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76" r:id="rId3"/>
  </p:sldMasterIdLst>
  <p:notesMasterIdLst>
    <p:notesMasterId r:id="rId29"/>
  </p:notesMasterIdLst>
  <p:sldIdLst>
    <p:sldId id="391" r:id="rId4"/>
    <p:sldId id="403" r:id="rId5"/>
    <p:sldId id="412" r:id="rId6"/>
    <p:sldId id="413" r:id="rId7"/>
    <p:sldId id="404" r:id="rId8"/>
    <p:sldId id="405" r:id="rId9"/>
    <p:sldId id="394" r:id="rId10"/>
    <p:sldId id="393" r:id="rId11"/>
    <p:sldId id="396" r:id="rId12"/>
    <p:sldId id="399" r:id="rId13"/>
    <p:sldId id="406" r:id="rId14"/>
    <p:sldId id="415" r:id="rId15"/>
    <p:sldId id="383" r:id="rId16"/>
    <p:sldId id="400" r:id="rId17"/>
    <p:sldId id="402" r:id="rId18"/>
    <p:sldId id="379" r:id="rId19"/>
    <p:sldId id="409" r:id="rId20"/>
    <p:sldId id="376" r:id="rId21"/>
    <p:sldId id="407" r:id="rId22"/>
    <p:sldId id="408" r:id="rId23"/>
    <p:sldId id="414" r:id="rId24"/>
    <p:sldId id="416" r:id="rId25"/>
    <p:sldId id="411" r:id="rId26"/>
    <p:sldId id="374" r:id="rId27"/>
    <p:sldId id="258" r:id="rId28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17375E"/>
    <a:srgbClr val="B26314"/>
    <a:srgbClr val="C11930"/>
    <a:srgbClr val="E63D54"/>
    <a:srgbClr val="7FB8FD"/>
    <a:srgbClr val="3A27AB"/>
    <a:srgbClr val="7A69DD"/>
    <a:srgbClr val="0070DC"/>
    <a:srgbClr val="72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99" autoAdjust="0"/>
  </p:normalViewPr>
  <p:slideViewPr>
    <p:cSldViewPr snapToGrid="0">
      <p:cViewPr varScale="1">
        <p:scale>
          <a:sx n="79" d="100"/>
          <a:sy n="79" d="100"/>
        </p:scale>
        <p:origin x="8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58773056768799E-2"/>
          <c:y val="2.2362857937724988E-2"/>
          <c:w val="0.948649614169077"/>
          <c:h val="0.9741798509449998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Percentual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860-4FC1-80DD-8E81C3670978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860-4FC1-80DD-8E81C3670978}"/>
              </c:ext>
            </c:extLst>
          </c:dPt>
          <c:dPt>
            <c:idx val="2"/>
            <c:bubble3D val="0"/>
            <c:explosion val="17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860-4FC1-80DD-8E81C3670978}"/>
              </c:ext>
            </c:extLst>
          </c:dPt>
          <c:dPt>
            <c:idx val="3"/>
            <c:bubble3D val="0"/>
            <c:spPr>
              <a:solidFill>
                <a:srgbClr val="7FB8FD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860-4FC1-80DD-8E81C367097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60-4FC1-80DD-8E81C367097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7F6C54-DEC7-4BDA-B219-0F784373E87D}" type="VALUE">
                      <a:rPr lang="en-US" sz="1600">
                        <a:solidFill>
                          <a:srgbClr val="7030A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60-4FC1-80DD-8E81C367097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AA1413-9E7B-4436-95D9-479E4544A42B}" type="VALUE">
                      <a:rPr lang="en-US" sz="1600">
                        <a:solidFill>
                          <a:srgbClr val="00B05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60-4FC1-80DD-8E81C367097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04B882-DC09-427B-BE9E-2A4508397B46}" type="VALUE">
                      <a:rPr lang="en-US" sz="1600">
                        <a:solidFill>
                          <a:srgbClr val="7FB8FD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60-4FC1-80DD-8E81C36709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Reduzir</c:v>
                </c:pt>
                <c:pt idx="1">
                  <c:v>Evitar</c:v>
                </c:pt>
                <c:pt idx="2">
                  <c:v>Compartilhar/Transferir</c:v>
                </c:pt>
                <c:pt idx="3">
                  <c:v>Aceitar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40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60-4FC1-80DD-8E81C36709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0.20284747022733352"/>
          <c:y val="0.84769026572969541"/>
          <c:w val="0.58617718334914326"/>
          <c:h val="0.13524119535067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6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50413480259906E-2"/>
          <c:y val="7.3778566010320639E-3"/>
          <c:w val="0.94864955119818017"/>
          <c:h val="0.922974326797270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Percentual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5000">
                    <a:srgbClr val="4472C4"/>
                  </a:gs>
                  <a:gs pos="45000">
                    <a:srgbClr val="4472C4">
                      <a:lumMod val="60000"/>
                      <a:lumOff val="40000"/>
                    </a:srgbClr>
                  </a:gs>
                  <a:gs pos="72500">
                    <a:srgbClr val="4472C4">
                      <a:lumMod val="75000"/>
                    </a:srgbClr>
                  </a:gs>
                  <a:gs pos="100000">
                    <a:srgbClr val="116AE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860-4FC1-80DD-8E81C3670978}"/>
              </c:ext>
            </c:extLst>
          </c:dPt>
          <c:dPt>
            <c:idx val="1"/>
            <c:bubble3D val="0"/>
            <c:spPr>
              <a:gradFill>
                <a:gsLst>
                  <a:gs pos="15000">
                    <a:srgbClr val="9050C0"/>
                  </a:gs>
                  <a:gs pos="58000">
                    <a:srgbClr val="B778BE"/>
                  </a:gs>
                  <a:gs pos="100000">
                    <a:srgbClr val="6E2F9D"/>
                  </a:gs>
                </a:gsLst>
                <a:path path="circle">
                  <a:fillToRect r="100000" b="100000"/>
                </a:path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860-4FC1-80DD-8E81C3670978}"/>
              </c:ext>
            </c:extLst>
          </c:dPt>
          <c:dPt>
            <c:idx val="2"/>
            <c:bubble3D val="0"/>
            <c:explosion val="17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860-4FC1-80DD-8E81C3670978}"/>
              </c:ext>
            </c:extLst>
          </c:dPt>
          <c:dPt>
            <c:idx val="3"/>
            <c:bubble3D val="0"/>
            <c:spPr>
              <a:solidFill>
                <a:srgbClr val="00C8A7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860-4FC1-80DD-8E81C3670978}"/>
              </c:ext>
            </c:extLst>
          </c:dPt>
          <c:dLbls>
            <c:dLbl>
              <c:idx val="0"/>
              <c:layout>
                <c:manualLayout>
                  <c:x val="-2.0096946403501108E-2"/>
                  <c:y val="3.01454196052516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0-4FC1-80DD-8E81C3670978}"/>
                </c:ext>
              </c:extLst>
            </c:dLbl>
            <c:dLbl>
              <c:idx val="1"/>
              <c:layout>
                <c:manualLayout>
                  <c:x val="-6.0290839210503325E-3"/>
                  <c:y val="-9.64653427368053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60-4FC1-80DD-8E81C3670978}"/>
                </c:ext>
              </c:extLst>
            </c:dLbl>
            <c:dLbl>
              <c:idx val="2"/>
              <c:layout>
                <c:manualLayout>
                  <c:x val="2.8135724964901552E-2"/>
                  <c:y val="2.11017937236760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0-4FC1-80DD-8E81C3670978}"/>
                </c:ext>
              </c:extLst>
            </c:dLbl>
            <c:dLbl>
              <c:idx val="3"/>
              <c:layout>
                <c:manualLayout>
                  <c:x val="1.4067862482450776E-2"/>
                  <c:y val="3.31599615657767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60-4FC1-80DD-8E81C367097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Reduzir</c:v>
                </c:pt>
                <c:pt idx="1">
                  <c:v>Evitar</c:v>
                </c:pt>
                <c:pt idx="2">
                  <c:v>Compartilhar/Transferir</c:v>
                </c:pt>
                <c:pt idx="3">
                  <c:v>Aceitar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</c:v>
                </c:pt>
                <c:pt idx="1">
                  <c:v>40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60-4FC1-80DD-8E81C367097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12344272401924"/>
          <c:y val="0.93381466311188077"/>
          <c:w val="0.62068407008394966"/>
          <c:h val="5.905234030278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89A0E6E6-56C5-48D9-AAB4-9AEC2325F4F3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61704194-1626-4691-8747-525C2A9566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53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10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07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1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300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298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799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404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19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697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72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0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815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212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738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716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225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00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152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721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06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01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25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322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04194-1626-4691-8747-525C2A95663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94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804E9-2D41-5F21-1163-47A66EF8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8A0BB9-23F1-A46D-68B6-11111B9E0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BF7994-916E-0622-3FFE-FF6EC678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C9B71-AF02-35B5-AAB8-C41B9EBA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C5B2E3-FA58-5AB2-749C-B20151FE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74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568E4-75AD-BCBC-AEA7-521F4247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70D64A-C9E1-806F-A439-5ACE67328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DE01D3-1F23-47BC-05D7-191824C05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8ADF72-600A-C6AF-7010-9A37816B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D15AA0-7D56-98C3-1252-1F586BDA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7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8259B0-265C-4A84-B19C-C543E981F6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630988-2D1D-1EC3-7BE0-6E86087F9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94E829-5FBB-1560-F859-1866AB04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69C23B-D992-E067-924C-9A41D29C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D437DE-0F99-3A56-6C22-4177B3FB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19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79877C-49BB-4470-BBB2-80DEE7A11DAA}"/>
              </a:ext>
            </a:extLst>
          </p:cNvPr>
          <p:cNvSpPr/>
          <p:nvPr userDrawn="1"/>
        </p:nvSpPr>
        <p:spPr>
          <a:xfrm>
            <a:off x="6095999" y="1"/>
            <a:ext cx="609600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46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C54A656-9F82-40DD-A2D2-AE51DE7E34DB}"/>
              </a:ext>
            </a:extLst>
          </p:cNvPr>
          <p:cNvSpPr/>
          <p:nvPr userDrawn="1"/>
        </p:nvSpPr>
        <p:spPr>
          <a:xfrm>
            <a:off x="1127125" y="3876190"/>
            <a:ext cx="9937750" cy="2981811"/>
          </a:xfrm>
          <a:prstGeom prst="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EF9E7-5ECA-49BE-98ED-84448740F701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3F0969-0B42-4A23-AF02-901B78EFF62C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6" name="One">
              <a:extLst>
                <a:ext uri="{FF2B5EF4-FFF2-40B4-BE49-F238E27FC236}">
                  <a16:creationId xmlns:a16="http://schemas.microsoft.com/office/drawing/2014/main" id="{5207BD59-E183-41B4-B6A5-88F4470FC533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7" name="Two">
              <a:extLst>
                <a:ext uri="{FF2B5EF4-FFF2-40B4-BE49-F238E27FC236}">
                  <a16:creationId xmlns:a16="http://schemas.microsoft.com/office/drawing/2014/main" id="{5DEF4D7F-F265-403D-891C-998B2B89C263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8" name="Four">
              <a:extLst>
                <a:ext uri="{FF2B5EF4-FFF2-40B4-BE49-F238E27FC236}">
                  <a16:creationId xmlns:a16="http://schemas.microsoft.com/office/drawing/2014/main" id="{EA916C8B-00F7-4317-B742-FBFB7CCBC23F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8AF6FE-1C6D-49EE-8648-D1A547445AFF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gradFill flip="none" rotWithShape="1">
                  <a:gsLst>
                    <a:gs pos="100000">
                      <a:schemeClr val="accent3"/>
                    </a:gs>
                    <a:gs pos="45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cs typeface="Sora ExtraBold" pitchFamily="2" charset="0"/>
              </a:rPr>
              <a:t>2022</a:t>
            </a:r>
            <a:endParaRPr lang="en-US" dirty="0">
              <a:gradFill flip="none" rotWithShape="1">
                <a:gsLst>
                  <a:gs pos="100000">
                    <a:schemeClr val="accent3"/>
                  </a:gs>
                  <a:gs pos="45000">
                    <a:schemeClr val="accent2"/>
                  </a:gs>
                  <a:gs pos="5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cs typeface="Sora Extra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91494-A00B-4EF5-BFBC-09A496A69D43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1DD204-76B0-4363-8886-15607775199F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81C698-A907-461E-B456-2C00899164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80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EFC4E-5F88-4A54-A74E-37151435140B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bg1">
                    <a:lumMod val="9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bg1">
                  <a:lumMod val="9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333045-90DB-40AD-BECD-30C6E18A34B7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4" name="One">
              <a:extLst>
                <a:ext uri="{FF2B5EF4-FFF2-40B4-BE49-F238E27FC236}">
                  <a16:creationId xmlns:a16="http://schemas.microsoft.com/office/drawing/2014/main" id="{03761D98-F1D5-45EE-8F45-F4C3D9E59F9B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" name="Two">
              <a:extLst>
                <a:ext uri="{FF2B5EF4-FFF2-40B4-BE49-F238E27FC236}">
                  <a16:creationId xmlns:a16="http://schemas.microsoft.com/office/drawing/2014/main" id="{C3FCA473-AF4B-4C15-B1AD-291B3BA2201B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" name="Four">
              <a:extLst>
                <a:ext uri="{FF2B5EF4-FFF2-40B4-BE49-F238E27FC236}">
                  <a16:creationId xmlns:a16="http://schemas.microsoft.com/office/drawing/2014/main" id="{002DBCE2-0E11-4CC2-B211-E06EE79364A7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B858D67-9214-4EAA-8DC6-DFB07E181309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gradFill flip="none" rotWithShape="1">
                  <a:gsLst>
                    <a:gs pos="100000">
                      <a:schemeClr val="accent3"/>
                    </a:gs>
                    <a:gs pos="45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cs typeface="Sora ExtraBold" pitchFamily="2" charset="0"/>
              </a:rPr>
              <a:t>2022</a:t>
            </a:r>
            <a:endParaRPr lang="en-US" dirty="0">
              <a:gradFill flip="none" rotWithShape="1">
                <a:gsLst>
                  <a:gs pos="100000">
                    <a:schemeClr val="accent3"/>
                  </a:gs>
                  <a:gs pos="45000">
                    <a:schemeClr val="accent2"/>
                  </a:gs>
                  <a:gs pos="5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cs typeface="Sora Extra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D9E60-BD07-4BF7-9640-F9C0069C07EA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8D372-214E-43A4-9039-36961782EAFB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bg1"/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2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C8955-EC22-474B-BDD1-43E2D389B916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bg1">
                    <a:lumMod val="9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bg1">
                  <a:lumMod val="9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E53A51-D272-4966-905A-2F8AA9763910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4" name="One">
              <a:extLst>
                <a:ext uri="{FF2B5EF4-FFF2-40B4-BE49-F238E27FC236}">
                  <a16:creationId xmlns:a16="http://schemas.microsoft.com/office/drawing/2014/main" id="{91A31EC1-FB30-4A4E-986D-BEAD56B06BC7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" name="Two">
              <a:extLst>
                <a:ext uri="{FF2B5EF4-FFF2-40B4-BE49-F238E27FC236}">
                  <a16:creationId xmlns:a16="http://schemas.microsoft.com/office/drawing/2014/main" id="{531FFD65-95F9-470A-9981-4C588644A71C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" name="Four">
              <a:extLst>
                <a:ext uri="{FF2B5EF4-FFF2-40B4-BE49-F238E27FC236}">
                  <a16:creationId xmlns:a16="http://schemas.microsoft.com/office/drawing/2014/main" id="{595E616B-D76C-466D-AFB3-8EFF401C0AAF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59E771-9977-4F2D-B3FA-360D3FE3883B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2022</a:t>
            </a:r>
            <a:endParaRPr lang="en-US" dirty="0">
              <a:solidFill>
                <a:schemeClr val="bg1"/>
              </a:solidFill>
              <a:cs typeface="Sora Extra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4256C-FB23-4535-A3E0-B26AAC866210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A8562-3443-4ED7-BB30-EF9276B72DD7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bg1"/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3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579686-385E-4920-A3B0-EDAE6A44D2D2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38DA28-B2C6-421B-9ADD-4A5D511F970E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12" name="One">
              <a:extLst>
                <a:ext uri="{FF2B5EF4-FFF2-40B4-BE49-F238E27FC236}">
                  <a16:creationId xmlns:a16="http://schemas.microsoft.com/office/drawing/2014/main" id="{6281F5AF-3D3F-4194-8F8F-AF603CE44003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3" name="Two">
              <a:extLst>
                <a:ext uri="{FF2B5EF4-FFF2-40B4-BE49-F238E27FC236}">
                  <a16:creationId xmlns:a16="http://schemas.microsoft.com/office/drawing/2014/main" id="{ACE526F5-6163-410A-B321-7A9BC1437BCB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4" name="Four">
              <a:extLst>
                <a:ext uri="{FF2B5EF4-FFF2-40B4-BE49-F238E27FC236}">
                  <a16:creationId xmlns:a16="http://schemas.microsoft.com/office/drawing/2014/main" id="{B55B3899-71E6-4401-AE09-0A49F309A7F7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59243BB-C278-4CE4-8EF2-5E2FF75C2ECC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2022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7EBD69-3EF7-40F5-847F-7804E2B93B47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E1DCF-E6DC-40D9-A329-4FC731311FE3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59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B2EFEC3-AF71-44B4-AC71-40CDC322BB65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E33000-E494-42DA-BDC6-F0107FD83E44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12" name="One">
              <a:extLst>
                <a:ext uri="{FF2B5EF4-FFF2-40B4-BE49-F238E27FC236}">
                  <a16:creationId xmlns:a16="http://schemas.microsoft.com/office/drawing/2014/main" id="{16531BD6-8B0F-47A6-8E03-1E5BE91B7B59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3" name="Two">
              <a:extLst>
                <a:ext uri="{FF2B5EF4-FFF2-40B4-BE49-F238E27FC236}">
                  <a16:creationId xmlns:a16="http://schemas.microsoft.com/office/drawing/2014/main" id="{20F5B720-D15D-4B1D-B5BC-01A341E16AF0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4" name="Four">
              <a:extLst>
                <a:ext uri="{FF2B5EF4-FFF2-40B4-BE49-F238E27FC236}">
                  <a16:creationId xmlns:a16="http://schemas.microsoft.com/office/drawing/2014/main" id="{47A4C618-F3E9-49A1-A383-72E99DE3A0C8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3570A82-B88F-4246-A103-DF2838529364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2022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0282A2-37D3-43F3-BE93-8B2FD2A20B1E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8A1AAB-1729-45DC-B5E2-EA867116DCEF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5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C8955-EC22-474B-BDD1-43E2D389B916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bg1">
                    <a:lumMod val="9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bg1">
                  <a:lumMod val="9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E53A51-D272-4966-905A-2F8AA9763910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4" name="One">
              <a:extLst>
                <a:ext uri="{FF2B5EF4-FFF2-40B4-BE49-F238E27FC236}">
                  <a16:creationId xmlns:a16="http://schemas.microsoft.com/office/drawing/2014/main" id="{91A31EC1-FB30-4A4E-986D-BEAD56B06BC7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" name="Two">
              <a:extLst>
                <a:ext uri="{FF2B5EF4-FFF2-40B4-BE49-F238E27FC236}">
                  <a16:creationId xmlns:a16="http://schemas.microsoft.com/office/drawing/2014/main" id="{531FFD65-95F9-470A-9981-4C588644A71C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" name="Four">
              <a:extLst>
                <a:ext uri="{FF2B5EF4-FFF2-40B4-BE49-F238E27FC236}">
                  <a16:creationId xmlns:a16="http://schemas.microsoft.com/office/drawing/2014/main" id="{595E616B-D76C-466D-AFB3-8EFF401C0AAF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59E771-9977-4F2D-B3FA-360D3FE3883B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2022</a:t>
            </a:r>
            <a:endParaRPr lang="en-US" dirty="0">
              <a:solidFill>
                <a:schemeClr val="bg1"/>
              </a:solidFill>
              <a:cs typeface="Sora Extra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4256C-FB23-4535-A3E0-B26AAC866210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A8562-3443-4ED7-BB30-EF9276B72DD7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bg1"/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5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DCD63-DB0C-B541-FF1B-6DEA1F2F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E98C2-BAE2-7645-EAC4-FAB94DD1C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64CF9-E77E-C20B-5875-A859FC7D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4CD7E9-ACCF-41F6-40D2-FAACD0D4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BD5FA3-0235-7D44-13C1-2FD4A19B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801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C8955-EC22-474B-BDD1-43E2D389B916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bg1">
                    <a:lumMod val="9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bg1">
                  <a:lumMod val="9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E53A51-D272-4966-905A-2F8AA9763910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4" name="One">
              <a:extLst>
                <a:ext uri="{FF2B5EF4-FFF2-40B4-BE49-F238E27FC236}">
                  <a16:creationId xmlns:a16="http://schemas.microsoft.com/office/drawing/2014/main" id="{91A31EC1-FB30-4A4E-986D-BEAD56B06BC7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" name="Two">
              <a:extLst>
                <a:ext uri="{FF2B5EF4-FFF2-40B4-BE49-F238E27FC236}">
                  <a16:creationId xmlns:a16="http://schemas.microsoft.com/office/drawing/2014/main" id="{531FFD65-95F9-470A-9981-4C588644A71C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" name="Four">
              <a:extLst>
                <a:ext uri="{FF2B5EF4-FFF2-40B4-BE49-F238E27FC236}">
                  <a16:creationId xmlns:a16="http://schemas.microsoft.com/office/drawing/2014/main" id="{595E616B-D76C-466D-AFB3-8EFF401C0AAF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59E771-9977-4F2D-B3FA-360D3FE3883B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2022</a:t>
            </a:r>
            <a:endParaRPr lang="en-US" dirty="0">
              <a:solidFill>
                <a:schemeClr val="bg1"/>
              </a:solidFill>
              <a:cs typeface="Sora Extra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4256C-FB23-4535-A3E0-B26AAC866210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A8562-3443-4ED7-BB30-EF9276B72DD7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bg1"/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4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D9CF276-A312-4D7C-9A1B-94B5D96531BA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DA43CD-253E-4CB1-B2A5-788D28166D00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12" name="One">
              <a:extLst>
                <a:ext uri="{FF2B5EF4-FFF2-40B4-BE49-F238E27FC236}">
                  <a16:creationId xmlns:a16="http://schemas.microsoft.com/office/drawing/2014/main" id="{8DCC9B7A-0CFA-4402-8A74-1D7D52AE4E5C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3" name="Two">
              <a:extLst>
                <a:ext uri="{FF2B5EF4-FFF2-40B4-BE49-F238E27FC236}">
                  <a16:creationId xmlns:a16="http://schemas.microsoft.com/office/drawing/2014/main" id="{D85694ED-EF8F-4DB6-AAFD-AA50B5C0C246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4" name="Four">
              <a:extLst>
                <a:ext uri="{FF2B5EF4-FFF2-40B4-BE49-F238E27FC236}">
                  <a16:creationId xmlns:a16="http://schemas.microsoft.com/office/drawing/2014/main" id="{BBF39A46-03C6-49A4-BEFA-27298928BA82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44873B3-AA3C-4D95-A6AC-DBDB5E556CF6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2022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04CCCA-5A2F-4C77-B4F7-4AE7EF210E14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FCD8EF-2EE3-4240-A562-8B96123D2242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89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59E771-9977-4F2D-B3FA-360D3FE3883B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2022</a:t>
            </a:r>
            <a:endParaRPr lang="en-US" dirty="0">
              <a:solidFill>
                <a:schemeClr val="bg1"/>
              </a:solidFill>
              <a:cs typeface="Sora ExtraBold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4256C-FB23-4535-A3E0-B26AAC866210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bg1">
                    <a:lumMod val="9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A40525-2594-4BBA-8991-3C90E8FA2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437991-A52D-4DC5-A544-6AC9FF93F993}"/>
              </a:ext>
            </a:extLst>
          </p:cNvPr>
          <p:cNvSpPr/>
          <p:nvPr userDrawn="1"/>
        </p:nvSpPr>
        <p:spPr>
          <a:xfrm>
            <a:off x="6096001" y="1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2C8955-EC22-474B-BDD1-43E2D389B916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bg1">
                    <a:lumMod val="9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bg1">
                  <a:lumMod val="9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E53A51-D272-4966-905A-2F8AA9763910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4" name="One">
              <a:extLst>
                <a:ext uri="{FF2B5EF4-FFF2-40B4-BE49-F238E27FC236}">
                  <a16:creationId xmlns:a16="http://schemas.microsoft.com/office/drawing/2014/main" id="{91A31EC1-FB30-4A4E-986D-BEAD56B06BC7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5" name="Two">
              <a:extLst>
                <a:ext uri="{FF2B5EF4-FFF2-40B4-BE49-F238E27FC236}">
                  <a16:creationId xmlns:a16="http://schemas.microsoft.com/office/drawing/2014/main" id="{531FFD65-95F9-470A-9981-4C588644A71C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6" name="Four">
              <a:extLst>
                <a:ext uri="{FF2B5EF4-FFF2-40B4-BE49-F238E27FC236}">
                  <a16:creationId xmlns:a16="http://schemas.microsoft.com/office/drawing/2014/main" id="{595E616B-D76C-466D-AFB3-8EFF401C0AAF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4A8562-3443-4ED7-BB30-EF9276B72DD7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bg1"/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gradFill>
          <a:gsLst>
            <a:gs pos="100000">
              <a:schemeClr val="accent6"/>
            </a:gs>
            <a:gs pos="60000">
              <a:schemeClr val="accent4"/>
            </a:gs>
            <a:gs pos="5000">
              <a:schemeClr val="accent5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2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518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D2EA1C7-D2D3-4ED1-A65B-ABDAE4B5A7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9533" y="0"/>
            <a:ext cx="5385086" cy="6310646"/>
          </a:xfrm>
          <a:custGeom>
            <a:avLst/>
            <a:gdLst>
              <a:gd name="connsiteX0" fmla="*/ 0 w 5852160"/>
              <a:gd name="connsiteY0" fmla="*/ 0 h 6858000"/>
              <a:gd name="connsiteX1" fmla="*/ 5852160 w 5852160"/>
              <a:gd name="connsiteY1" fmla="*/ 0 h 6858000"/>
              <a:gd name="connsiteX2" fmla="*/ 5852160 w 5852160"/>
              <a:gd name="connsiteY2" fmla="*/ 6858000 h 6858000"/>
              <a:gd name="connsiteX3" fmla="*/ 0 w 58521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2160" h="6858000">
                <a:moveTo>
                  <a:pt x="0" y="0"/>
                </a:moveTo>
                <a:lnTo>
                  <a:pt x="5852160" y="0"/>
                </a:lnTo>
                <a:lnTo>
                  <a:pt x="5852160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1270000" dist="1524000" dir="2700000" sx="91000" sy="91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14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3DBF27B-4E9B-46F6-B067-A9CC52A5D97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7BB32-6C01-F56B-D58D-100406F5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46DD6-3EBA-24D3-DC48-5013959F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C33A3C-B323-1DEE-ECEF-2807C782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F35F27-A123-B81C-C137-B5C36571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9B0F2D-76E7-A670-5014-30BDBC0F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05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E4669-B5FE-9488-4783-A4C8F504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37108-3FA2-ED8B-9F3E-16F5A73BD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5E48A3-8E27-ECD0-67CD-63F96E99C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B03BF5-52C2-537C-99E8-1513D6E0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F7BC3A-7346-D9D5-EC90-8C3EA0CA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39AA15-B41E-688B-A0B4-1FE7843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91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A117D-DFD4-1EC2-4804-B7B9AF3B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1845C4-DE5E-5A29-FBC7-2A92B7D8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ACE00E-007B-D96E-A370-76E741554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E96284F-3922-5755-C6A8-A086301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D53218-A4EE-E449-2907-F68555AB2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82DFC7-F95D-EFFE-B6A4-6E846236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34CF205-46A4-6AF5-E17D-B52E6031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9F90057-2917-5139-7693-ACDC6B10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4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AB642-EB83-9AED-B171-42D05F8D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398052-C2A8-B467-F5CC-649C64454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6CAE83-11A9-D968-D1F6-F8E01DE0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CC3120-2B84-68DC-3340-03B24A53E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2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FB13E69-E20F-C296-E0BC-E682F7B8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B0E026-1A04-29BB-5A05-48C2422A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1614E8-FD23-66C0-ECE9-394F43BE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83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EC3F4-AD3A-6B21-6293-C0CC6972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FA282E-070E-7C4A-2104-6CEF6950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7519DD-0140-06BA-876D-2FE1EA9B7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27C94A-B660-5480-ACFD-5874FC09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F776C9-01A5-D118-9188-80F188E0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EF5777-0CF8-4CBD-1F70-7E28FECD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3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282FB-5A61-F35C-989D-7EDE7DBD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DC4B8E4-019A-3BD1-323F-DF224823A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7346E2-8277-9E79-8E6B-81455D94F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52B1C6-9851-5C00-C26A-9627AE28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745474-EAD0-6DC4-7441-3C676B8A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2DEF7A-BDD3-9D5C-5E34-8E3B2DBD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43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8861ABE-4414-128F-91C3-1935A60D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5F298D-3C7C-8788-2D72-0D03E77F8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C6CC5-DFDA-4FA5-EA9C-92249740F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BBC2-33AB-4B54-8805-511F86E7BD9A}" type="datetimeFigureOut">
              <a:rPr lang="pt-BR" smtClean="0"/>
              <a:t>09/11/2022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38470E-9158-A01D-9647-A0ECB9F7B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9DD351-1FDD-6853-2DEB-09BF3230A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43B6E-1FBB-4170-826F-A55F55A103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0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16E06C-7F58-4FC0-ABB4-DA6F31D7EF9F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19F752-2BB6-463D-932C-09B2922BF7E0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9" name="One">
              <a:extLst>
                <a:ext uri="{FF2B5EF4-FFF2-40B4-BE49-F238E27FC236}">
                  <a16:creationId xmlns:a16="http://schemas.microsoft.com/office/drawing/2014/main" id="{8D395032-A843-44F6-B77F-D8289591A5CA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0" name="Two">
              <a:extLst>
                <a:ext uri="{FF2B5EF4-FFF2-40B4-BE49-F238E27FC236}">
                  <a16:creationId xmlns:a16="http://schemas.microsoft.com/office/drawing/2014/main" id="{5DFA8F5F-DDEE-4D71-99FC-52BE3C07156C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1" name="Four">
              <a:extLst>
                <a:ext uri="{FF2B5EF4-FFF2-40B4-BE49-F238E27FC236}">
                  <a16:creationId xmlns:a16="http://schemas.microsoft.com/office/drawing/2014/main" id="{629F2CAF-1D26-4953-B4CD-7DFA9E072BF4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1B3CE16-9CCD-45A7-8260-D46B2A580AED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gradFill flip="none" rotWithShape="1">
                  <a:gsLst>
                    <a:gs pos="100000">
                      <a:schemeClr val="accent3"/>
                    </a:gs>
                    <a:gs pos="45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cs typeface="Sora ExtraBold" pitchFamily="2" charset="0"/>
              </a:rPr>
              <a:t>2022</a:t>
            </a:r>
            <a:endParaRPr lang="en-US" dirty="0">
              <a:gradFill flip="none" rotWithShape="1">
                <a:gsLst>
                  <a:gs pos="100000">
                    <a:schemeClr val="accent3"/>
                  </a:gs>
                  <a:gs pos="45000">
                    <a:schemeClr val="accent2"/>
                  </a:gs>
                  <a:gs pos="5000">
                    <a:schemeClr val="accent1"/>
                  </a:gs>
                </a:gsLst>
                <a:path path="circle">
                  <a:fillToRect r="100000" b="100000"/>
                </a:path>
                <a:tileRect l="-100000" t="-100000"/>
              </a:gradFill>
              <a:cs typeface="Sora ExtraBol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2F8A0E-8AAB-4308-8353-66745D5E51B3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C396A-E409-4519-BB27-31A1D5449D05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1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DF3584-F635-4DA9-A719-03320B6048E0}"/>
              </a:ext>
            </a:extLst>
          </p:cNvPr>
          <p:cNvSpPr txBox="1"/>
          <p:nvPr userDrawn="1"/>
        </p:nvSpPr>
        <p:spPr>
          <a:xfrm>
            <a:off x="11049001" y="6236253"/>
            <a:ext cx="700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100" b="0" i="0" strike="noStrike" spc="0" smtClean="0">
                <a:solidFill>
                  <a:schemeClr val="tx1">
                    <a:lumMod val="65000"/>
                    <a:lumOff val="35000"/>
                  </a:schemeClr>
                </a:solidFill>
                <a:ea typeface="Roboto Condensed Light" panose="02000000000000000000" pitchFamily="2" charset="0"/>
                <a:cs typeface="Sora ExtraBold" pitchFamily="2" charset="0"/>
              </a:rPr>
              <a:pPr algn="r"/>
              <a:t>‹nº›</a:t>
            </a:fld>
            <a:endParaRPr lang="id-ID" sz="7200" b="0" i="0" strike="noStrike" spc="0" dirty="0">
              <a:solidFill>
                <a:schemeClr val="tx1">
                  <a:lumMod val="65000"/>
                  <a:lumOff val="35000"/>
                </a:schemeClr>
              </a:solidFill>
              <a:ea typeface="Roboto Condensed Light" panose="02000000000000000000" pitchFamily="2" charset="0"/>
              <a:cs typeface="Sora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AEB87E-9EF1-4F14-908B-83983BBB3F0F}"/>
              </a:ext>
            </a:extLst>
          </p:cNvPr>
          <p:cNvGrpSpPr/>
          <p:nvPr userDrawn="1"/>
        </p:nvGrpSpPr>
        <p:grpSpPr>
          <a:xfrm>
            <a:off x="11172714" y="269374"/>
            <a:ext cx="562692" cy="559802"/>
            <a:chOff x="11303314" y="323199"/>
            <a:chExt cx="562692" cy="559802"/>
          </a:xfrm>
        </p:grpSpPr>
        <p:sp>
          <p:nvSpPr>
            <p:cNvPr id="9" name="One">
              <a:extLst>
                <a:ext uri="{FF2B5EF4-FFF2-40B4-BE49-F238E27FC236}">
                  <a16:creationId xmlns:a16="http://schemas.microsoft.com/office/drawing/2014/main" id="{07DAFD9A-D6AB-4DC8-857E-34CE15871D0F}"/>
                </a:ext>
              </a:extLst>
            </p:cNvPr>
            <p:cNvSpPr/>
            <p:nvPr/>
          </p:nvSpPr>
          <p:spPr>
            <a:xfrm>
              <a:off x="11336047" y="337095"/>
              <a:ext cx="497226" cy="494099"/>
            </a:xfrm>
            <a:custGeom>
              <a:avLst/>
              <a:gdLst>
                <a:gd name="connsiteX0" fmla="*/ 6057900 w 6057900"/>
                <a:gd name="connsiteY0" fmla="*/ 3009900 h 6019800"/>
                <a:gd name="connsiteX1" fmla="*/ 3028950 w 6057900"/>
                <a:gd name="connsiteY1" fmla="*/ 6019800 h 6019800"/>
                <a:gd name="connsiteX2" fmla="*/ 0 w 6057900"/>
                <a:gd name="connsiteY2" fmla="*/ 3009900 h 6019800"/>
                <a:gd name="connsiteX3" fmla="*/ 3028950 w 6057900"/>
                <a:gd name="connsiteY3" fmla="*/ 0 h 6019800"/>
                <a:gd name="connsiteX4" fmla="*/ 6057900 w 6057900"/>
                <a:gd name="connsiteY4" fmla="*/ 3009900 h 601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6019800">
                  <a:moveTo>
                    <a:pt x="6057900" y="3009900"/>
                  </a:moveTo>
                  <a:cubicBezTo>
                    <a:pt x="6057900" y="4672222"/>
                    <a:pt x="4701793" y="6019800"/>
                    <a:pt x="3028950" y="6019800"/>
                  </a:cubicBezTo>
                  <a:cubicBezTo>
                    <a:pt x="1356107" y="6019800"/>
                    <a:pt x="0" y="4672222"/>
                    <a:pt x="0" y="3009900"/>
                  </a:cubicBezTo>
                  <a:cubicBezTo>
                    <a:pt x="0" y="1347578"/>
                    <a:pt x="1356107" y="0"/>
                    <a:pt x="3028950" y="0"/>
                  </a:cubicBezTo>
                  <a:cubicBezTo>
                    <a:pt x="4701793" y="0"/>
                    <a:pt x="6057900" y="1347578"/>
                    <a:pt x="6057900" y="3009900"/>
                  </a:cubicBez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58000">
                  <a:schemeClr val="accent3"/>
                </a:gs>
                <a:gs pos="15000">
                  <a:schemeClr val="accent4"/>
                </a:gs>
              </a:gsLst>
              <a:lin ang="2700000" scaled="1"/>
              <a:tileRect/>
            </a:gradFill>
            <a:ln w="9525" cap="flat">
              <a:noFill/>
              <a:prstDash val="solid"/>
              <a:miter/>
            </a:ln>
            <a:effectLst>
              <a:outerShdw blurRad="152400" dist="177800" dir="5400000" sx="84000" sy="84000" algn="t" rotWithShape="0">
                <a:schemeClr val="accent1">
                  <a:lumMod val="50000"/>
                  <a:alpha val="45000"/>
                </a:schemeClr>
              </a:outerShdw>
              <a:softEdge rad="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0" name="Two">
              <a:extLst>
                <a:ext uri="{FF2B5EF4-FFF2-40B4-BE49-F238E27FC236}">
                  <a16:creationId xmlns:a16="http://schemas.microsoft.com/office/drawing/2014/main" id="{5302616A-6BED-4943-96DC-2CE39C2A96CC}"/>
                </a:ext>
              </a:extLst>
            </p:cNvPr>
            <p:cNvSpPr/>
            <p:nvPr/>
          </p:nvSpPr>
          <p:spPr>
            <a:xfrm>
              <a:off x="11303314" y="323199"/>
              <a:ext cx="562692" cy="559802"/>
            </a:xfrm>
            <a:custGeom>
              <a:avLst/>
              <a:gdLst>
                <a:gd name="connsiteX0" fmla="*/ 5568315 w 5562600"/>
                <a:gd name="connsiteY0" fmla="*/ 2767013 h 5534025"/>
                <a:gd name="connsiteX1" fmla="*/ 2784158 w 5562600"/>
                <a:gd name="connsiteY1" fmla="*/ 5534025 h 5534025"/>
                <a:gd name="connsiteX2" fmla="*/ 0 w 5562600"/>
                <a:gd name="connsiteY2" fmla="*/ 2767013 h 5534025"/>
                <a:gd name="connsiteX3" fmla="*/ 2784158 w 5562600"/>
                <a:gd name="connsiteY3" fmla="*/ 0 h 5534025"/>
                <a:gd name="connsiteX4" fmla="*/ 5568315 w 5562600"/>
                <a:gd name="connsiteY4" fmla="*/ 2767013 h 553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2600" h="5534025">
                  <a:moveTo>
                    <a:pt x="5568315" y="2767013"/>
                  </a:moveTo>
                  <a:cubicBezTo>
                    <a:pt x="5568315" y="4295192"/>
                    <a:pt x="4321805" y="5534025"/>
                    <a:pt x="2784158" y="5534025"/>
                  </a:cubicBezTo>
                  <a:cubicBezTo>
                    <a:pt x="1246510" y="5534025"/>
                    <a:pt x="0" y="4295192"/>
                    <a:pt x="0" y="2767013"/>
                  </a:cubicBezTo>
                  <a:cubicBezTo>
                    <a:pt x="0" y="1238834"/>
                    <a:pt x="1246510" y="0"/>
                    <a:pt x="2784158" y="0"/>
                  </a:cubicBezTo>
                  <a:cubicBezTo>
                    <a:pt x="4321805" y="0"/>
                    <a:pt x="5568315" y="1238834"/>
                    <a:pt x="5568315" y="2767013"/>
                  </a:cubicBezTo>
                  <a:close/>
                </a:path>
              </a:pathLst>
            </a:custGeom>
            <a:gradFill flip="none" rotWithShape="1">
              <a:gsLst>
                <a:gs pos="93000">
                  <a:schemeClr val="accent6">
                    <a:lumMod val="60000"/>
                    <a:lumOff val="40000"/>
                  </a:schemeClr>
                </a:gs>
                <a:gs pos="45000">
                  <a:schemeClr val="accent2">
                    <a:lumMod val="75000"/>
                    <a:alpha val="90000"/>
                  </a:schemeClr>
                </a:gs>
                <a:gs pos="0">
                  <a:schemeClr val="accent1"/>
                </a:gs>
              </a:gsLst>
              <a:path path="rect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635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  <p:sp>
          <p:nvSpPr>
            <p:cNvPr id="11" name="Four">
              <a:extLst>
                <a:ext uri="{FF2B5EF4-FFF2-40B4-BE49-F238E27FC236}">
                  <a16:creationId xmlns:a16="http://schemas.microsoft.com/office/drawing/2014/main" id="{9BF67E11-B0A9-49D0-8C60-5EC58B345840}"/>
                </a:ext>
              </a:extLst>
            </p:cNvPr>
            <p:cNvSpPr/>
            <p:nvPr/>
          </p:nvSpPr>
          <p:spPr>
            <a:xfrm>
              <a:off x="11328696" y="337095"/>
              <a:ext cx="415564" cy="411082"/>
            </a:xfrm>
            <a:custGeom>
              <a:avLst/>
              <a:gdLst>
                <a:gd name="connsiteX0" fmla="*/ 4189095 w 4181475"/>
                <a:gd name="connsiteY0" fmla="*/ 2081213 h 4162425"/>
                <a:gd name="connsiteX1" fmla="*/ 2094548 w 4181475"/>
                <a:gd name="connsiteY1" fmla="*/ 4162425 h 4162425"/>
                <a:gd name="connsiteX2" fmla="*/ 0 w 4181475"/>
                <a:gd name="connsiteY2" fmla="*/ 2081213 h 4162425"/>
                <a:gd name="connsiteX3" fmla="*/ 2094548 w 4181475"/>
                <a:gd name="connsiteY3" fmla="*/ 0 h 4162425"/>
                <a:gd name="connsiteX4" fmla="*/ 4189095 w 4181475"/>
                <a:gd name="connsiteY4" fmla="*/ 2081213 h 416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1475" h="4162425">
                  <a:moveTo>
                    <a:pt x="4189095" y="2081213"/>
                  </a:moveTo>
                  <a:cubicBezTo>
                    <a:pt x="4189095" y="3230635"/>
                    <a:pt x="3251335" y="4162425"/>
                    <a:pt x="2094548" y="4162425"/>
                  </a:cubicBezTo>
                  <a:cubicBezTo>
                    <a:pt x="937761" y="4162425"/>
                    <a:pt x="0" y="3230635"/>
                    <a:pt x="0" y="2081213"/>
                  </a:cubicBezTo>
                  <a:cubicBezTo>
                    <a:pt x="0" y="931791"/>
                    <a:pt x="937761" y="0"/>
                    <a:pt x="2094548" y="0"/>
                  </a:cubicBezTo>
                  <a:cubicBezTo>
                    <a:pt x="3251335" y="0"/>
                    <a:pt x="4189095" y="931791"/>
                    <a:pt x="4189095" y="2081213"/>
                  </a:cubicBezTo>
                  <a:close/>
                </a:path>
              </a:pathLst>
            </a:custGeom>
            <a:gradFill flip="none" rotWithShape="1">
              <a:gsLst>
                <a:gs pos="91000">
                  <a:schemeClr val="accent4">
                    <a:lumMod val="20000"/>
                    <a:lumOff val="80000"/>
                  </a:schemeClr>
                </a:gs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softEdge rad="50800"/>
            </a:effectLst>
          </p:spPr>
          <p:txBody>
  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228554"/>
              <a:endParaRPr lang="en-US" sz="900">
                <a:solidFill>
                  <a:srgbClr val="172144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A5AA276-67F5-4D99-B53D-ACC387CE1964}"/>
              </a:ext>
            </a:extLst>
          </p:cNvPr>
          <p:cNvSpPr txBox="1"/>
          <p:nvPr userDrawn="1"/>
        </p:nvSpPr>
        <p:spPr>
          <a:xfrm>
            <a:off x="442913" y="5946536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2022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90F5E-7B05-4729-9780-A2E33C85006F}"/>
              </a:ext>
            </a:extLst>
          </p:cNvPr>
          <p:cNvSpPr txBox="1"/>
          <p:nvPr userDrawn="1"/>
        </p:nvSpPr>
        <p:spPr>
          <a:xfrm>
            <a:off x="442913" y="6236253"/>
            <a:ext cx="2052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Monster Slide by RRGraph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Sora ExtraBold" pitchFamily="2" charset="0"/>
              </a:rPr>
              <a:t>www.website.com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9DB997-4755-4D06-A192-9EF11215B7E8}"/>
              </a:ext>
            </a:extLst>
          </p:cNvPr>
          <p:cNvSpPr txBox="1"/>
          <p:nvPr userDrawn="1"/>
        </p:nvSpPr>
        <p:spPr>
          <a:xfrm>
            <a:off x="11157744" y="864060"/>
            <a:ext cx="643654" cy="68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MN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STR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rPr>
              <a:t>SLD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Sora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0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2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40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2.png"/><Relationship Id="rId4" Type="http://schemas.openxmlformats.org/officeDocument/2006/relationships/image" Target="../media/image51.svg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4751BA9B-CB61-232E-ECA7-6B6D66C61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3442BD-13F4-24E9-40BA-EA33773F175F}"/>
              </a:ext>
            </a:extLst>
          </p:cNvPr>
          <p:cNvCxnSpPr>
            <a:cxnSpLocks/>
            <a:endCxn id="22" idx="3"/>
          </p:cNvCxnSpPr>
          <p:nvPr/>
        </p:nvCxnSpPr>
        <p:spPr>
          <a:xfrm flipH="1">
            <a:off x="5863768" y="5024030"/>
            <a:ext cx="1144617" cy="0"/>
          </a:xfrm>
          <a:prstGeom prst="line">
            <a:avLst/>
          </a:prstGeom>
          <a:noFill/>
          <a:ln w="6350" cap="flat" cmpd="sng" algn="ctr">
            <a:solidFill>
              <a:srgbClr val="2695FF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0DDF28-1B07-5BD8-360B-95A6CD5D2E6F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5863768" y="2888405"/>
            <a:ext cx="1144618" cy="0"/>
          </a:xfrm>
          <a:prstGeom prst="line">
            <a:avLst/>
          </a:prstGeom>
          <a:noFill/>
          <a:ln w="6350" cap="flat" cmpd="sng" algn="ctr">
            <a:solidFill>
              <a:srgbClr val="00C8A7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0C0AE1-9535-7ACA-44C9-310110F80CB2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5863771" y="4308578"/>
            <a:ext cx="1144615" cy="3576"/>
          </a:xfrm>
          <a:prstGeom prst="line">
            <a:avLst/>
          </a:prstGeom>
          <a:noFill/>
          <a:ln w="6350" cap="flat" cmpd="sng" algn="ctr">
            <a:solidFill>
              <a:srgbClr val="116AE0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2C8248-1CA8-F9DD-1CA0-09CBCB04B1C1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5863771" y="3600281"/>
            <a:ext cx="1144615" cy="0"/>
          </a:xfrm>
          <a:prstGeom prst="line">
            <a:avLst/>
          </a:prstGeom>
          <a:noFill/>
          <a:ln w="6350" cap="flat" cmpd="sng" algn="ctr">
            <a:solidFill>
              <a:srgbClr val="5944D4"/>
            </a:solidFill>
            <a:prstDash val="dash"/>
            <a:miter lim="800000"/>
            <a:headEnd type="oval"/>
            <a:tailEnd type="none"/>
          </a:ln>
          <a:effectLst/>
        </p:spPr>
      </p:cxnSp>
      <p:sp>
        <p:nvSpPr>
          <p:cNvPr id="3" name="Pentagon 70">
            <a:extLst>
              <a:ext uri="{FF2B5EF4-FFF2-40B4-BE49-F238E27FC236}">
                <a16:creationId xmlns:a16="http://schemas.microsoft.com/office/drawing/2014/main" id="{56E959BC-25A2-AC98-5654-53A6FAE1091A}"/>
              </a:ext>
            </a:extLst>
          </p:cNvPr>
          <p:cNvSpPr/>
          <p:nvPr/>
        </p:nvSpPr>
        <p:spPr>
          <a:xfrm>
            <a:off x="1844445" y="3363414"/>
            <a:ext cx="4019326" cy="473734"/>
          </a:xfrm>
          <a:prstGeom prst="homePlate">
            <a:avLst/>
          </a:prstGeom>
          <a:gradFill flip="none" rotWithShape="1">
            <a:gsLst>
              <a:gs pos="15000">
                <a:srgbClr val="0070DC"/>
              </a:gs>
              <a:gs pos="100000">
                <a:srgbClr val="2695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Pentagon 75">
            <a:extLst>
              <a:ext uri="{FF2B5EF4-FFF2-40B4-BE49-F238E27FC236}">
                <a16:creationId xmlns:a16="http://schemas.microsoft.com/office/drawing/2014/main" id="{644CE1AC-5263-9A8E-8E0E-FD7488B879E1}"/>
              </a:ext>
            </a:extLst>
          </p:cNvPr>
          <p:cNvSpPr/>
          <p:nvPr/>
        </p:nvSpPr>
        <p:spPr>
          <a:xfrm>
            <a:off x="1844443" y="2651538"/>
            <a:ext cx="4019325" cy="473734"/>
          </a:xfrm>
          <a:prstGeom prst="homePlate">
            <a:avLst/>
          </a:prstGeom>
          <a:gradFill flip="none" rotWithShape="1">
            <a:gsLst>
              <a:gs pos="15000">
                <a:srgbClr val="00C8A7">
                  <a:lumMod val="75000"/>
                </a:srgbClr>
              </a:gs>
              <a:gs pos="100000">
                <a:srgbClr val="00C8A7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Pentagon 27">
            <a:extLst>
              <a:ext uri="{FF2B5EF4-FFF2-40B4-BE49-F238E27FC236}">
                <a16:creationId xmlns:a16="http://schemas.microsoft.com/office/drawing/2014/main" id="{601780A9-59E0-3C6E-B0D3-3F39DC3361D6}"/>
              </a:ext>
            </a:extLst>
          </p:cNvPr>
          <p:cNvSpPr/>
          <p:nvPr/>
        </p:nvSpPr>
        <p:spPr>
          <a:xfrm>
            <a:off x="1844444" y="4787163"/>
            <a:ext cx="4019324" cy="473734"/>
          </a:xfrm>
          <a:prstGeom prst="homePlate">
            <a:avLst/>
          </a:prstGeom>
          <a:gradFill flip="none" rotWithShape="1">
            <a:gsLst>
              <a:gs pos="15000">
                <a:srgbClr val="3A27AB"/>
              </a:gs>
              <a:gs pos="100000">
                <a:srgbClr val="5944D4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Pentagon 23">
            <a:extLst>
              <a:ext uri="{FF2B5EF4-FFF2-40B4-BE49-F238E27FC236}">
                <a16:creationId xmlns:a16="http://schemas.microsoft.com/office/drawing/2014/main" id="{F1DE8D1C-B37D-DAE3-0824-A0DEA884885A}"/>
              </a:ext>
            </a:extLst>
          </p:cNvPr>
          <p:cNvSpPr/>
          <p:nvPr/>
        </p:nvSpPr>
        <p:spPr>
          <a:xfrm>
            <a:off x="1844445" y="4075287"/>
            <a:ext cx="4019326" cy="473734"/>
          </a:xfrm>
          <a:prstGeom prst="homePlate">
            <a:avLst/>
          </a:prstGeom>
          <a:gradFill flip="none" rotWithShape="1">
            <a:gsLst>
              <a:gs pos="15000">
                <a:srgbClr val="116AE0">
                  <a:lumMod val="75000"/>
                </a:srgbClr>
              </a:gs>
              <a:gs pos="100000">
                <a:srgbClr val="116AE0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E571E9-D1A1-240D-BAE9-3DD1D56F12C2}"/>
              </a:ext>
            </a:extLst>
          </p:cNvPr>
          <p:cNvSpPr/>
          <p:nvPr/>
        </p:nvSpPr>
        <p:spPr>
          <a:xfrm>
            <a:off x="1222258" y="0"/>
            <a:ext cx="621641" cy="6858000"/>
          </a:xfrm>
          <a:prstGeom prst="rect">
            <a:avLst/>
          </a:prstGeom>
          <a:gradFill flip="none" rotWithShape="1">
            <a:gsLst>
              <a:gs pos="1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7EED75-BB15-4682-7217-1D8745799B71}"/>
              </a:ext>
            </a:extLst>
          </p:cNvPr>
          <p:cNvSpPr/>
          <p:nvPr/>
        </p:nvSpPr>
        <p:spPr>
          <a:xfrm>
            <a:off x="1" y="0"/>
            <a:ext cx="1222258" cy="685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rapezoid 66">
            <a:extLst>
              <a:ext uri="{FF2B5EF4-FFF2-40B4-BE49-F238E27FC236}">
                <a16:creationId xmlns:a16="http://schemas.microsoft.com/office/drawing/2014/main" id="{6978063A-8903-1573-4465-25F6E383598D}"/>
              </a:ext>
            </a:extLst>
          </p:cNvPr>
          <p:cNvSpPr/>
          <p:nvPr/>
        </p:nvSpPr>
        <p:spPr>
          <a:xfrm rot="5400000" flipH="1">
            <a:off x="937395" y="2216689"/>
            <a:ext cx="1190821" cy="626688"/>
          </a:xfrm>
          <a:custGeom>
            <a:avLst/>
            <a:gdLst>
              <a:gd name="connsiteX0" fmla="*/ 0 w 813390"/>
              <a:gd name="connsiteY0" fmla="*/ 1822995 h 1822995"/>
              <a:gd name="connsiteX1" fmla="*/ 141457 w 813390"/>
              <a:gd name="connsiteY1" fmla="*/ 0 h 1822995"/>
              <a:gd name="connsiteX2" fmla="*/ 671933 w 813390"/>
              <a:gd name="connsiteY2" fmla="*/ 0 h 1822995"/>
              <a:gd name="connsiteX3" fmla="*/ 813390 w 813390"/>
              <a:gd name="connsiteY3" fmla="*/ 1822995 h 1822995"/>
              <a:gd name="connsiteX4" fmla="*/ 0 w 813390"/>
              <a:gd name="connsiteY4" fmla="*/ 1822995 h 1822995"/>
              <a:gd name="connsiteX0" fmla="*/ 195091 w 1008481"/>
              <a:gd name="connsiteY0" fmla="*/ 1822995 h 1822995"/>
              <a:gd name="connsiteX1" fmla="*/ 0 w 1008481"/>
              <a:gd name="connsiteY1" fmla="*/ 12700 h 1822995"/>
              <a:gd name="connsiteX2" fmla="*/ 867024 w 1008481"/>
              <a:gd name="connsiteY2" fmla="*/ 0 h 1822995"/>
              <a:gd name="connsiteX3" fmla="*/ 1008481 w 1008481"/>
              <a:gd name="connsiteY3" fmla="*/ 1822995 h 1822995"/>
              <a:gd name="connsiteX4" fmla="*/ 195091 w 1008481"/>
              <a:gd name="connsiteY4" fmla="*/ 1822995 h 1822995"/>
              <a:gd name="connsiteX0" fmla="*/ 195091 w 1008481"/>
              <a:gd name="connsiteY0" fmla="*/ 1810295 h 1810295"/>
              <a:gd name="connsiteX1" fmla="*/ 0 w 1008481"/>
              <a:gd name="connsiteY1" fmla="*/ 0 h 1810295"/>
              <a:gd name="connsiteX2" fmla="*/ 524124 w 1008481"/>
              <a:gd name="connsiteY2" fmla="*/ 6350 h 1810295"/>
              <a:gd name="connsiteX3" fmla="*/ 1008481 w 1008481"/>
              <a:gd name="connsiteY3" fmla="*/ 1810295 h 1810295"/>
              <a:gd name="connsiteX4" fmla="*/ 195091 w 1008481"/>
              <a:gd name="connsiteY4" fmla="*/ 1810295 h 1810295"/>
              <a:gd name="connsiteX0" fmla="*/ 195091 w 1008481"/>
              <a:gd name="connsiteY0" fmla="*/ 1811089 h 1811089"/>
              <a:gd name="connsiteX1" fmla="*/ 0 w 1008481"/>
              <a:gd name="connsiteY1" fmla="*/ 794 h 1811089"/>
              <a:gd name="connsiteX2" fmla="*/ 528886 w 1008481"/>
              <a:gd name="connsiteY2" fmla="*/ 0 h 1811089"/>
              <a:gd name="connsiteX3" fmla="*/ 1008481 w 1008481"/>
              <a:gd name="connsiteY3" fmla="*/ 1811089 h 1811089"/>
              <a:gd name="connsiteX4" fmla="*/ 195091 w 1008481"/>
              <a:gd name="connsiteY4" fmla="*/ 1811089 h 1811089"/>
              <a:gd name="connsiteX0" fmla="*/ 544341 w 1357731"/>
              <a:gd name="connsiteY0" fmla="*/ 1811089 h 1811089"/>
              <a:gd name="connsiteX1" fmla="*/ 0 w 1357731"/>
              <a:gd name="connsiteY1" fmla="*/ 13494 h 1811089"/>
              <a:gd name="connsiteX2" fmla="*/ 878136 w 1357731"/>
              <a:gd name="connsiteY2" fmla="*/ 0 h 1811089"/>
              <a:gd name="connsiteX3" fmla="*/ 1357731 w 1357731"/>
              <a:gd name="connsiteY3" fmla="*/ 1811089 h 1811089"/>
              <a:gd name="connsiteX4" fmla="*/ 544341 w 1357731"/>
              <a:gd name="connsiteY4" fmla="*/ 1811089 h 1811089"/>
              <a:gd name="connsiteX0" fmla="*/ 544341 w 1357731"/>
              <a:gd name="connsiteY0" fmla="*/ 1797595 h 1797595"/>
              <a:gd name="connsiteX1" fmla="*/ 0 w 1357731"/>
              <a:gd name="connsiteY1" fmla="*/ 0 h 1797595"/>
              <a:gd name="connsiteX2" fmla="*/ 535236 w 1357731"/>
              <a:gd name="connsiteY2" fmla="*/ 24606 h 1797595"/>
              <a:gd name="connsiteX3" fmla="*/ 1357731 w 1357731"/>
              <a:gd name="connsiteY3" fmla="*/ 1797595 h 1797595"/>
              <a:gd name="connsiteX4" fmla="*/ 544341 w 1357731"/>
              <a:gd name="connsiteY4" fmla="*/ 1797595 h 1797595"/>
              <a:gd name="connsiteX0" fmla="*/ 544341 w 1357731"/>
              <a:gd name="connsiteY0" fmla="*/ 1797595 h 1797595"/>
              <a:gd name="connsiteX1" fmla="*/ 0 w 1357731"/>
              <a:gd name="connsiteY1" fmla="*/ 0 h 1797595"/>
              <a:gd name="connsiteX2" fmla="*/ 535236 w 1357731"/>
              <a:gd name="connsiteY2" fmla="*/ 793 h 1797595"/>
              <a:gd name="connsiteX3" fmla="*/ 1357731 w 1357731"/>
              <a:gd name="connsiteY3" fmla="*/ 1797595 h 1797595"/>
              <a:gd name="connsiteX4" fmla="*/ 544341 w 1357731"/>
              <a:gd name="connsiteY4" fmla="*/ 1797595 h 1797595"/>
              <a:gd name="connsiteX0" fmla="*/ 544341 w 1357731"/>
              <a:gd name="connsiteY0" fmla="*/ 1797595 h 1797595"/>
              <a:gd name="connsiteX1" fmla="*/ 0 w 1357731"/>
              <a:gd name="connsiteY1" fmla="*/ 0 h 1797595"/>
              <a:gd name="connsiteX2" fmla="*/ 539255 w 1357731"/>
              <a:gd name="connsiteY2" fmla="*/ 793 h 1797595"/>
              <a:gd name="connsiteX3" fmla="*/ 1357731 w 1357731"/>
              <a:gd name="connsiteY3" fmla="*/ 1797595 h 1797595"/>
              <a:gd name="connsiteX4" fmla="*/ 544341 w 1357731"/>
              <a:gd name="connsiteY4" fmla="*/ 1797595 h 1797595"/>
              <a:gd name="connsiteX0" fmla="*/ 534293 w 1347683"/>
              <a:gd name="connsiteY0" fmla="*/ 1796802 h 1796802"/>
              <a:gd name="connsiteX1" fmla="*/ 0 w 1347683"/>
              <a:gd name="connsiteY1" fmla="*/ 4422 h 1796802"/>
              <a:gd name="connsiteX2" fmla="*/ 529207 w 1347683"/>
              <a:gd name="connsiteY2" fmla="*/ 0 h 1796802"/>
              <a:gd name="connsiteX3" fmla="*/ 1347683 w 1347683"/>
              <a:gd name="connsiteY3" fmla="*/ 1796802 h 1796802"/>
              <a:gd name="connsiteX4" fmla="*/ 534293 w 1347683"/>
              <a:gd name="connsiteY4" fmla="*/ 1796802 h 1796802"/>
              <a:gd name="connsiteX0" fmla="*/ 534293 w 1347683"/>
              <a:gd name="connsiteY0" fmla="*/ 1796802 h 1796802"/>
              <a:gd name="connsiteX1" fmla="*/ 0 w 1347683"/>
              <a:gd name="connsiteY1" fmla="*/ 4422 h 1796802"/>
              <a:gd name="connsiteX2" fmla="*/ 529207 w 1347683"/>
              <a:gd name="connsiteY2" fmla="*/ 0 h 1796802"/>
              <a:gd name="connsiteX3" fmla="*/ 1347683 w 1347683"/>
              <a:gd name="connsiteY3" fmla="*/ 1796802 h 1796802"/>
              <a:gd name="connsiteX4" fmla="*/ 534293 w 1347683"/>
              <a:gd name="connsiteY4" fmla="*/ 1796802 h 1796802"/>
              <a:gd name="connsiteX0" fmla="*/ 536302 w 1349692"/>
              <a:gd name="connsiteY0" fmla="*/ 1796802 h 1796802"/>
              <a:gd name="connsiteX1" fmla="*/ 0 w 1349692"/>
              <a:gd name="connsiteY1" fmla="*/ 4422 h 1796802"/>
              <a:gd name="connsiteX2" fmla="*/ 531216 w 1349692"/>
              <a:gd name="connsiteY2" fmla="*/ 0 h 1796802"/>
              <a:gd name="connsiteX3" fmla="*/ 1349692 w 1349692"/>
              <a:gd name="connsiteY3" fmla="*/ 1796802 h 1796802"/>
              <a:gd name="connsiteX4" fmla="*/ 536302 w 1349692"/>
              <a:gd name="connsiteY4" fmla="*/ 1796802 h 1796802"/>
              <a:gd name="connsiteX0" fmla="*/ 534293 w 1347683"/>
              <a:gd name="connsiteY0" fmla="*/ 1796802 h 1796802"/>
              <a:gd name="connsiteX1" fmla="*/ 0 w 1347683"/>
              <a:gd name="connsiteY1" fmla="*/ 4422 h 1796802"/>
              <a:gd name="connsiteX2" fmla="*/ 529207 w 1347683"/>
              <a:gd name="connsiteY2" fmla="*/ 0 h 1796802"/>
              <a:gd name="connsiteX3" fmla="*/ 1347683 w 1347683"/>
              <a:gd name="connsiteY3" fmla="*/ 1796802 h 1796802"/>
              <a:gd name="connsiteX4" fmla="*/ 534293 w 1347683"/>
              <a:gd name="connsiteY4" fmla="*/ 1796802 h 1796802"/>
              <a:gd name="connsiteX0" fmla="*/ 538313 w 1351703"/>
              <a:gd name="connsiteY0" fmla="*/ 1796802 h 1796802"/>
              <a:gd name="connsiteX1" fmla="*/ 0 w 1351703"/>
              <a:gd name="connsiteY1" fmla="*/ 4422 h 1796802"/>
              <a:gd name="connsiteX2" fmla="*/ 533227 w 1351703"/>
              <a:gd name="connsiteY2" fmla="*/ 0 h 1796802"/>
              <a:gd name="connsiteX3" fmla="*/ 1351703 w 1351703"/>
              <a:gd name="connsiteY3" fmla="*/ 1796802 h 1796802"/>
              <a:gd name="connsiteX4" fmla="*/ 538313 w 1351703"/>
              <a:gd name="connsiteY4" fmla="*/ 1796802 h 179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03" h="1796802">
                <a:moveTo>
                  <a:pt x="538313" y="1796802"/>
                </a:moveTo>
                <a:lnTo>
                  <a:pt x="0" y="4422"/>
                </a:lnTo>
                <a:lnTo>
                  <a:pt x="533227" y="0"/>
                </a:lnTo>
                <a:lnTo>
                  <a:pt x="1351703" y="1796802"/>
                </a:lnTo>
                <a:lnTo>
                  <a:pt x="538313" y="1796802"/>
                </a:lnTo>
                <a:close/>
              </a:path>
            </a:pathLst>
          </a:custGeom>
          <a:gradFill flip="none" rotWithShape="1">
            <a:gsLst>
              <a:gs pos="15000">
                <a:srgbClr val="00C8A7">
                  <a:lumMod val="75000"/>
                </a:srgbClr>
              </a:gs>
              <a:gs pos="100000">
                <a:srgbClr val="00C8A7">
                  <a:lumMod val="60000"/>
                  <a:lumOff val="4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rapezoid 66">
            <a:extLst>
              <a:ext uri="{FF2B5EF4-FFF2-40B4-BE49-F238E27FC236}">
                <a16:creationId xmlns:a16="http://schemas.microsoft.com/office/drawing/2014/main" id="{FA62305A-684F-421B-525A-976925AC664D}"/>
              </a:ext>
            </a:extLst>
          </p:cNvPr>
          <p:cNvSpPr/>
          <p:nvPr/>
        </p:nvSpPr>
        <p:spPr>
          <a:xfrm rot="5400000" flipH="1">
            <a:off x="1086539" y="3075185"/>
            <a:ext cx="891991" cy="626144"/>
          </a:xfrm>
          <a:custGeom>
            <a:avLst/>
            <a:gdLst>
              <a:gd name="connsiteX0" fmla="*/ 0 w 813390"/>
              <a:gd name="connsiteY0" fmla="*/ 1822995 h 1822995"/>
              <a:gd name="connsiteX1" fmla="*/ 141457 w 813390"/>
              <a:gd name="connsiteY1" fmla="*/ 0 h 1822995"/>
              <a:gd name="connsiteX2" fmla="*/ 671933 w 813390"/>
              <a:gd name="connsiteY2" fmla="*/ 0 h 1822995"/>
              <a:gd name="connsiteX3" fmla="*/ 813390 w 813390"/>
              <a:gd name="connsiteY3" fmla="*/ 1822995 h 1822995"/>
              <a:gd name="connsiteX4" fmla="*/ 0 w 813390"/>
              <a:gd name="connsiteY4" fmla="*/ 1822995 h 1822995"/>
              <a:gd name="connsiteX0" fmla="*/ 195091 w 1008481"/>
              <a:gd name="connsiteY0" fmla="*/ 1822995 h 1822995"/>
              <a:gd name="connsiteX1" fmla="*/ 0 w 1008481"/>
              <a:gd name="connsiteY1" fmla="*/ 12700 h 1822995"/>
              <a:gd name="connsiteX2" fmla="*/ 867024 w 1008481"/>
              <a:gd name="connsiteY2" fmla="*/ 0 h 1822995"/>
              <a:gd name="connsiteX3" fmla="*/ 1008481 w 1008481"/>
              <a:gd name="connsiteY3" fmla="*/ 1822995 h 1822995"/>
              <a:gd name="connsiteX4" fmla="*/ 195091 w 1008481"/>
              <a:gd name="connsiteY4" fmla="*/ 1822995 h 1822995"/>
              <a:gd name="connsiteX0" fmla="*/ 195091 w 1008481"/>
              <a:gd name="connsiteY0" fmla="*/ 1810295 h 1810295"/>
              <a:gd name="connsiteX1" fmla="*/ 0 w 1008481"/>
              <a:gd name="connsiteY1" fmla="*/ 0 h 1810295"/>
              <a:gd name="connsiteX2" fmla="*/ 524124 w 1008481"/>
              <a:gd name="connsiteY2" fmla="*/ 6350 h 1810295"/>
              <a:gd name="connsiteX3" fmla="*/ 1008481 w 1008481"/>
              <a:gd name="connsiteY3" fmla="*/ 1810295 h 1810295"/>
              <a:gd name="connsiteX4" fmla="*/ 195091 w 1008481"/>
              <a:gd name="connsiteY4" fmla="*/ 1810295 h 1810295"/>
              <a:gd name="connsiteX0" fmla="*/ 195091 w 1008481"/>
              <a:gd name="connsiteY0" fmla="*/ 1811089 h 1811089"/>
              <a:gd name="connsiteX1" fmla="*/ 0 w 1008481"/>
              <a:gd name="connsiteY1" fmla="*/ 794 h 1811089"/>
              <a:gd name="connsiteX2" fmla="*/ 528886 w 1008481"/>
              <a:gd name="connsiteY2" fmla="*/ 0 h 1811089"/>
              <a:gd name="connsiteX3" fmla="*/ 1008481 w 1008481"/>
              <a:gd name="connsiteY3" fmla="*/ 1811089 h 1811089"/>
              <a:gd name="connsiteX4" fmla="*/ 195091 w 1008481"/>
              <a:gd name="connsiteY4" fmla="*/ 1811089 h 1811089"/>
              <a:gd name="connsiteX0" fmla="*/ 195091 w 1008481"/>
              <a:gd name="connsiteY0" fmla="*/ 1821631 h 1821631"/>
              <a:gd name="connsiteX1" fmla="*/ 0 w 1008481"/>
              <a:gd name="connsiteY1" fmla="*/ 11336 h 1821631"/>
              <a:gd name="connsiteX2" fmla="*/ 528886 w 1008481"/>
              <a:gd name="connsiteY2" fmla="*/ 0 h 1821631"/>
              <a:gd name="connsiteX3" fmla="*/ 1008481 w 1008481"/>
              <a:gd name="connsiteY3" fmla="*/ 1821631 h 1821631"/>
              <a:gd name="connsiteX4" fmla="*/ 195091 w 1008481"/>
              <a:gd name="connsiteY4" fmla="*/ 1821631 h 1821631"/>
              <a:gd name="connsiteX0" fmla="*/ 197101 w 1010491"/>
              <a:gd name="connsiteY0" fmla="*/ 1821631 h 1821631"/>
              <a:gd name="connsiteX1" fmla="*/ 0 w 1010491"/>
              <a:gd name="connsiteY1" fmla="*/ 6066 h 1821631"/>
              <a:gd name="connsiteX2" fmla="*/ 530896 w 1010491"/>
              <a:gd name="connsiteY2" fmla="*/ 0 h 1821631"/>
              <a:gd name="connsiteX3" fmla="*/ 1010491 w 1010491"/>
              <a:gd name="connsiteY3" fmla="*/ 1821631 h 1821631"/>
              <a:gd name="connsiteX4" fmla="*/ 197101 w 1010491"/>
              <a:gd name="connsiteY4" fmla="*/ 1821631 h 1821631"/>
              <a:gd name="connsiteX0" fmla="*/ 197101 w 1010491"/>
              <a:gd name="connsiteY0" fmla="*/ 1821631 h 1821631"/>
              <a:gd name="connsiteX1" fmla="*/ 0 w 1010491"/>
              <a:gd name="connsiteY1" fmla="*/ 6066 h 1821631"/>
              <a:gd name="connsiteX2" fmla="*/ 532907 w 1010491"/>
              <a:gd name="connsiteY2" fmla="*/ 0 h 1821631"/>
              <a:gd name="connsiteX3" fmla="*/ 1010491 w 1010491"/>
              <a:gd name="connsiteY3" fmla="*/ 1821631 h 1821631"/>
              <a:gd name="connsiteX4" fmla="*/ 197101 w 1010491"/>
              <a:gd name="connsiteY4" fmla="*/ 1821631 h 1821631"/>
              <a:gd name="connsiteX0" fmla="*/ 203129 w 1016519"/>
              <a:gd name="connsiteY0" fmla="*/ 1821631 h 1821631"/>
              <a:gd name="connsiteX1" fmla="*/ 0 w 1016519"/>
              <a:gd name="connsiteY1" fmla="*/ 795 h 1821631"/>
              <a:gd name="connsiteX2" fmla="*/ 538935 w 1016519"/>
              <a:gd name="connsiteY2" fmla="*/ 0 h 1821631"/>
              <a:gd name="connsiteX3" fmla="*/ 1016519 w 1016519"/>
              <a:gd name="connsiteY3" fmla="*/ 1821631 h 1821631"/>
              <a:gd name="connsiteX4" fmla="*/ 203129 w 1016519"/>
              <a:gd name="connsiteY4" fmla="*/ 1821631 h 1821631"/>
              <a:gd name="connsiteX0" fmla="*/ 197100 w 1010490"/>
              <a:gd name="connsiteY0" fmla="*/ 1821631 h 1821631"/>
              <a:gd name="connsiteX1" fmla="*/ 0 w 1010490"/>
              <a:gd name="connsiteY1" fmla="*/ 795 h 1821631"/>
              <a:gd name="connsiteX2" fmla="*/ 532906 w 1010490"/>
              <a:gd name="connsiteY2" fmla="*/ 0 h 1821631"/>
              <a:gd name="connsiteX3" fmla="*/ 1010490 w 1010490"/>
              <a:gd name="connsiteY3" fmla="*/ 1821631 h 1821631"/>
              <a:gd name="connsiteX4" fmla="*/ 197100 w 1010490"/>
              <a:gd name="connsiteY4" fmla="*/ 1821631 h 1821631"/>
              <a:gd name="connsiteX0" fmla="*/ 199109 w 1012499"/>
              <a:gd name="connsiteY0" fmla="*/ 1821631 h 1821631"/>
              <a:gd name="connsiteX1" fmla="*/ 0 w 1012499"/>
              <a:gd name="connsiteY1" fmla="*/ 795 h 1821631"/>
              <a:gd name="connsiteX2" fmla="*/ 534915 w 1012499"/>
              <a:gd name="connsiteY2" fmla="*/ 0 h 1821631"/>
              <a:gd name="connsiteX3" fmla="*/ 1012499 w 1012499"/>
              <a:gd name="connsiteY3" fmla="*/ 1821631 h 1821631"/>
              <a:gd name="connsiteX4" fmla="*/ 199109 w 1012499"/>
              <a:gd name="connsiteY4" fmla="*/ 1821631 h 18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499" h="1821631">
                <a:moveTo>
                  <a:pt x="199109" y="1821631"/>
                </a:moveTo>
                <a:lnTo>
                  <a:pt x="0" y="795"/>
                </a:lnTo>
                <a:lnTo>
                  <a:pt x="534915" y="0"/>
                </a:lnTo>
                <a:lnTo>
                  <a:pt x="1012499" y="1821631"/>
                </a:lnTo>
                <a:lnTo>
                  <a:pt x="199109" y="1821631"/>
                </a:lnTo>
                <a:close/>
              </a:path>
            </a:pathLst>
          </a:custGeom>
          <a:gradFill flip="none" rotWithShape="1">
            <a:gsLst>
              <a:gs pos="15000">
                <a:srgbClr val="0070DC"/>
              </a:gs>
              <a:gs pos="100000">
                <a:srgbClr val="7DB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Trapezoid 25">
            <a:extLst>
              <a:ext uri="{FF2B5EF4-FFF2-40B4-BE49-F238E27FC236}">
                <a16:creationId xmlns:a16="http://schemas.microsoft.com/office/drawing/2014/main" id="{E3E77B29-B93E-78D7-406D-7D1A3AECE289}"/>
              </a:ext>
            </a:extLst>
          </p:cNvPr>
          <p:cNvSpPr/>
          <p:nvPr/>
        </p:nvSpPr>
        <p:spPr>
          <a:xfrm rot="5400000">
            <a:off x="1174665" y="3995507"/>
            <a:ext cx="716824" cy="626143"/>
          </a:xfrm>
          <a:custGeom>
            <a:avLst/>
            <a:gdLst>
              <a:gd name="connsiteX0" fmla="*/ 0 w 964171"/>
              <a:gd name="connsiteY0" fmla="*/ 824235 h 824235"/>
              <a:gd name="connsiteX1" fmla="*/ 166924 w 964171"/>
              <a:gd name="connsiteY1" fmla="*/ 0 h 824235"/>
              <a:gd name="connsiteX2" fmla="*/ 797247 w 964171"/>
              <a:gd name="connsiteY2" fmla="*/ 0 h 824235"/>
              <a:gd name="connsiteX3" fmla="*/ 964171 w 964171"/>
              <a:gd name="connsiteY3" fmla="*/ 824235 h 824235"/>
              <a:gd name="connsiteX4" fmla="*/ 0 w 964171"/>
              <a:gd name="connsiteY4" fmla="*/ 824235 h 824235"/>
              <a:gd name="connsiteX0" fmla="*/ 0 w 964171"/>
              <a:gd name="connsiteY0" fmla="*/ 824235 h 824235"/>
              <a:gd name="connsiteX1" fmla="*/ 166924 w 964171"/>
              <a:gd name="connsiteY1" fmla="*/ 0 h 824235"/>
              <a:gd name="connsiteX2" fmla="*/ 804391 w 964171"/>
              <a:gd name="connsiteY2" fmla="*/ 0 h 824235"/>
              <a:gd name="connsiteX3" fmla="*/ 964171 w 964171"/>
              <a:gd name="connsiteY3" fmla="*/ 824235 h 824235"/>
              <a:gd name="connsiteX4" fmla="*/ 0 w 964171"/>
              <a:gd name="connsiteY4" fmla="*/ 824235 h 82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171" h="824235">
                <a:moveTo>
                  <a:pt x="0" y="824235"/>
                </a:moveTo>
                <a:lnTo>
                  <a:pt x="166924" y="0"/>
                </a:lnTo>
                <a:lnTo>
                  <a:pt x="804391" y="0"/>
                </a:lnTo>
                <a:lnTo>
                  <a:pt x="964171" y="824235"/>
                </a:lnTo>
                <a:lnTo>
                  <a:pt x="0" y="824235"/>
                </a:lnTo>
                <a:close/>
              </a:path>
            </a:pathLst>
          </a:custGeom>
          <a:gradFill flip="none" rotWithShape="1">
            <a:gsLst>
              <a:gs pos="15000">
                <a:srgbClr val="116AE0">
                  <a:lumMod val="75000"/>
                </a:srgbClr>
              </a:gs>
              <a:gs pos="100000">
                <a:srgbClr val="116AE0">
                  <a:lumMod val="60000"/>
                  <a:lumOff val="4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rapezoid 66">
            <a:extLst>
              <a:ext uri="{FF2B5EF4-FFF2-40B4-BE49-F238E27FC236}">
                <a16:creationId xmlns:a16="http://schemas.microsoft.com/office/drawing/2014/main" id="{CE288731-30B4-37E4-3CB3-929A6692087A}"/>
              </a:ext>
            </a:extLst>
          </p:cNvPr>
          <p:cNvSpPr/>
          <p:nvPr/>
        </p:nvSpPr>
        <p:spPr>
          <a:xfrm rot="5400000">
            <a:off x="1088472" y="4917907"/>
            <a:ext cx="888450" cy="625381"/>
          </a:xfrm>
          <a:custGeom>
            <a:avLst/>
            <a:gdLst>
              <a:gd name="connsiteX0" fmla="*/ 0 w 813390"/>
              <a:gd name="connsiteY0" fmla="*/ 1822995 h 1822995"/>
              <a:gd name="connsiteX1" fmla="*/ 141457 w 813390"/>
              <a:gd name="connsiteY1" fmla="*/ 0 h 1822995"/>
              <a:gd name="connsiteX2" fmla="*/ 671933 w 813390"/>
              <a:gd name="connsiteY2" fmla="*/ 0 h 1822995"/>
              <a:gd name="connsiteX3" fmla="*/ 813390 w 813390"/>
              <a:gd name="connsiteY3" fmla="*/ 1822995 h 1822995"/>
              <a:gd name="connsiteX4" fmla="*/ 0 w 813390"/>
              <a:gd name="connsiteY4" fmla="*/ 1822995 h 1822995"/>
              <a:gd name="connsiteX0" fmla="*/ 195091 w 1008481"/>
              <a:gd name="connsiteY0" fmla="*/ 1822995 h 1822995"/>
              <a:gd name="connsiteX1" fmla="*/ 0 w 1008481"/>
              <a:gd name="connsiteY1" fmla="*/ 12700 h 1822995"/>
              <a:gd name="connsiteX2" fmla="*/ 867024 w 1008481"/>
              <a:gd name="connsiteY2" fmla="*/ 0 h 1822995"/>
              <a:gd name="connsiteX3" fmla="*/ 1008481 w 1008481"/>
              <a:gd name="connsiteY3" fmla="*/ 1822995 h 1822995"/>
              <a:gd name="connsiteX4" fmla="*/ 195091 w 1008481"/>
              <a:gd name="connsiteY4" fmla="*/ 1822995 h 1822995"/>
              <a:gd name="connsiteX0" fmla="*/ 195091 w 1008481"/>
              <a:gd name="connsiteY0" fmla="*/ 1810295 h 1810295"/>
              <a:gd name="connsiteX1" fmla="*/ 0 w 1008481"/>
              <a:gd name="connsiteY1" fmla="*/ 0 h 1810295"/>
              <a:gd name="connsiteX2" fmla="*/ 524124 w 1008481"/>
              <a:gd name="connsiteY2" fmla="*/ 6350 h 1810295"/>
              <a:gd name="connsiteX3" fmla="*/ 1008481 w 1008481"/>
              <a:gd name="connsiteY3" fmla="*/ 1810295 h 1810295"/>
              <a:gd name="connsiteX4" fmla="*/ 195091 w 1008481"/>
              <a:gd name="connsiteY4" fmla="*/ 1810295 h 1810295"/>
              <a:gd name="connsiteX0" fmla="*/ 195091 w 1008481"/>
              <a:gd name="connsiteY0" fmla="*/ 1811089 h 1811089"/>
              <a:gd name="connsiteX1" fmla="*/ 0 w 1008481"/>
              <a:gd name="connsiteY1" fmla="*/ 794 h 1811089"/>
              <a:gd name="connsiteX2" fmla="*/ 528886 w 1008481"/>
              <a:gd name="connsiteY2" fmla="*/ 0 h 1811089"/>
              <a:gd name="connsiteX3" fmla="*/ 1008481 w 1008481"/>
              <a:gd name="connsiteY3" fmla="*/ 1811089 h 1811089"/>
              <a:gd name="connsiteX4" fmla="*/ 195091 w 1008481"/>
              <a:gd name="connsiteY4" fmla="*/ 1811089 h 1811089"/>
              <a:gd name="connsiteX0" fmla="*/ 195091 w 1008481"/>
              <a:gd name="connsiteY0" fmla="*/ 1811089 h 1811089"/>
              <a:gd name="connsiteX1" fmla="*/ 0 w 1008481"/>
              <a:gd name="connsiteY1" fmla="*/ 794 h 1811089"/>
              <a:gd name="connsiteX2" fmla="*/ 536924 w 1008481"/>
              <a:gd name="connsiteY2" fmla="*/ 0 h 1811089"/>
              <a:gd name="connsiteX3" fmla="*/ 1008481 w 1008481"/>
              <a:gd name="connsiteY3" fmla="*/ 1811089 h 1811089"/>
              <a:gd name="connsiteX4" fmla="*/ 195091 w 1008481"/>
              <a:gd name="connsiteY4" fmla="*/ 1811089 h 181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81" h="1811089">
                <a:moveTo>
                  <a:pt x="195091" y="1811089"/>
                </a:moveTo>
                <a:lnTo>
                  <a:pt x="0" y="794"/>
                </a:lnTo>
                <a:lnTo>
                  <a:pt x="536924" y="0"/>
                </a:lnTo>
                <a:lnTo>
                  <a:pt x="1008481" y="1811089"/>
                </a:lnTo>
                <a:lnTo>
                  <a:pt x="195091" y="1811089"/>
                </a:lnTo>
                <a:close/>
              </a:path>
            </a:pathLst>
          </a:custGeom>
          <a:gradFill flip="none" rotWithShape="1">
            <a:gsLst>
              <a:gs pos="15000">
                <a:srgbClr val="3A27AB"/>
              </a:gs>
              <a:gs pos="100000">
                <a:srgbClr val="9B8FE5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A3A3B26-2EF0-3CFD-DC19-D87E21B8CF43}"/>
              </a:ext>
            </a:extLst>
          </p:cNvPr>
          <p:cNvGrpSpPr/>
          <p:nvPr/>
        </p:nvGrpSpPr>
        <p:grpSpPr>
          <a:xfrm>
            <a:off x="550864" y="1934189"/>
            <a:ext cx="668598" cy="716582"/>
            <a:chOff x="550864" y="1934189"/>
            <a:chExt cx="668598" cy="716582"/>
          </a:xfrm>
        </p:grpSpPr>
        <p:sp>
          <p:nvSpPr>
            <p:cNvPr id="10" name="Rectangle: Single Corner Rounded 9">
              <a:extLst>
                <a:ext uri="{FF2B5EF4-FFF2-40B4-BE49-F238E27FC236}">
                  <a16:creationId xmlns:a16="http://schemas.microsoft.com/office/drawing/2014/main" id="{7CB5B5E9-42F7-08F6-1CCD-5341095C7E78}"/>
                </a:ext>
              </a:extLst>
            </p:cNvPr>
            <p:cNvSpPr/>
            <p:nvPr/>
          </p:nvSpPr>
          <p:spPr>
            <a:xfrm rot="16200000">
              <a:off x="526872" y="1958181"/>
              <a:ext cx="716582" cy="668598"/>
            </a:xfrm>
            <a:prstGeom prst="round1Rect">
              <a:avLst>
                <a:gd name="adj" fmla="val 50000"/>
              </a:avLst>
            </a:prstGeom>
            <a:solidFill>
              <a:srgbClr val="00C8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3EEB3F-5921-6FE9-AA6F-C6DF0217FCA3}"/>
                </a:ext>
              </a:extLst>
            </p:cNvPr>
            <p:cNvSpPr txBox="1"/>
            <p:nvPr/>
          </p:nvSpPr>
          <p:spPr>
            <a:xfrm>
              <a:off x="593192" y="2107814"/>
              <a:ext cx="583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Sora ExtraBold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4DA19F-7101-59ED-4B46-A39652D67883}"/>
              </a:ext>
            </a:extLst>
          </p:cNvPr>
          <p:cNvGrpSpPr/>
          <p:nvPr/>
        </p:nvGrpSpPr>
        <p:grpSpPr>
          <a:xfrm>
            <a:off x="550864" y="2942339"/>
            <a:ext cx="669142" cy="716581"/>
            <a:chOff x="550864" y="2942339"/>
            <a:chExt cx="669142" cy="7165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BBDAC-360A-786D-ACC1-00A488E3DA73}"/>
                </a:ext>
              </a:extLst>
            </p:cNvPr>
            <p:cNvSpPr/>
            <p:nvPr/>
          </p:nvSpPr>
          <p:spPr>
            <a:xfrm>
              <a:off x="550864" y="2942339"/>
              <a:ext cx="669142" cy="716581"/>
            </a:xfrm>
            <a:prstGeom prst="rect">
              <a:avLst/>
            </a:prstGeom>
            <a:solidFill>
              <a:srgbClr val="269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5DEF47-C765-A442-7C23-9DE09BC84794}"/>
                </a:ext>
              </a:extLst>
            </p:cNvPr>
            <p:cNvSpPr txBox="1"/>
            <p:nvPr/>
          </p:nvSpPr>
          <p:spPr>
            <a:xfrm>
              <a:off x="593192" y="3115963"/>
              <a:ext cx="583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Sora ExtraBold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4A8E95-446C-860B-9F60-6CA026671F81}"/>
              </a:ext>
            </a:extLst>
          </p:cNvPr>
          <p:cNvGrpSpPr/>
          <p:nvPr/>
        </p:nvGrpSpPr>
        <p:grpSpPr>
          <a:xfrm>
            <a:off x="550865" y="3950410"/>
            <a:ext cx="669142" cy="716581"/>
            <a:chOff x="550865" y="3950410"/>
            <a:chExt cx="669142" cy="7165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774DC5-BECB-F272-1DE7-46DE408A2B2B}"/>
                </a:ext>
              </a:extLst>
            </p:cNvPr>
            <p:cNvSpPr/>
            <p:nvPr/>
          </p:nvSpPr>
          <p:spPr>
            <a:xfrm>
              <a:off x="550865" y="3950410"/>
              <a:ext cx="669142" cy="716581"/>
            </a:xfrm>
            <a:prstGeom prst="rect">
              <a:avLst/>
            </a:prstGeom>
            <a:solidFill>
              <a:srgbClr val="116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78141C-3DE6-6960-5E8F-D7B0D2A17B91}"/>
                </a:ext>
              </a:extLst>
            </p:cNvPr>
            <p:cNvSpPr txBox="1"/>
            <p:nvPr/>
          </p:nvSpPr>
          <p:spPr>
            <a:xfrm>
              <a:off x="593192" y="4124034"/>
              <a:ext cx="583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Sora ExtraBold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35B48C-3A6B-E3C1-D1F3-4B60C35944D5}"/>
              </a:ext>
            </a:extLst>
          </p:cNvPr>
          <p:cNvGrpSpPr/>
          <p:nvPr/>
        </p:nvGrpSpPr>
        <p:grpSpPr>
          <a:xfrm>
            <a:off x="550866" y="4958481"/>
            <a:ext cx="671395" cy="716582"/>
            <a:chOff x="550866" y="4958481"/>
            <a:chExt cx="671395" cy="716582"/>
          </a:xfrm>
        </p:grpSpPr>
        <p:sp>
          <p:nvSpPr>
            <p:cNvPr id="19" name="Rectangle: Single Corner Rounded 18">
              <a:extLst>
                <a:ext uri="{FF2B5EF4-FFF2-40B4-BE49-F238E27FC236}">
                  <a16:creationId xmlns:a16="http://schemas.microsoft.com/office/drawing/2014/main" id="{0C02808B-817A-02AF-07B4-9B1D5B82307B}"/>
                </a:ext>
              </a:extLst>
            </p:cNvPr>
            <p:cNvSpPr/>
            <p:nvPr/>
          </p:nvSpPr>
          <p:spPr>
            <a:xfrm rot="5400000" flipV="1">
              <a:off x="528273" y="4981074"/>
              <a:ext cx="716582" cy="671395"/>
            </a:xfrm>
            <a:prstGeom prst="round1Rect">
              <a:avLst>
                <a:gd name="adj" fmla="val 50000"/>
              </a:avLst>
            </a:prstGeom>
            <a:solidFill>
              <a:srgbClr val="5944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103728-3A56-DF02-CE28-02CCB20767A1}"/>
                </a:ext>
              </a:extLst>
            </p:cNvPr>
            <p:cNvSpPr txBox="1"/>
            <p:nvPr/>
          </p:nvSpPr>
          <p:spPr>
            <a:xfrm>
              <a:off x="593192" y="5132105"/>
              <a:ext cx="583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Sora ExtraBold" pitchFamily="2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AC4C4E2-C469-3D66-EAD5-DD3D9CDABB57}"/>
              </a:ext>
            </a:extLst>
          </p:cNvPr>
          <p:cNvSpPr txBox="1"/>
          <p:nvPr/>
        </p:nvSpPr>
        <p:spPr>
          <a:xfrm>
            <a:off x="2010934" y="2719128"/>
            <a:ext cx="184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Aceitar</a:t>
            </a:r>
            <a:endParaRPr lang="en-US" sz="16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905ABC-AFD4-3E7A-7409-CEA798387F53}"/>
              </a:ext>
            </a:extLst>
          </p:cNvPr>
          <p:cNvSpPr txBox="1"/>
          <p:nvPr/>
        </p:nvSpPr>
        <p:spPr>
          <a:xfrm>
            <a:off x="2012411" y="3441084"/>
            <a:ext cx="184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Compartilhar</a:t>
            </a:r>
            <a:endParaRPr lang="en-US" sz="16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35FB61-4663-C96E-B204-E00A868E1E39}"/>
              </a:ext>
            </a:extLst>
          </p:cNvPr>
          <p:cNvSpPr txBox="1"/>
          <p:nvPr/>
        </p:nvSpPr>
        <p:spPr>
          <a:xfrm>
            <a:off x="2012411" y="4139798"/>
            <a:ext cx="184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Reduzir</a:t>
            </a:r>
            <a:endParaRPr lang="en-US" sz="16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3684E7-E1CD-4023-EBC5-68E3635E4AFA}"/>
              </a:ext>
            </a:extLst>
          </p:cNvPr>
          <p:cNvSpPr txBox="1"/>
          <p:nvPr/>
        </p:nvSpPr>
        <p:spPr>
          <a:xfrm>
            <a:off x="1962890" y="4860226"/>
            <a:ext cx="184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Evitar</a:t>
            </a:r>
            <a:endParaRPr lang="en-US" sz="16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66AB6B-AD22-2C53-41B2-6377CDDED211}"/>
              </a:ext>
            </a:extLst>
          </p:cNvPr>
          <p:cNvSpPr txBox="1"/>
          <p:nvPr/>
        </p:nvSpPr>
        <p:spPr>
          <a:xfrm>
            <a:off x="7273872" y="4877567"/>
            <a:ext cx="4120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Suspensão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 das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Atividades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0DF8DD-FA11-35F9-57B1-F79381F0AEF8}"/>
              </a:ext>
            </a:extLst>
          </p:cNvPr>
          <p:cNvSpPr txBox="1"/>
          <p:nvPr/>
        </p:nvSpPr>
        <p:spPr>
          <a:xfrm>
            <a:off x="7273873" y="3973929"/>
            <a:ext cx="412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Adoção de procedimentos de controle para minimizar a probabilidade e/ou o impacto de risco.</a:t>
            </a:r>
            <a:endParaRPr lang="en-US" sz="1600" dirty="0">
              <a:solidFill>
                <a:prstClr val="black">
                  <a:lumMod val="95000"/>
                  <a:lumOff val="5000"/>
                </a:prstClr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FCA1C4-76DF-0BCE-4D46-7C5367B769CB}"/>
              </a:ext>
            </a:extLst>
          </p:cNvPr>
          <p:cNvSpPr txBox="1"/>
          <p:nvPr/>
        </p:nvSpPr>
        <p:spPr>
          <a:xfrm>
            <a:off x="7273873" y="3333252"/>
            <a:ext cx="4120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Redução da probabilidade ou  do impacto por meio de transferência.</a:t>
            </a:r>
            <a:endParaRPr lang="en-US" sz="1600" dirty="0">
              <a:solidFill>
                <a:prstClr val="black">
                  <a:lumMod val="95000"/>
                  <a:lumOff val="5000"/>
                </a:prstClr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40416F-DE8C-5434-B99D-09F3AA9CA94F}"/>
              </a:ext>
            </a:extLst>
          </p:cNvPr>
          <p:cNvSpPr txBox="1"/>
          <p:nvPr/>
        </p:nvSpPr>
        <p:spPr>
          <a:xfrm>
            <a:off x="7273873" y="2719277"/>
            <a:ext cx="4120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Não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adotar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medidas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mitigadoras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.</a:t>
            </a: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70211CB7-A73E-1A7D-0ECC-71585259FF60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89E66D-3167-87E6-FFAC-6FE4A6B63CFE}"/>
              </a:ext>
            </a:extLst>
          </p:cNvPr>
          <p:cNvSpPr txBox="1"/>
          <p:nvPr/>
        </p:nvSpPr>
        <p:spPr>
          <a:xfrm>
            <a:off x="526472" y="126108"/>
            <a:ext cx="5099887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pic>
        <p:nvPicPr>
          <p:cNvPr id="55" name="Graphic 54" descr="Cycle with people with solid fill">
            <a:extLst>
              <a:ext uri="{FF2B5EF4-FFF2-40B4-BE49-F238E27FC236}">
                <a16:creationId xmlns:a16="http://schemas.microsoft.com/office/drawing/2014/main" id="{10DBABC0-09E8-E7F1-45B5-843069D0E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633" y="3084687"/>
            <a:ext cx="457200" cy="457200"/>
          </a:xfrm>
          <a:prstGeom prst="rect">
            <a:avLst/>
          </a:prstGeom>
        </p:spPr>
      </p:pic>
      <p:pic>
        <p:nvPicPr>
          <p:cNvPr id="57" name="Graphic 56" descr="Bar graph with downward trend with solid fill">
            <a:extLst>
              <a:ext uri="{FF2B5EF4-FFF2-40B4-BE49-F238E27FC236}">
                <a16:creationId xmlns:a16="http://schemas.microsoft.com/office/drawing/2014/main" id="{5C145EC3-FAA0-6A08-FFCF-D7F627A7B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316" y="4073073"/>
            <a:ext cx="457200" cy="457200"/>
          </a:xfrm>
          <a:prstGeom prst="rect">
            <a:avLst/>
          </a:prstGeom>
        </p:spPr>
      </p:pic>
      <p:pic>
        <p:nvPicPr>
          <p:cNvPr id="61" name="Graphic 60" descr="Stop with solid fill">
            <a:extLst>
              <a:ext uri="{FF2B5EF4-FFF2-40B4-BE49-F238E27FC236}">
                <a16:creationId xmlns:a16="http://schemas.microsoft.com/office/drawing/2014/main" id="{64807866-DB42-C14F-0111-202EF1C7A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202" y="5087488"/>
            <a:ext cx="457200" cy="457200"/>
          </a:xfrm>
          <a:prstGeom prst="rect">
            <a:avLst/>
          </a:prstGeom>
        </p:spPr>
      </p:pic>
      <p:pic>
        <p:nvPicPr>
          <p:cNvPr id="63" name="Graphic 62" descr="Badge Tick1 with solid fill">
            <a:extLst>
              <a:ext uri="{FF2B5EF4-FFF2-40B4-BE49-F238E27FC236}">
                <a16:creationId xmlns:a16="http://schemas.microsoft.com/office/drawing/2014/main" id="{F907F450-E887-2F87-EFC0-55B08E43C7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354" y="2092106"/>
            <a:ext cx="457200" cy="457200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674AE799-349F-4D90-3156-BEF4CEAE5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8ECC893F-F390-3B64-AF5E-1D67D4E82D5E}"/>
              </a:ext>
            </a:extLst>
          </p:cNvPr>
          <p:cNvSpPr txBox="1"/>
          <p:nvPr/>
        </p:nvSpPr>
        <p:spPr>
          <a:xfrm>
            <a:off x="1962280" y="1401023"/>
            <a:ext cx="378365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Tipo</a:t>
            </a:r>
            <a:r>
              <a:rPr lang="pt-B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600" dirty="0">
                <a:latin typeface="Segoe UI" panose="020B0502040204020203" pitchFamily="34" charset="0"/>
                <a:cs typeface="Segoe UI" panose="020B0502040204020203" pitchFamily="34" charset="0"/>
              </a:rPr>
              <a:t>principal de res­posta ao risco</a:t>
            </a:r>
          </a:p>
        </p:txBody>
      </p:sp>
    </p:spTree>
    <p:extLst>
      <p:ext uri="{BB962C8B-B14F-4D97-AF65-F5344CB8AC3E}">
        <p14:creationId xmlns:p14="http://schemas.microsoft.com/office/powerpoint/2010/main" val="34591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3.95833E-6 0.07245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2.22222E-6 L 6.25E-7 0.07245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2.22222E-6 L 6.25E-7 0.07245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2.22222E-6 L 6.25E-7 0.07245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accel="24000" decel="7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4000" decel="76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24000" decel="7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79167E-6 -4.81481E-6 L -0.06615 -4.81481E-6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ntr" presetSubtype="8" accel="24000" decel="76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1.11111E-6 L -0.06615 1.11111E-6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-7.40741E-7 L -0.06615 -7.40741E-7 " pathEditMode="relative" rAng="0" ptsTypes="AA">
                                      <p:cBhvr>
                                        <p:cTn id="71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04167E-6 -3.33333E-6 L -0.06615 -3.33333E-6 " pathEditMode="relative" rAng="0" ptsTypes="AA">
                                      <p:cBhvr>
                                        <p:cTn id="76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" presetClass="entr" presetSubtype="8" accel="24000" decel="7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accel="24000" decel="7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accel="24000" decel="76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accel="24000" decel="76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4.81481E-6 L 5E-6 0.07246 " pathEditMode="relative" rAng="0" ptsTypes="AA">
                                      <p:cBhvr>
                                        <p:cTn id="97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5E-6 -3.33333E-6 L 5E-6 0.07246 " pathEditMode="relative" rAng="0" ptsTypes="AA">
                                      <p:cBhvr>
                                        <p:cTn id="102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-4.07407E-6 L 5E-6 0.07246 " pathEditMode="relative" rAng="0" ptsTypes="AA">
                                      <p:cBhvr>
                                        <p:cTn id="107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2" presetClass="path" presetSubtype="0" accel="49333" decel="50667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5E-6 -1.48148E-6 L 5E-6 0.07246 " pathEditMode="relative" rAng="0" ptsTypes="AA">
                                      <p:cBhvr>
                                        <p:cTn id="112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1.11111E-6 L -3.75E-6 0.07245 " pathEditMode="relative" rAng="0" ptsTypes="AA">
                                      <p:cBhvr>
                                        <p:cTn id="121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2" grpId="0" animBg="1"/>
      <p:bldP spid="5" grpId="0" animBg="1"/>
      <p:bldP spid="6" grpId="0" animBg="1"/>
      <p:bldP spid="7" grpId="0" animBg="1"/>
      <p:bldP spid="8" grpId="0" animBg="1"/>
      <p:bldP spid="21" grpId="0"/>
      <p:bldP spid="21" grpId="1"/>
      <p:bldP spid="25" grpId="0"/>
      <p:bldP spid="25" grpId="1"/>
      <p:bldP spid="26" grpId="0"/>
      <p:bldP spid="26" grpId="1"/>
      <p:bldP spid="27" grpId="0"/>
      <p:bldP spid="27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 animBg="1"/>
      <p:bldP spid="49" grpId="0"/>
      <p:bldP spid="4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0FC082-C132-EE16-D228-06AAC62CF472}"/>
              </a:ext>
            </a:extLst>
          </p:cNvPr>
          <p:cNvSpPr/>
          <p:nvPr/>
        </p:nvSpPr>
        <p:spPr>
          <a:xfrm>
            <a:off x="-12348409" y="560106"/>
            <a:ext cx="12288253" cy="83206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10F565F5-E377-C6C6-05B1-80A08F6FAEE4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10" name="Picture 9" descr="A building with smoke coming out of it&#10;&#10;Description automatically generated with medium confidence">
            <a:extLst>
              <a:ext uri="{FF2B5EF4-FFF2-40B4-BE49-F238E27FC236}">
                <a16:creationId xmlns:a16="http://schemas.microsoft.com/office/drawing/2014/main" id="{88903B93-4831-DAD2-1B37-1D45545303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93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78EF5F-4858-5FB1-A321-8EBF5D5D4BFE}"/>
              </a:ext>
            </a:extLst>
          </p:cNvPr>
          <p:cNvSpPr txBox="1"/>
          <p:nvPr/>
        </p:nvSpPr>
        <p:spPr>
          <a:xfrm>
            <a:off x="526472" y="126108"/>
            <a:ext cx="3792865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INFORMAÇÃO E COMUNICAÇÃO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1E0EB64-E561-C436-0DC8-E7BCC7045092}"/>
              </a:ext>
            </a:extLst>
          </p:cNvPr>
          <p:cNvSpPr/>
          <p:nvPr/>
        </p:nvSpPr>
        <p:spPr>
          <a:xfrm rot="1800000">
            <a:off x="3392863" y="2203455"/>
            <a:ext cx="2655034" cy="2400914"/>
          </a:xfrm>
          <a:prstGeom prst="arc">
            <a:avLst>
              <a:gd name="adj1" fmla="val 7361624"/>
              <a:gd name="adj2" fmla="val 14221389"/>
            </a:avLst>
          </a:prstGeom>
          <a:noFill/>
          <a:ln w="12700" cap="flat" cmpd="sng" algn="ctr">
            <a:solidFill>
              <a:sysClr val="window" lastClr="FFFFFF">
                <a:alpha val="50000"/>
              </a:sysClr>
            </a:solidFill>
            <a:prstDash val="solid"/>
            <a:miter lim="800000"/>
            <a:headEnd type="oval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5E0037C-C1A3-6BD9-5936-908C5CE6CB71}"/>
              </a:ext>
            </a:extLst>
          </p:cNvPr>
          <p:cNvSpPr/>
          <p:nvPr/>
        </p:nvSpPr>
        <p:spPr>
          <a:xfrm rot="9000000">
            <a:off x="6252528" y="2155279"/>
            <a:ext cx="2400914" cy="2400914"/>
          </a:xfrm>
          <a:prstGeom prst="arc">
            <a:avLst>
              <a:gd name="adj1" fmla="val 7361624"/>
              <a:gd name="adj2" fmla="val 14221389"/>
            </a:avLst>
          </a:prstGeom>
          <a:noFill/>
          <a:ln w="12700" cap="flat" cmpd="sng" algn="ctr">
            <a:solidFill>
              <a:sysClr val="window" lastClr="FFFFFF">
                <a:alpha val="50000"/>
              </a:sysClr>
            </a:solidFill>
            <a:prstDash val="solid"/>
            <a:miter lim="800000"/>
            <a:headEnd type="oval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F762F31F-60D5-5213-B355-C4657360FAEB}"/>
              </a:ext>
            </a:extLst>
          </p:cNvPr>
          <p:cNvSpPr/>
          <p:nvPr/>
        </p:nvSpPr>
        <p:spPr>
          <a:xfrm rot="16200000">
            <a:off x="4823351" y="4173641"/>
            <a:ext cx="2400914" cy="2400914"/>
          </a:xfrm>
          <a:prstGeom prst="arc">
            <a:avLst>
              <a:gd name="adj1" fmla="val 7361624"/>
              <a:gd name="adj2" fmla="val 14221389"/>
            </a:avLst>
          </a:prstGeom>
          <a:noFill/>
          <a:ln w="12700" cap="flat" cmpd="sng" algn="ctr">
            <a:solidFill>
              <a:sysClr val="window" lastClr="FFFFFF">
                <a:alpha val="50000"/>
              </a:sysClr>
            </a:solidFill>
            <a:prstDash val="solid"/>
            <a:miter lim="800000"/>
            <a:headEnd type="oval"/>
            <a:tailEnd type="oval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A40478-BDA4-B78A-002B-9F5EA3D35392}"/>
              </a:ext>
            </a:extLst>
          </p:cNvPr>
          <p:cNvGrpSpPr/>
          <p:nvPr/>
        </p:nvGrpSpPr>
        <p:grpSpPr>
          <a:xfrm>
            <a:off x="4811119" y="2837772"/>
            <a:ext cx="2473508" cy="2473508"/>
            <a:chOff x="2375605" y="5193280"/>
            <a:chExt cx="1327032" cy="13270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6E7FC2D-03F4-3DEF-C79B-ACD7EA224DC9}"/>
                </a:ext>
              </a:extLst>
            </p:cNvPr>
            <p:cNvSpPr/>
            <p:nvPr/>
          </p:nvSpPr>
          <p:spPr>
            <a:xfrm>
              <a:off x="2375605" y="5193280"/>
              <a:ext cx="1327032" cy="1327032"/>
            </a:xfrm>
            <a:prstGeom prst="ellipse">
              <a:avLst/>
            </a:prstGeom>
            <a:solidFill>
              <a:sysClr val="window" lastClr="FFFFFF">
                <a:alpha val="0"/>
              </a:sysClr>
            </a:solidFill>
            <a:ln w="44450" cap="rnd" cmpd="sng" algn="ctr">
              <a:solidFill>
                <a:sysClr val="window" lastClr="FFFFFF">
                  <a:alpha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E67ED01B-F954-9DE8-7F5C-A22E8367E96C}"/>
                </a:ext>
              </a:extLst>
            </p:cNvPr>
            <p:cNvSpPr/>
            <p:nvPr/>
          </p:nvSpPr>
          <p:spPr>
            <a:xfrm>
              <a:off x="2375605" y="5193280"/>
              <a:ext cx="1327032" cy="1327032"/>
            </a:xfrm>
            <a:prstGeom prst="arc">
              <a:avLst>
                <a:gd name="adj1" fmla="val 16200000"/>
                <a:gd name="adj2" fmla="val 8574206"/>
              </a:avLst>
            </a:prstGeom>
            <a:solidFill>
              <a:sysClr val="window" lastClr="FFFFFF">
                <a:alpha val="0"/>
              </a:sysClr>
            </a:solidFill>
            <a:ln w="69850" cap="rnd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5DE783-1C8D-E451-15D5-88C5379A4117}"/>
                </a:ext>
              </a:extLst>
            </p:cNvPr>
            <p:cNvSpPr/>
            <p:nvPr/>
          </p:nvSpPr>
          <p:spPr>
            <a:xfrm>
              <a:off x="2528883" y="5346558"/>
              <a:ext cx="1020475" cy="1020475"/>
            </a:xfrm>
            <a:prstGeom prst="ellipse">
              <a:avLst/>
            </a:prstGeom>
            <a:gradFill flip="none" rotWithShape="1">
              <a:gsLst>
                <a:gs pos="1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EBEB04-A0AA-810F-FBCE-AB941149732B}"/>
                </a:ext>
              </a:extLst>
            </p:cNvPr>
            <p:cNvSpPr txBox="1"/>
            <p:nvPr/>
          </p:nvSpPr>
          <p:spPr>
            <a:xfrm>
              <a:off x="2542764" y="5679289"/>
              <a:ext cx="992715" cy="3550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spcBef>
                  <a:spcPts val="1200"/>
                </a:spcBef>
                <a:defRPr sz="1400">
                  <a:solidFill>
                    <a:schemeClr val="tx2"/>
                  </a:solidFill>
                  <a:ea typeface="Open Sans" panose="020B0606030504020204" pitchFamily="34" charset="0"/>
                  <a:cs typeface="Rubik Light" pitchFamily="2" charset="-79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Sora"/>
                  <a:ea typeface="Open Sans" panose="020B0606030504020204" pitchFamily="34" charset="0"/>
                  <a:cs typeface="Rubik Light" pitchFamily="2" charset="-79"/>
                </a:rPr>
                <a:t>Monitorar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Sora"/>
                  <a:ea typeface="Open Sans" panose="020B0606030504020204" pitchFamily="34" charset="0"/>
                  <a:cs typeface="Rubik Light" pitchFamily="2" charset="-79"/>
                </a:rPr>
                <a:t> 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Sora"/>
                  <a:ea typeface="Open Sans" panose="020B0606030504020204" pitchFamily="34" charset="0"/>
                  <a:cs typeface="Rubik Light" pitchFamily="2" charset="-79"/>
                </a:rPr>
                <a:t>Comunicações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ora"/>
                <a:ea typeface="Open Sans" panose="020B0606030504020204" pitchFamily="34" charset="0"/>
                <a:cs typeface="Rubik Light" pitchFamily="2" charset="-79"/>
              </a:endParaRPr>
            </a:p>
          </p:txBody>
        </p:sp>
      </p:grpSp>
      <p:sp>
        <p:nvSpPr>
          <p:cNvPr id="42" name="Speech Bubble: Oval 41">
            <a:extLst>
              <a:ext uri="{FF2B5EF4-FFF2-40B4-BE49-F238E27FC236}">
                <a16:creationId xmlns:a16="http://schemas.microsoft.com/office/drawing/2014/main" id="{C0157353-1702-CB73-5BEA-6C86DCE1474A}"/>
              </a:ext>
            </a:extLst>
          </p:cNvPr>
          <p:cNvSpPr/>
          <p:nvPr/>
        </p:nvSpPr>
        <p:spPr>
          <a:xfrm rot="16894574" flipH="1">
            <a:off x="3128307" y="4424109"/>
            <a:ext cx="1567493" cy="1567490"/>
          </a:xfrm>
          <a:prstGeom prst="wedgeEllipseCallout">
            <a:avLst>
              <a:gd name="adj1" fmla="val -43369"/>
              <a:gd name="adj2" fmla="val 41066"/>
            </a:avLst>
          </a:prstGeom>
          <a:gradFill>
            <a:gsLst>
              <a:gs pos="15000">
                <a:srgbClr val="5944D4"/>
              </a:gs>
              <a:gs pos="100000">
                <a:srgbClr val="5944D4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4001771C-0229-01AF-9EC2-D931244CDBE3}"/>
              </a:ext>
            </a:extLst>
          </p:cNvPr>
          <p:cNvSpPr/>
          <p:nvPr/>
        </p:nvSpPr>
        <p:spPr>
          <a:xfrm rot="14738200" flipH="1">
            <a:off x="7313719" y="4488689"/>
            <a:ext cx="1567494" cy="1567491"/>
          </a:xfrm>
          <a:prstGeom prst="wedgeEllipseCallout">
            <a:avLst>
              <a:gd name="adj1" fmla="val -60763"/>
              <a:gd name="adj2" fmla="val -16706"/>
            </a:avLst>
          </a:prstGeom>
          <a:gradFill>
            <a:gsLst>
              <a:gs pos="15000">
                <a:srgbClr val="00C8A7"/>
              </a:gs>
              <a:gs pos="100000">
                <a:srgbClr val="00C8A7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D0967A-B735-0E03-53E4-713B9524D4B1}"/>
              </a:ext>
            </a:extLst>
          </p:cNvPr>
          <p:cNvSpPr txBox="1"/>
          <p:nvPr/>
        </p:nvSpPr>
        <p:spPr>
          <a:xfrm>
            <a:off x="3133568" y="4577789"/>
            <a:ext cx="1521424" cy="11849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200"/>
              </a:spcBef>
              <a:defRPr sz="1400">
                <a:solidFill>
                  <a:schemeClr val="tx2"/>
                </a:solidFill>
                <a:ea typeface="Open Sans" panose="020B0606030504020204" pitchFamily="34" charset="0"/>
                <a:cs typeface="Rubik Light" pitchFamily="2" charset="-79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  <a:ea typeface="Open Sans" panose="020B0606030504020204" pitchFamily="34" charset="0"/>
                <a:cs typeface="Rubik Light" pitchFamily="2" charset="-79"/>
              </a:rPr>
              <a:t>Das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  <a:ea typeface="Open Sans" panose="020B0606030504020204" pitchFamily="34" charset="0"/>
                <a:cs typeface="Rubik Light" pitchFamily="2" charset="-79"/>
              </a:rPr>
              <a:t>partes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ra"/>
              <a:ea typeface="Open Sans" panose="020B0606030504020204" pitchFamily="34" charset="0"/>
              <a:cs typeface="Rubik Light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  <a:ea typeface="Open Sans" panose="020B0606030504020204" pitchFamily="34" charset="0"/>
                <a:cs typeface="Rubik Light" pitchFamily="2" charset="-79"/>
              </a:rPr>
              <a:t>interessadas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ra"/>
              <a:ea typeface="Open Sans" panose="020B0606030504020204" pitchFamily="34" charset="0"/>
              <a:cs typeface="Rubik Light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  <a:ea typeface="Open Sans" panose="020B0606030504020204" pitchFamily="34" charset="0"/>
                <a:cs typeface="Rubik Light" pitchFamily="2" charset="-79"/>
              </a:rPr>
              <a:t>sejam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ra"/>
              <a:ea typeface="Open Sans" panose="020B0606030504020204" pitchFamily="34" charset="0"/>
              <a:cs typeface="Rubik Light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  <a:ea typeface="Open Sans" panose="020B0606030504020204" pitchFamily="34" charset="0"/>
                <a:cs typeface="Rubik Light" pitchFamily="2" charset="-79"/>
              </a:rPr>
              <a:t>atendidas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ra"/>
              <a:ea typeface="Open Sans" panose="020B0606030504020204" pitchFamily="34" charset="0"/>
              <a:cs typeface="Rubik Light" pitchFamily="2" charset="-79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F462E5-193D-4090-F311-D9915F3C35E5}"/>
              </a:ext>
            </a:extLst>
          </p:cNvPr>
          <p:cNvSpPr txBox="1"/>
          <p:nvPr/>
        </p:nvSpPr>
        <p:spPr>
          <a:xfrm>
            <a:off x="7306785" y="4788750"/>
            <a:ext cx="1521424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200"/>
              </a:spcBef>
              <a:defRPr sz="1400">
                <a:solidFill>
                  <a:schemeClr val="tx2"/>
                </a:solidFill>
                <a:ea typeface="Open Sans" panose="020B0606030504020204" pitchFamily="34" charset="0"/>
                <a:cs typeface="Rubik Light" pitchFamily="2" charset="-79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rPr>
              <a:t>Que 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rPr>
              <a:t>necessidades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r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Sora"/>
              </a:rPr>
              <a:t>da </a:t>
            </a:r>
            <a:r>
              <a:rPr lang="en-US" kern="0" dirty="0" err="1">
                <a:solidFill>
                  <a:schemeClr val="bg1"/>
                </a:solidFill>
                <a:latin typeface="Sora"/>
              </a:rPr>
              <a:t>informação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ra"/>
            </a:endParaRPr>
          </a:p>
        </p:txBody>
      </p:sp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9B0A3007-5418-A444-CE94-F8DD85E83AEF}"/>
              </a:ext>
            </a:extLst>
          </p:cNvPr>
          <p:cNvSpPr/>
          <p:nvPr/>
        </p:nvSpPr>
        <p:spPr>
          <a:xfrm rot="2752263" flipH="1">
            <a:off x="5252096" y="950284"/>
            <a:ext cx="1567494" cy="1567491"/>
          </a:xfrm>
          <a:prstGeom prst="wedgeEllipseCallout">
            <a:avLst>
              <a:gd name="adj1" fmla="val -43369"/>
              <a:gd name="adj2" fmla="val 41066"/>
            </a:avLst>
          </a:prstGeom>
          <a:gradFill>
            <a:gsLst>
              <a:gs pos="15000">
                <a:srgbClr val="2695FF"/>
              </a:gs>
              <a:gs pos="100000">
                <a:srgbClr val="2695FF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48B00E-8022-0844-3583-2B6EFF72D940}"/>
              </a:ext>
            </a:extLst>
          </p:cNvPr>
          <p:cNvSpPr txBox="1"/>
          <p:nvPr/>
        </p:nvSpPr>
        <p:spPr>
          <a:xfrm>
            <a:off x="5280437" y="1278704"/>
            <a:ext cx="1521424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Bef>
                <a:spcPts val="1200"/>
              </a:spcBef>
              <a:defRPr sz="1400">
                <a:solidFill>
                  <a:schemeClr val="tx2"/>
                </a:solidFill>
                <a:ea typeface="Open Sans" panose="020B0606030504020204" pitchFamily="34" charset="0"/>
                <a:cs typeface="Rubik Light" pitchFamily="2" charset="-79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rPr>
              <a:t>Monitorar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rPr>
              <a:t> 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err="1">
                <a:solidFill>
                  <a:schemeClr val="bg1"/>
                </a:solidFill>
                <a:latin typeface="Sora"/>
              </a:rPr>
              <a:t>Comunicações</a:t>
            </a:r>
            <a:endParaRPr lang="en-US" kern="0" dirty="0">
              <a:solidFill>
                <a:schemeClr val="bg1"/>
              </a:solidFill>
              <a:latin typeface="Sor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Sora"/>
              </a:rPr>
              <a:t>p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rPr>
              <a:t>ara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ra"/>
              </a:rPr>
              <a:t>garantir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ra"/>
            </a:endParaRPr>
          </a:p>
        </p:txBody>
      </p:sp>
      <p:pic>
        <p:nvPicPr>
          <p:cNvPr id="50" name="Picture 49" descr="Logo&#10;&#10;Description automatically generated">
            <a:extLst>
              <a:ext uri="{FF2B5EF4-FFF2-40B4-BE49-F238E27FC236}">
                <a16:creationId xmlns:a16="http://schemas.microsoft.com/office/drawing/2014/main" id="{69F6371C-C5E5-3748-BA1F-8151F2E17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119" y="6364487"/>
            <a:ext cx="1899103" cy="302086"/>
          </a:xfrm>
          <a:prstGeom prst="rect">
            <a:avLst/>
          </a:prstGeom>
          <a:noFill/>
          <a:effectLst/>
        </p:spPr>
      </p:pic>
      <p:pic>
        <p:nvPicPr>
          <p:cNvPr id="51" name="Picture 50" descr="Logo&#10;&#10;Description automatically generated with medium confidence">
            <a:extLst>
              <a:ext uri="{FF2B5EF4-FFF2-40B4-BE49-F238E27FC236}">
                <a16:creationId xmlns:a16="http://schemas.microsoft.com/office/drawing/2014/main" id="{42420DFE-FF4A-963E-E394-DEB781EB3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1.11111E-6 L 2.08333E-6 0.0724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75E-6 -2.96296E-6 L -3.75E-6 0.0724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7.40741E-7 L -3.33333E-6 0.07245 " pathEditMode="relative" rAng="0" ptsTypes="AA">
                                      <p:cBhvr>
                                        <p:cTn id="38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1.11022E-16 L -2.5E-6 0.07245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2.22222E-6 L -2.08333E-6 0.072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/>
      <p:bldP spid="12" grpId="1"/>
      <p:bldP spid="15" grpId="0" animBg="1"/>
      <p:bldP spid="18" grpId="0" animBg="1"/>
      <p:bldP spid="19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extLst>
              <a:ext uri="{FF2B5EF4-FFF2-40B4-BE49-F238E27FC236}">
                <a16:creationId xmlns:a16="http://schemas.microsoft.com/office/drawing/2014/main" id="{A04467AC-699F-D7C3-ADA7-8CA0C2CDE6C3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8A45E-94A4-6114-83C4-B75DAA69A891}"/>
              </a:ext>
            </a:extLst>
          </p:cNvPr>
          <p:cNvSpPr txBox="1"/>
          <p:nvPr/>
        </p:nvSpPr>
        <p:spPr>
          <a:xfrm>
            <a:off x="526472" y="126108"/>
            <a:ext cx="5351814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B127575-768F-7D57-AE1F-381599138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34A53C8-D650-98A7-626A-6C484D714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58498B-4FD6-7129-FE18-412319385813}"/>
              </a:ext>
            </a:extLst>
          </p:cNvPr>
          <p:cNvSpPr txBox="1"/>
          <p:nvPr/>
        </p:nvSpPr>
        <p:spPr>
          <a:xfrm>
            <a:off x="1055688" y="734008"/>
            <a:ext cx="1008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Matriz</a:t>
            </a:r>
            <a:r>
              <a:rPr lang="en-US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de </a:t>
            </a:r>
            <a:r>
              <a:rPr lang="en-US" sz="32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Riscos</a:t>
            </a:r>
            <a:endParaRPr lang="en-US" sz="3200" spc="-150" dirty="0">
              <a:solidFill>
                <a:schemeClr val="tx1">
                  <a:lumMod val="95000"/>
                  <a:lumOff val="5000"/>
                </a:schemeClr>
              </a:solidFill>
              <a:latin typeface="Sora" pitchFamily="2" charset="0"/>
              <a:cs typeface="Sora" pitchFamily="2" charset="0"/>
            </a:endParaRPr>
          </a:p>
        </p:txBody>
      </p:sp>
      <p:graphicFrame>
        <p:nvGraphicFramePr>
          <p:cNvPr id="12" name="Tabela 7">
            <a:extLst>
              <a:ext uri="{FF2B5EF4-FFF2-40B4-BE49-F238E27FC236}">
                <a16:creationId xmlns:a16="http://schemas.microsoft.com/office/drawing/2014/main" id="{EAD30465-B510-5FE0-E8A8-BE442E78C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90911"/>
              </p:ext>
            </p:extLst>
          </p:nvPr>
        </p:nvGraphicFramePr>
        <p:xfrm>
          <a:off x="1054364" y="1440738"/>
          <a:ext cx="10080626" cy="4678964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69324">
                  <a:extLst>
                    <a:ext uri="{9D8B030D-6E8A-4147-A177-3AD203B41FA5}">
                      <a16:colId xmlns:a16="http://schemas.microsoft.com/office/drawing/2014/main" val="3103586559"/>
                    </a:ext>
                  </a:extLst>
                </a:gridCol>
                <a:gridCol w="1569324">
                  <a:extLst>
                    <a:ext uri="{9D8B030D-6E8A-4147-A177-3AD203B41FA5}">
                      <a16:colId xmlns:a16="http://schemas.microsoft.com/office/drawing/2014/main" val="332932283"/>
                    </a:ext>
                  </a:extLst>
                </a:gridCol>
                <a:gridCol w="1470942">
                  <a:extLst>
                    <a:ext uri="{9D8B030D-6E8A-4147-A177-3AD203B41FA5}">
                      <a16:colId xmlns:a16="http://schemas.microsoft.com/office/drawing/2014/main" val="1731079731"/>
                    </a:ext>
                  </a:extLst>
                </a:gridCol>
                <a:gridCol w="1367759">
                  <a:extLst>
                    <a:ext uri="{9D8B030D-6E8A-4147-A177-3AD203B41FA5}">
                      <a16:colId xmlns:a16="http://schemas.microsoft.com/office/drawing/2014/main" val="1564858878"/>
                    </a:ext>
                  </a:extLst>
                </a:gridCol>
                <a:gridCol w="1367759">
                  <a:extLst>
                    <a:ext uri="{9D8B030D-6E8A-4147-A177-3AD203B41FA5}">
                      <a16:colId xmlns:a16="http://schemas.microsoft.com/office/drawing/2014/main" val="2349332076"/>
                    </a:ext>
                  </a:extLst>
                </a:gridCol>
                <a:gridCol w="1367759">
                  <a:extLst>
                    <a:ext uri="{9D8B030D-6E8A-4147-A177-3AD203B41FA5}">
                      <a16:colId xmlns:a16="http://schemas.microsoft.com/office/drawing/2014/main" val="3750503286"/>
                    </a:ext>
                  </a:extLst>
                </a:gridCol>
                <a:gridCol w="1367759">
                  <a:extLst>
                    <a:ext uri="{9D8B030D-6E8A-4147-A177-3AD203B41FA5}">
                      <a16:colId xmlns:a16="http://schemas.microsoft.com/office/drawing/2014/main" val="2217623750"/>
                    </a:ext>
                  </a:extLst>
                </a:gridCol>
              </a:tblGrid>
              <a:tr h="470940"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Nível de Risco</a:t>
                      </a:r>
                      <a:endParaRPr lang="pt-BR" sz="1600" b="1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PROBABILIDADE</a:t>
                      </a:r>
                      <a:endParaRPr lang="pt-BR" sz="1600" b="1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78619"/>
                  </a:ext>
                </a:extLst>
              </a:tr>
              <a:tr h="42481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Muito Baixa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Baixa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Moderada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Alta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Muito Alta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53549373"/>
                  </a:ext>
                </a:extLst>
              </a:tr>
              <a:tr h="377636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 =&gt;1 até &lt;3</a:t>
                      </a:r>
                      <a:endParaRPr lang="pt-BR" sz="16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 =&gt;3 até &lt;5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 =&gt;5 até &lt;7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 =&gt;7 até &lt;9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 =&gt;9 até =10</a:t>
                      </a:r>
                      <a:endParaRPr lang="pt-BR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0245970"/>
                  </a:ext>
                </a:extLst>
              </a:tr>
              <a:tr h="496564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1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IMPACTO</a:t>
                      </a:r>
                      <a:endParaRPr lang="pt-BR" sz="1600" b="1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vert="vert270" anchor="ctr" anchorCtr="1">
                    <a:lnL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Crítico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 =&gt;9 até =10</a:t>
                      </a: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-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FFBD42">
                            <a:lumMod val="40000"/>
                            <a:lumOff val="60000"/>
                          </a:srgbClr>
                        </a:gs>
                        <a:gs pos="100000">
                          <a:srgbClr val="FFC0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-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FFBD42">
                            <a:lumMod val="40000"/>
                            <a:lumOff val="60000"/>
                          </a:srgbClr>
                        </a:gs>
                        <a:gs pos="100000">
                          <a:srgbClr val="FFC0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2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-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-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93783790"/>
                  </a:ext>
                </a:extLst>
              </a:tr>
              <a:tr h="2510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Grande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 =&gt;7 até &lt;9</a:t>
                      </a: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11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-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FFBD42">
                            <a:lumMod val="40000"/>
                            <a:lumOff val="60000"/>
                          </a:srgbClr>
                        </a:gs>
                        <a:gs pos="100000">
                          <a:srgbClr val="FFC0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1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3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4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7668589"/>
                  </a:ext>
                </a:extLst>
              </a:tr>
              <a:tr h="2510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=&lt;7 até &gt;9</a:t>
                      </a:r>
                      <a:endParaRPr lang="pt-BR" sz="16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4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FFBD42">
                            <a:lumMod val="40000"/>
                            <a:lumOff val="60000"/>
                          </a:srgbClr>
                        </a:gs>
                        <a:gs pos="100000">
                          <a:srgbClr val="FFC0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65033"/>
                  </a:ext>
                </a:extLst>
              </a:tr>
              <a:tr h="4965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Médio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 =&gt;5 até &lt;7</a:t>
                      </a: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29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-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53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FFBD42">
                            <a:lumMod val="40000"/>
                            <a:lumOff val="60000"/>
                          </a:srgbClr>
                        </a:gs>
                        <a:gs pos="100000">
                          <a:srgbClr val="FFC0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1</a:t>
                      </a: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9</a:t>
                      </a: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9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2604302"/>
                  </a:ext>
                </a:extLst>
              </a:tr>
              <a:tr h="2510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Pequeno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 =&gt;3 até &lt;5</a:t>
                      </a: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29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-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57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33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FFBD42">
                            <a:lumMod val="40000"/>
                            <a:lumOff val="60000"/>
                          </a:srgbClr>
                        </a:gs>
                        <a:gs pos="100000">
                          <a:srgbClr val="FFC0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12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E63D54"/>
                        </a:gs>
                        <a:gs pos="100000">
                          <a:srgbClr val="C1193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60930017"/>
                  </a:ext>
                </a:extLst>
              </a:tr>
              <a:tr h="2510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 =&gt;3 até &lt;5</a:t>
                      </a:r>
                      <a:endParaRPr lang="pt-BR" sz="16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6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FFBD42">
                            <a:lumMod val="40000"/>
                            <a:lumOff val="60000"/>
                          </a:srgbClr>
                        </a:gs>
                        <a:gs pos="100000">
                          <a:srgbClr val="FFC0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9931417"/>
                  </a:ext>
                </a:extLst>
              </a:tr>
              <a:tr h="7202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Insignificante</a:t>
                      </a:r>
                      <a:endParaRPr lang="en-US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Calibri" panose="020F0502020204030204" pitchFamily="34" charset="0"/>
                          <a:cs typeface="Sora" pitchFamily="2" charset="0"/>
                        </a:rPr>
                        <a:t>=&gt; 1 até &lt;3</a:t>
                      </a: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ysClr val="window" lastClr="FFFFFF">
                            <a:lumMod val="85000"/>
                          </a:sysClr>
                        </a:gs>
                        <a:gs pos="100000">
                          <a:sysClr val="window" lastClr="FFFFFF">
                            <a:lumMod val="75000"/>
                          </a:sys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29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-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17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7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ra" pitchFamily="2" charset="0"/>
                          <a:ea typeface="Times New Roman" panose="02020603050405020304" pitchFamily="18" charset="0"/>
                          <a:cs typeface="Sora" pitchFamily="2" charset="0"/>
                        </a:rPr>
                        <a:t>6</a:t>
                      </a:r>
                      <a:endParaRPr lang="pt-BR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ra" pitchFamily="2" charset="0"/>
                        <a:ea typeface="Calibri" panose="020F0502020204030204" pitchFamily="34" charset="0"/>
                        <a:cs typeface="Sora" pitchFamily="2" charset="0"/>
                      </a:endParaRPr>
                    </a:p>
                  </a:txBody>
                  <a:tcPr marL="44450" marR="44450" marT="0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FFBD42">
                            <a:lumMod val="40000"/>
                            <a:lumOff val="60000"/>
                          </a:srgbClr>
                        </a:gs>
                        <a:gs pos="100000">
                          <a:srgbClr val="FFC00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327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1.11111E-6 L -2.08333E-7 0.0724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07245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C7B7CBF-335B-1A9C-924B-A27A06C1B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6188" y="-687548"/>
            <a:ext cx="6721295" cy="4484787"/>
          </a:xfrm>
          <a:prstGeom prst="rect">
            <a:avLst/>
          </a:prstGeom>
        </p:spPr>
      </p:pic>
      <p:sp>
        <p:nvSpPr>
          <p:cNvPr id="2" name="AutoShape 9">
            <a:extLst>
              <a:ext uri="{FF2B5EF4-FFF2-40B4-BE49-F238E27FC236}">
                <a16:creationId xmlns:a16="http://schemas.microsoft.com/office/drawing/2014/main" id="{9C150763-21F8-1A26-887A-168EC320855D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7E2D19-173F-B209-33ED-57FE605BB59F}"/>
              </a:ext>
            </a:extLst>
          </p:cNvPr>
          <p:cNvSpPr txBox="1"/>
          <p:nvPr/>
        </p:nvSpPr>
        <p:spPr>
          <a:xfrm>
            <a:off x="526472" y="126108"/>
            <a:ext cx="5569528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F6441DE-4399-FFEE-3FCF-77BCA67E9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56CC76A-943C-9E7E-C21A-5FD65A1A4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B0BEE11-D0E1-6D05-8689-7D1C7BE0D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970779"/>
              </p:ext>
            </p:extLst>
          </p:nvPr>
        </p:nvGraphicFramePr>
        <p:xfrm>
          <a:off x="2136857" y="1282630"/>
          <a:ext cx="7812619" cy="520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F174A4-007B-0198-6866-44712D433D8B}"/>
              </a:ext>
            </a:extLst>
          </p:cNvPr>
          <p:cNvSpPr txBox="1"/>
          <p:nvPr/>
        </p:nvSpPr>
        <p:spPr>
          <a:xfrm>
            <a:off x="1743075" y="956854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Percentual de </a:t>
            </a:r>
            <a:r>
              <a:rPr lang="en-US" sz="2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Eventos</a:t>
            </a:r>
            <a:r>
              <a:rPr 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de </a:t>
            </a:r>
            <a:r>
              <a:rPr lang="en-US" sz="2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Risco</a:t>
            </a:r>
            <a:r>
              <a:rPr 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2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por</a:t>
            </a:r>
            <a:r>
              <a:rPr 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Tipo</a:t>
            </a:r>
          </a:p>
          <a:p>
            <a:pPr algn="ctr"/>
            <a:r>
              <a:rPr 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Principal de </a:t>
            </a:r>
            <a:r>
              <a:rPr lang="en-US" sz="2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Resposta</a:t>
            </a:r>
            <a:r>
              <a:rPr 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2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ao</a:t>
            </a:r>
            <a:r>
              <a:rPr lang="en-US" sz="24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2400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Risco</a:t>
            </a:r>
            <a:endParaRPr lang="pt-BR" sz="2400" spc="-150" dirty="0">
              <a:solidFill>
                <a:schemeClr val="tx1">
                  <a:lumMod val="95000"/>
                  <a:lumOff val="5000"/>
                </a:schemeClr>
              </a:solidFill>
              <a:latin typeface="Sora" pitchFamily="2" charset="0"/>
              <a:cs typeface="Sora" pitchFamily="2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9BCFDC8-A7D8-0C00-5F85-3348F16D48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82151"/>
              </p:ext>
            </p:extLst>
          </p:nvPr>
        </p:nvGraphicFramePr>
        <p:xfrm>
          <a:off x="-6493452" y="805989"/>
          <a:ext cx="7019924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2907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1.11111E-6 L -4.58333E-6 0.0724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5E-6 0.07245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Graphic spid="8" grpId="0">
        <p:bldAsOne/>
      </p:bldGraphic>
      <p:bldP spid="9" grpId="0"/>
      <p:bldP spid="9" grpId="1"/>
      <p:bldGraphic spid="1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E6C5C5-EB3E-F3A9-7AA6-F6AF0075F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33824"/>
              </p:ext>
            </p:extLst>
          </p:nvPr>
        </p:nvGraphicFramePr>
        <p:xfrm>
          <a:off x="111642" y="1594665"/>
          <a:ext cx="11968715" cy="46848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53716">
                  <a:extLst>
                    <a:ext uri="{9D8B030D-6E8A-4147-A177-3AD203B41FA5}">
                      <a16:colId xmlns:a16="http://schemas.microsoft.com/office/drawing/2014/main" val="2949502878"/>
                    </a:ext>
                  </a:extLst>
                </a:gridCol>
                <a:gridCol w="1326998">
                  <a:extLst>
                    <a:ext uri="{9D8B030D-6E8A-4147-A177-3AD203B41FA5}">
                      <a16:colId xmlns:a16="http://schemas.microsoft.com/office/drawing/2014/main" val="2390454179"/>
                    </a:ext>
                  </a:extLst>
                </a:gridCol>
                <a:gridCol w="1312821">
                  <a:extLst>
                    <a:ext uri="{9D8B030D-6E8A-4147-A177-3AD203B41FA5}">
                      <a16:colId xmlns:a16="http://schemas.microsoft.com/office/drawing/2014/main" val="4105071125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1162985915"/>
                    </a:ext>
                  </a:extLst>
                </a:gridCol>
                <a:gridCol w="1884630">
                  <a:extLst>
                    <a:ext uri="{9D8B030D-6E8A-4147-A177-3AD203B41FA5}">
                      <a16:colId xmlns:a16="http://schemas.microsoft.com/office/drawing/2014/main" val="3780300868"/>
                    </a:ext>
                  </a:extLst>
                </a:gridCol>
                <a:gridCol w="1602850">
                  <a:extLst>
                    <a:ext uri="{9D8B030D-6E8A-4147-A177-3AD203B41FA5}">
                      <a16:colId xmlns:a16="http://schemas.microsoft.com/office/drawing/2014/main" val="4223131643"/>
                    </a:ext>
                  </a:extLst>
                </a:gridCol>
                <a:gridCol w="1254641">
                  <a:extLst>
                    <a:ext uri="{9D8B030D-6E8A-4147-A177-3AD203B41FA5}">
                      <a16:colId xmlns:a16="http://schemas.microsoft.com/office/drawing/2014/main" val="3508121659"/>
                    </a:ext>
                  </a:extLst>
                </a:gridCol>
                <a:gridCol w="1010093">
                  <a:extLst>
                    <a:ext uri="{9D8B030D-6E8A-4147-A177-3AD203B41FA5}">
                      <a16:colId xmlns:a16="http://schemas.microsoft.com/office/drawing/2014/main" val="3910571541"/>
                    </a:ext>
                  </a:extLst>
                </a:gridCol>
                <a:gridCol w="847059">
                  <a:extLst>
                    <a:ext uri="{9D8B030D-6E8A-4147-A177-3AD203B41FA5}">
                      <a16:colId xmlns:a16="http://schemas.microsoft.com/office/drawing/2014/main" val="3329899695"/>
                    </a:ext>
                  </a:extLst>
                </a:gridCol>
              </a:tblGrid>
              <a:tr h="815718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pt-BR" sz="1600" b="1" noProof="0" dirty="0">
                          <a:solidFill>
                            <a:schemeClr val="bg1"/>
                          </a:solidFill>
                          <a:latin typeface="+mj-lt"/>
                        </a:rPr>
                        <a:t>Identificação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 do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Evento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Risco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Inerente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5944D4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Matrix value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Matrix value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Matrix value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Cálculo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Risco</a:t>
                      </a: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Inerente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5944D4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00C8A7"/>
                        </a:gs>
                        <a:gs pos="100000">
                          <a:srgbClr val="00C8A7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05444059"/>
                  </a:ext>
                </a:extLst>
              </a:tr>
              <a:tr h="5993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Principais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Processos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5944D4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Subprocesso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 /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Atividade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Unidade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Responsá­vel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Eventos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Risco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Causas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Efeitos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Consequências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pt-BR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Nível de Risco Atual</a:t>
                      </a:r>
                    </a:p>
                    <a:p>
                      <a:pPr algn="ctr"/>
                      <a:r>
                        <a:rPr lang="pt-BR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(Risco Ine­rente)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Profit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5944D4"/>
                        </a:gs>
                        <a:gs pos="100000">
                          <a:srgbClr val="5944D4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5944D4"/>
                        </a:gs>
                        <a:gs pos="100000">
                          <a:srgbClr val="5944D4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6328009"/>
                  </a:ext>
                </a:extLst>
              </a:tr>
              <a:tr h="84618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Matrix value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5944D4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116AE0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116AE0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Profit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116AE0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116AE0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Probabilidade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503AD2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Impacto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503AD2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Nível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Risco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 a 100)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7A69DD"/>
                        </a:gs>
                        <a:gs pos="100000">
                          <a:srgbClr val="503AD2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6652716"/>
                  </a:ext>
                </a:extLst>
              </a:tr>
              <a:tr h="1452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Direcionamento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Organizacional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5944D4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pt-BR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Diagnós­tico dos cenários interno e externo 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2695FF"/>
                        </a:gs>
                        <a:gs pos="100000">
                          <a:srgbClr val="0070DC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200" b="0" dirty="0" err="1">
                          <a:solidFill>
                            <a:schemeClr val="bg1"/>
                          </a:solidFill>
                          <a:latin typeface="+mj-lt"/>
                        </a:rPr>
                        <a:t>Diretoria‐Geral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2695FF"/>
                        </a:gs>
                        <a:gs pos="100000">
                          <a:srgbClr val="0070DC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Imprecisão na coleta de informações nas pesquisas</a:t>
                      </a:r>
                      <a:endParaRPr lang="en-US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2695FF"/>
                        </a:gs>
                        <a:gs pos="100000">
                          <a:srgbClr val="0070DC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pt-BR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1. Perguntas mal formuladas;</a:t>
                      </a:r>
                      <a:br>
                        <a:rPr lang="pt-BR" sz="1200" b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pt-BR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2. Receio do respondente em expor seu ponto de vista;</a:t>
                      </a:r>
                      <a:br>
                        <a:rPr lang="pt-BR" sz="1200" b="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pt-BR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3. Percepção equivocada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2695FF"/>
                        </a:gs>
                        <a:gs pos="100000">
                          <a:srgbClr val="0070DC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 Diagnóstico mal elaborado;</a:t>
                      </a:r>
                      <a:br>
                        <a:rPr lang="pt-BR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 Diagnóstico não condizente com a realidade.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2695FF"/>
                        </a:gs>
                        <a:gs pos="100000">
                          <a:srgbClr val="0070DC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2695FF"/>
                        </a:gs>
                        <a:gs pos="100000">
                          <a:srgbClr val="0070DC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2695FF"/>
                        </a:gs>
                        <a:gs pos="100000">
                          <a:srgbClr val="0070DC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2695FF"/>
                        </a:gs>
                        <a:gs pos="100000">
                          <a:srgbClr val="0070DC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3731287"/>
                  </a:ext>
                </a:extLst>
              </a:tr>
              <a:tr h="970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Estímulo à saúde 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bem‐estar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5944D4"/>
                        </a:gs>
                        <a:gs pos="100000">
                          <a:srgbClr val="3A27AB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Trabalhos sobre   medicina preven tiva e alternativa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noProof="0" dirty="0">
                          <a:solidFill>
                            <a:schemeClr val="bg1"/>
                          </a:solidFill>
                          <a:latin typeface="+mj-lt"/>
                        </a:rPr>
                        <a:t>Diretoria de Políticas Comple mentares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116AE0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Escassez na quantidade de médicos</a:t>
                      </a:r>
                      <a:endParaRPr lang="en-US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116AE0">
                            <a:lumMod val="75000"/>
                          </a:srgb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>
                          <a:solidFill>
                            <a:schemeClr val="bg1"/>
                          </a:solidFill>
                          <a:latin typeface="+mj-lt"/>
                        </a:rPr>
                        <a:t>Aposentadoria de servidores antigos sem substituição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Não supre a demanda e não garante a continuidade no atendimento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77,0</a:t>
                      </a:r>
                    </a:p>
                  </a:txBody>
                  <a:tcPr anchor="ctr">
                    <a:lnL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0613241"/>
                  </a:ext>
                </a:extLst>
              </a:tr>
            </a:tbl>
          </a:graphicData>
        </a:graphic>
      </p:graphicFrame>
      <p:sp>
        <p:nvSpPr>
          <p:cNvPr id="8" name="AutoShape 9">
            <a:extLst>
              <a:ext uri="{FF2B5EF4-FFF2-40B4-BE49-F238E27FC236}">
                <a16:creationId xmlns:a16="http://schemas.microsoft.com/office/drawing/2014/main" id="{D71A5BC3-8A1F-703B-08D4-794CEAD2D2EA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33D2E-3B96-88F3-CEA4-801071B48BD0}"/>
              </a:ext>
            </a:extLst>
          </p:cNvPr>
          <p:cNvSpPr txBox="1"/>
          <p:nvPr/>
        </p:nvSpPr>
        <p:spPr>
          <a:xfrm>
            <a:off x="526472" y="126108"/>
            <a:ext cx="5569528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D035F-38B9-C77F-295F-B87D7CFF2DFD}"/>
              </a:ext>
            </a:extLst>
          </p:cNvPr>
          <p:cNvSpPr txBox="1"/>
          <p:nvPr/>
        </p:nvSpPr>
        <p:spPr>
          <a:xfrm>
            <a:off x="1055688" y="861604"/>
            <a:ext cx="1008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Qualificação</a:t>
            </a:r>
            <a:r>
              <a:rPr lang="en-US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do </a:t>
            </a:r>
            <a:r>
              <a:rPr lang="pt-BR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Risco</a:t>
            </a:r>
            <a:r>
              <a:rPr lang="en-US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pt-BR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Inerente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13E4F241-79B6-10A6-DB38-5F2702239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DA28EF-C2EA-DE33-9D0D-890BA60F1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1.11111E-6 L -4.58333E-6 0.0724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 0.0724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FB0791-BE88-6450-1C5D-9449D5D8AA64}"/>
              </a:ext>
            </a:extLst>
          </p:cNvPr>
          <p:cNvSpPr/>
          <p:nvPr/>
        </p:nvSpPr>
        <p:spPr>
          <a:xfrm>
            <a:off x="5772150" y="0"/>
            <a:ext cx="64198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3" name="Graphic 212" descr="Warning with solid fill">
            <a:extLst>
              <a:ext uri="{FF2B5EF4-FFF2-40B4-BE49-F238E27FC236}">
                <a16:creationId xmlns:a16="http://schemas.microsoft.com/office/drawing/2014/main" id="{16DACF0D-B475-81DF-5470-BB780869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2783" y="2832968"/>
            <a:ext cx="4478947" cy="4478947"/>
          </a:xfrm>
          <a:prstGeom prst="rect">
            <a:avLst/>
          </a:prstGeom>
        </p:spPr>
      </p:pic>
      <p:sp>
        <p:nvSpPr>
          <p:cNvPr id="46" name="AutoShape 9">
            <a:extLst>
              <a:ext uri="{FF2B5EF4-FFF2-40B4-BE49-F238E27FC236}">
                <a16:creationId xmlns:a16="http://schemas.microsoft.com/office/drawing/2014/main" id="{E45E073C-A7F2-6314-0B23-1ED3902AC659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3507E1-34F6-2C54-7ABC-8597B0B41969}"/>
              </a:ext>
            </a:extLst>
          </p:cNvPr>
          <p:cNvSpPr txBox="1"/>
          <p:nvPr/>
        </p:nvSpPr>
        <p:spPr>
          <a:xfrm>
            <a:off x="526472" y="126108"/>
            <a:ext cx="5245678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1BF879-7FAA-B9DB-AA06-6BEEDAC5C2DC}"/>
              </a:ext>
            </a:extLst>
          </p:cNvPr>
          <p:cNvSpPr txBox="1"/>
          <p:nvPr/>
        </p:nvSpPr>
        <p:spPr>
          <a:xfrm>
            <a:off x="579864" y="2061198"/>
            <a:ext cx="10080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Qualificação</a:t>
            </a:r>
            <a:endParaRPr lang="en-US" sz="3200" b="1" spc="-150" dirty="0">
              <a:solidFill>
                <a:schemeClr val="tx1">
                  <a:lumMod val="95000"/>
                  <a:lumOff val="5000"/>
                </a:schemeClr>
              </a:solidFill>
              <a:latin typeface="Sora" pitchFamily="2" charset="0"/>
              <a:cs typeface="Sora" pitchFamily="2" charset="0"/>
            </a:endParaRPr>
          </a:p>
          <a:p>
            <a:r>
              <a:rPr lang="en-US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do </a:t>
            </a:r>
            <a:r>
              <a:rPr lang="en-US" sz="32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Risco</a:t>
            </a:r>
            <a:r>
              <a:rPr lang="en-US" sz="32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32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Inerente</a:t>
            </a:r>
            <a:endParaRPr lang="en-US" sz="3200" b="1" spc="-150" dirty="0">
              <a:solidFill>
                <a:schemeClr val="tx1">
                  <a:lumMod val="95000"/>
                  <a:lumOff val="5000"/>
                </a:schemeClr>
              </a:solidFill>
              <a:latin typeface="Sora" pitchFamily="2" charset="0"/>
              <a:cs typeface="Sora" pitchFamily="2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ECF2E5-D1F1-B79A-9BED-342FC1191BC4}"/>
              </a:ext>
            </a:extLst>
          </p:cNvPr>
          <p:cNvGrpSpPr/>
          <p:nvPr/>
        </p:nvGrpSpPr>
        <p:grpSpPr>
          <a:xfrm>
            <a:off x="5431965" y="5466753"/>
            <a:ext cx="4936136" cy="1151851"/>
            <a:chOff x="5779985" y="5156874"/>
            <a:chExt cx="4936136" cy="1151851"/>
          </a:xfrm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9D06B37-7736-3219-F989-4AF24F8B7261}"/>
                </a:ext>
              </a:extLst>
            </p:cNvPr>
            <p:cNvSpPr/>
            <p:nvPr/>
          </p:nvSpPr>
          <p:spPr>
            <a:xfrm flipH="1">
              <a:off x="7562443" y="5156874"/>
              <a:ext cx="3153678" cy="1151851"/>
            </a:xfrm>
            <a:custGeom>
              <a:avLst/>
              <a:gdLst>
                <a:gd name="connsiteX0" fmla="*/ 3755330 w 3755330"/>
                <a:gd name="connsiteY0" fmla="*/ 1371600 h 1371599"/>
                <a:gd name="connsiteX1" fmla="*/ 329839 w 3755330"/>
                <a:gd name="connsiteY1" fmla="*/ 1371600 h 1371599"/>
                <a:gd name="connsiteX2" fmla="*/ 0 w 3755330"/>
                <a:gd name="connsiteY2" fmla="*/ 685800 h 1371599"/>
                <a:gd name="connsiteX3" fmla="*/ 329839 w 3755330"/>
                <a:gd name="connsiteY3" fmla="*/ 0 h 1371599"/>
                <a:gd name="connsiteX4" fmla="*/ 3755330 w 3755330"/>
                <a:gd name="connsiteY4" fmla="*/ 0 h 13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330" h="1371599">
                  <a:moveTo>
                    <a:pt x="3755330" y="1371600"/>
                  </a:moveTo>
                  <a:lnTo>
                    <a:pt x="329839" y="1371600"/>
                  </a:lnTo>
                  <a:lnTo>
                    <a:pt x="0" y="685800"/>
                  </a:lnTo>
                  <a:lnTo>
                    <a:pt x="329839" y="0"/>
                  </a:lnTo>
                  <a:lnTo>
                    <a:pt x="375533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E63D54"/>
                </a:gs>
                <a:gs pos="100000">
                  <a:srgbClr val="E63D54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3365C17-5891-5E69-CA8A-D54A6E254E11}"/>
                </a:ext>
              </a:extLst>
            </p:cNvPr>
            <p:cNvSpPr/>
            <p:nvPr/>
          </p:nvSpPr>
          <p:spPr>
            <a:xfrm flipH="1">
              <a:off x="5779985" y="5156874"/>
              <a:ext cx="1782458" cy="1151851"/>
            </a:xfrm>
            <a:custGeom>
              <a:avLst/>
              <a:gdLst>
                <a:gd name="connsiteX0" fmla="*/ 0 w 2122510"/>
                <a:gd name="connsiteY0" fmla="*/ 0 h 1371599"/>
                <a:gd name="connsiteX1" fmla="*/ 2122510 w 2122510"/>
                <a:gd name="connsiteY1" fmla="*/ 1371600 h 1371599"/>
                <a:gd name="connsiteX2" fmla="*/ 0 w 2122510"/>
                <a:gd name="connsiteY2" fmla="*/ 1371600 h 13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2510" h="1371599">
                  <a:moveTo>
                    <a:pt x="0" y="0"/>
                  </a:moveTo>
                  <a:lnTo>
                    <a:pt x="2122510" y="1371600"/>
                  </a:lnTo>
                  <a:lnTo>
                    <a:pt x="0" y="137160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E63D54"/>
                </a:gs>
                <a:gs pos="100000">
                  <a:srgbClr val="E63D54">
                    <a:lumMod val="75000"/>
                  </a:srgbClr>
                </a:gs>
              </a:gsLst>
              <a:lin ang="10800000" scaled="1"/>
              <a:tileRect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F80F4D-C53B-B16B-B4F6-C0EE684E84E5}"/>
              </a:ext>
            </a:extLst>
          </p:cNvPr>
          <p:cNvGrpSpPr/>
          <p:nvPr/>
        </p:nvGrpSpPr>
        <p:grpSpPr>
          <a:xfrm>
            <a:off x="5431965" y="4315227"/>
            <a:ext cx="4936136" cy="2303378"/>
            <a:chOff x="5431965" y="4315227"/>
            <a:chExt cx="4936136" cy="2303378"/>
          </a:xfrm>
        </p:grpSpPr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D054E6-BA9E-1924-CD95-2533B3E8D35E}"/>
                </a:ext>
              </a:extLst>
            </p:cNvPr>
            <p:cNvSpPr/>
            <p:nvPr/>
          </p:nvSpPr>
          <p:spPr>
            <a:xfrm flipH="1">
              <a:off x="7214423" y="4327259"/>
              <a:ext cx="3153678" cy="1151525"/>
            </a:xfrm>
            <a:custGeom>
              <a:avLst/>
              <a:gdLst>
                <a:gd name="connsiteX0" fmla="*/ 3755330 w 3755330"/>
                <a:gd name="connsiteY0" fmla="*/ 1371210 h 1371210"/>
                <a:gd name="connsiteX1" fmla="*/ 329839 w 3755330"/>
                <a:gd name="connsiteY1" fmla="*/ 1371210 h 1371210"/>
                <a:gd name="connsiteX2" fmla="*/ 0 w 3755330"/>
                <a:gd name="connsiteY2" fmla="*/ 685800 h 1371210"/>
                <a:gd name="connsiteX3" fmla="*/ 329839 w 3755330"/>
                <a:gd name="connsiteY3" fmla="*/ 0 h 1371210"/>
                <a:gd name="connsiteX4" fmla="*/ 3755330 w 3755330"/>
                <a:gd name="connsiteY4" fmla="*/ 0 h 137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330" h="1371210">
                  <a:moveTo>
                    <a:pt x="3755330" y="1371210"/>
                  </a:moveTo>
                  <a:lnTo>
                    <a:pt x="329839" y="1371210"/>
                  </a:lnTo>
                  <a:lnTo>
                    <a:pt x="0" y="685800"/>
                  </a:lnTo>
                  <a:lnTo>
                    <a:pt x="329839" y="0"/>
                  </a:lnTo>
                  <a:lnTo>
                    <a:pt x="375533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5944D4"/>
                </a:gs>
                <a:gs pos="100000">
                  <a:srgbClr val="3A27AB"/>
                </a:gs>
              </a:gsLst>
              <a:path path="circle">
                <a:fillToRect l="100000" b="100000"/>
              </a:path>
              <a:tileRect t="-100000" r="-100000"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CD0C2-6CA6-322D-DCA0-5C74A6BA6541}"/>
                </a:ext>
              </a:extLst>
            </p:cNvPr>
            <p:cNvSpPr/>
            <p:nvPr/>
          </p:nvSpPr>
          <p:spPr>
            <a:xfrm flipH="1">
              <a:off x="5431965" y="4315227"/>
              <a:ext cx="1782458" cy="2303378"/>
            </a:xfrm>
            <a:custGeom>
              <a:avLst/>
              <a:gdLst>
                <a:gd name="connsiteX0" fmla="*/ 0 w 2122510"/>
                <a:gd name="connsiteY0" fmla="*/ 0 h 2742810"/>
                <a:gd name="connsiteX1" fmla="*/ 2122510 w 2122510"/>
                <a:gd name="connsiteY1" fmla="*/ 2742810 h 2742810"/>
                <a:gd name="connsiteX2" fmla="*/ 0 w 2122510"/>
                <a:gd name="connsiteY2" fmla="*/ 1371210 h 274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2510" h="2742810">
                  <a:moveTo>
                    <a:pt x="0" y="0"/>
                  </a:moveTo>
                  <a:lnTo>
                    <a:pt x="2122510" y="2742810"/>
                  </a:lnTo>
                  <a:lnTo>
                    <a:pt x="0" y="137121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5944D4"/>
                </a:gs>
                <a:gs pos="100000">
                  <a:srgbClr val="3A27AB"/>
                </a:gs>
              </a:gsLst>
              <a:lin ang="10800000" scaled="1"/>
              <a:tileRect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CCE0DC9-040B-C434-B42B-0722A7AC759D}"/>
              </a:ext>
            </a:extLst>
          </p:cNvPr>
          <p:cNvGrpSpPr/>
          <p:nvPr/>
        </p:nvGrpSpPr>
        <p:grpSpPr>
          <a:xfrm>
            <a:off x="5431965" y="3175735"/>
            <a:ext cx="4936136" cy="3454902"/>
            <a:chOff x="5779985" y="2853824"/>
            <a:chExt cx="4936136" cy="3454902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0D3D205-C1D2-17A3-3864-39A9A58BF5C4}"/>
                </a:ext>
              </a:extLst>
            </p:cNvPr>
            <p:cNvSpPr/>
            <p:nvPr/>
          </p:nvSpPr>
          <p:spPr>
            <a:xfrm flipH="1">
              <a:off x="7562443" y="2853824"/>
              <a:ext cx="3153678" cy="1151525"/>
            </a:xfrm>
            <a:custGeom>
              <a:avLst/>
              <a:gdLst>
                <a:gd name="connsiteX0" fmla="*/ 3755330 w 3755330"/>
                <a:gd name="connsiteY0" fmla="*/ 1371210 h 1371209"/>
                <a:gd name="connsiteX1" fmla="*/ 329839 w 3755330"/>
                <a:gd name="connsiteY1" fmla="*/ 1371210 h 1371209"/>
                <a:gd name="connsiteX2" fmla="*/ 0 w 3755330"/>
                <a:gd name="connsiteY2" fmla="*/ 685410 h 1371209"/>
                <a:gd name="connsiteX3" fmla="*/ 329839 w 3755330"/>
                <a:gd name="connsiteY3" fmla="*/ 0 h 1371209"/>
                <a:gd name="connsiteX4" fmla="*/ 3755330 w 3755330"/>
                <a:gd name="connsiteY4" fmla="*/ 0 h 137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330" h="1371209">
                  <a:moveTo>
                    <a:pt x="3755330" y="1371210"/>
                  </a:moveTo>
                  <a:lnTo>
                    <a:pt x="329839" y="1371210"/>
                  </a:lnTo>
                  <a:lnTo>
                    <a:pt x="0" y="685410"/>
                  </a:lnTo>
                  <a:lnTo>
                    <a:pt x="329839" y="0"/>
                  </a:lnTo>
                  <a:lnTo>
                    <a:pt x="375533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116AE0"/>
                </a:gs>
                <a:gs pos="100000">
                  <a:srgbClr val="116AE0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ECF397A-0F6F-9E9C-EC74-E988E199C582}"/>
                </a:ext>
              </a:extLst>
            </p:cNvPr>
            <p:cNvSpPr/>
            <p:nvPr/>
          </p:nvSpPr>
          <p:spPr>
            <a:xfrm flipH="1">
              <a:off x="5779985" y="2853824"/>
              <a:ext cx="1782458" cy="3454902"/>
            </a:xfrm>
            <a:custGeom>
              <a:avLst/>
              <a:gdLst>
                <a:gd name="connsiteX0" fmla="*/ 0 w 2122510"/>
                <a:gd name="connsiteY0" fmla="*/ 0 h 4114020"/>
                <a:gd name="connsiteX1" fmla="*/ 2122510 w 2122510"/>
                <a:gd name="connsiteY1" fmla="*/ 4114020 h 4114020"/>
                <a:gd name="connsiteX2" fmla="*/ 0 w 2122510"/>
                <a:gd name="connsiteY2" fmla="*/ 1371210 h 41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2510" h="4114020">
                  <a:moveTo>
                    <a:pt x="0" y="0"/>
                  </a:moveTo>
                  <a:lnTo>
                    <a:pt x="2122510" y="4114020"/>
                  </a:lnTo>
                  <a:lnTo>
                    <a:pt x="0" y="137121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116AE0"/>
                </a:gs>
                <a:gs pos="100000">
                  <a:srgbClr val="116AE0">
                    <a:lumMod val="75000"/>
                  </a:srgbClr>
                </a:gs>
              </a:gsLst>
              <a:lin ang="10800000" scaled="1"/>
              <a:tileRect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561DFF4-B460-E942-FB90-39FD239A9E32}"/>
              </a:ext>
            </a:extLst>
          </p:cNvPr>
          <p:cNvGrpSpPr/>
          <p:nvPr/>
        </p:nvGrpSpPr>
        <p:grpSpPr>
          <a:xfrm>
            <a:off x="5431965" y="2023882"/>
            <a:ext cx="4936136" cy="4606755"/>
            <a:chOff x="5779985" y="1701971"/>
            <a:chExt cx="4936136" cy="4606755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E271A9A4-9EB2-D495-85DD-A2A8ABC4D0CC}"/>
                </a:ext>
              </a:extLst>
            </p:cNvPr>
            <p:cNvSpPr/>
            <p:nvPr/>
          </p:nvSpPr>
          <p:spPr>
            <a:xfrm flipH="1">
              <a:off x="7562443" y="1701971"/>
              <a:ext cx="3153678" cy="1151851"/>
            </a:xfrm>
            <a:custGeom>
              <a:avLst/>
              <a:gdLst>
                <a:gd name="connsiteX0" fmla="*/ 3755330 w 3755330"/>
                <a:gd name="connsiteY0" fmla="*/ 1371600 h 1371599"/>
                <a:gd name="connsiteX1" fmla="*/ 329839 w 3755330"/>
                <a:gd name="connsiteY1" fmla="*/ 1371600 h 1371599"/>
                <a:gd name="connsiteX2" fmla="*/ 0 w 3755330"/>
                <a:gd name="connsiteY2" fmla="*/ 685800 h 1371599"/>
                <a:gd name="connsiteX3" fmla="*/ 329839 w 3755330"/>
                <a:gd name="connsiteY3" fmla="*/ 0 h 1371599"/>
                <a:gd name="connsiteX4" fmla="*/ 3755330 w 3755330"/>
                <a:gd name="connsiteY4" fmla="*/ 0 h 137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330" h="1371599">
                  <a:moveTo>
                    <a:pt x="3755330" y="1371600"/>
                  </a:moveTo>
                  <a:lnTo>
                    <a:pt x="329839" y="1371600"/>
                  </a:lnTo>
                  <a:lnTo>
                    <a:pt x="0" y="685800"/>
                  </a:lnTo>
                  <a:lnTo>
                    <a:pt x="329839" y="0"/>
                  </a:lnTo>
                  <a:lnTo>
                    <a:pt x="375533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2695FF"/>
                </a:gs>
                <a:gs pos="100000">
                  <a:srgbClr val="0070DC"/>
                </a:gs>
              </a:gsLst>
              <a:path path="circle">
                <a:fillToRect l="100000" b="100000"/>
              </a:path>
              <a:tileRect t="-100000" r="-100000"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7A2DCD3-F540-C843-C5C8-89EBDB2E8A54}"/>
                </a:ext>
              </a:extLst>
            </p:cNvPr>
            <p:cNvSpPr/>
            <p:nvPr/>
          </p:nvSpPr>
          <p:spPr>
            <a:xfrm flipH="1">
              <a:off x="5779985" y="1701971"/>
              <a:ext cx="1782458" cy="4606755"/>
            </a:xfrm>
            <a:custGeom>
              <a:avLst/>
              <a:gdLst>
                <a:gd name="connsiteX0" fmla="*/ 0 w 2122510"/>
                <a:gd name="connsiteY0" fmla="*/ 0 h 5485620"/>
                <a:gd name="connsiteX1" fmla="*/ 2122510 w 2122510"/>
                <a:gd name="connsiteY1" fmla="*/ 5485620 h 5485620"/>
                <a:gd name="connsiteX2" fmla="*/ 0 w 2122510"/>
                <a:gd name="connsiteY2" fmla="*/ 1371600 h 548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2510" h="5485620">
                  <a:moveTo>
                    <a:pt x="0" y="0"/>
                  </a:moveTo>
                  <a:lnTo>
                    <a:pt x="2122510" y="5485620"/>
                  </a:lnTo>
                  <a:lnTo>
                    <a:pt x="0" y="137160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2695FF"/>
                </a:gs>
                <a:gs pos="100000">
                  <a:srgbClr val="0070DC"/>
                </a:gs>
              </a:gsLst>
              <a:lin ang="10800000" scaled="1"/>
              <a:tileRect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BF347C8-0D63-A895-7A41-8CA3922ABD70}"/>
              </a:ext>
            </a:extLst>
          </p:cNvPr>
          <p:cNvGrpSpPr/>
          <p:nvPr/>
        </p:nvGrpSpPr>
        <p:grpSpPr>
          <a:xfrm>
            <a:off x="5431965" y="872357"/>
            <a:ext cx="4936136" cy="5758280"/>
            <a:chOff x="5779985" y="550446"/>
            <a:chExt cx="4936136" cy="5758280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3CD76B0-0123-3F99-599C-76B8D4C6A064}"/>
                </a:ext>
              </a:extLst>
            </p:cNvPr>
            <p:cNvSpPr/>
            <p:nvPr/>
          </p:nvSpPr>
          <p:spPr>
            <a:xfrm flipH="1">
              <a:off x="7562443" y="550446"/>
              <a:ext cx="3153678" cy="1151525"/>
            </a:xfrm>
            <a:custGeom>
              <a:avLst/>
              <a:gdLst>
                <a:gd name="connsiteX0" fmla="*/ 3755330 w 3755330"/>
                <a:gd name="connsiteY0" fmla="*/ 1371210 h 1371210"/>
                <a:gd name="connsiteX1" fmla="*/ 329839 w 3755330"/>
                <a:gd name="connsiteY1" fmla="*/ 1371210 h 1371210"/>
                <a:gd name="connsiteX2" fmla="*/ 0 w 3755330"/>
                <a:gd name="connsiteY2" fmla="*/ 685800 h 1371210"/>
                <a:gd name="connsiteX3" fmla="*/ 329839 w 3755330"/>
                <a:gd name="connsiteY3" fmla="*/ 0 h 1371210"/>
                <a:gd name="connsiteX4" fmla="*/ 3755330 w 3755330"/>
                <a:gd name="connsiteY4" fmla="*/ 0 h 137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5330" h="1371210">
                  <a:moveTo>
                    <a:pt x="3755330" y="1371210"/>
                  </a:moveTo>
                  <a:lnTo>
                    <a:pt x="329839" y="1371210"/>
                  </a:lnTo>
                  <a:lnTo>
                    <a:pt x="0" y="685800"/>
                  </a:lnTo>
                  <a:lnTo>
                    <a:pt x="329839" y="0"/>
                  </a:lnTo>
                  <a:lnTo>
                    <a:pt x="375533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473F261-303B-7FBA-4E29-BA698843BC87}"/>
                </a:ext>
              </a:extLst>
            </p:cNvPr>
            <p:cNvSpPr/>
            <p:nvPr/>
          </p:nvSpPr>
          <p:spPr>
            <a:xfrm flipH="1">
              <a:off x="5779985" y="550446"/>
              <a:ext cx="1782458" cy="5758280"/>
            </a:xfrm>
            <a:custGeom>
              <a:avLst/>
              <a:gdLst>
                <a:gd name="connsiteX0" fmla="*/ 0 w 2122510"/>
                <a:gd name="connsiteY0" fmla="*/ 0 h 6856830"/>
                <a:gd name="connsiteX1" fmla="*/ 2122510 w 2122510"/>
                <a:gd name="connsiteY1" fmla="*/ 6856830 h 6856830"/>
                <a:gd name="connsiteX2" fmla="*/ 0 w 2122510"/>
                <a:gd name="connsiteY2" fmla="*/ 1371210 h 685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2510" h="6856830">
                  <a:moveTo>
                    <a:pt x="0" y="0"/>
                  </a:moveTo>
                  <a:lnTo>
                    <a:pt x="2122510" y="6856830"/>
                  </a:lnTo>
                  <a:lnTo>
                    <a:pt x="0" y="137121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lin ang="10800000" scaled="1"/>
              <a:tileRect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5FB1739-518D-4152-1614-59CD90D78D7A}"/>
              </a:ext>
            </a:extLst>
          </p:cNvPr>
          <p:cNvSpPr/>
          <p:nvPr/>
        </p:nvSpPr>
        <p:spPr>
          <a:xfrm>
            <a:off x="7467116" y="823269"/>
            <a:ext cx="2600416" cy="126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E) Muito Baixa: Ocorrência improvável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Em situações excepcionais, o evento poderá até ocorrer, mas nada nas circunstâncias indica essa possibilidade.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A175FC1-3895-9AB4-27EF-D281385DDF48}"/>
              </a:ext>
            </a:extLst>
          </p:cNvPr>
          <p:cNvSpPr/>
          <p:nvPr/>
        </p:nvSpPr>
        <p:spPr>
          <a:xfrm>
            <a:off x="7491054" y="2091205"/>
            <a:ext cx="2600416" cy="106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D) Baixa: Ocorrência rara</a:t>
            </a:r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De forma inesperada ou casual, o evento poderá ocorrer, pois as circunstâncias pouco indicam essa possibildiade.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16CF891-B33B-1C8E-3AD2-F54DF71E089F}"/>
              </a:ext>
            </a:extLst>
          </p:cNvPr>
          <p:cNvSpPr/>
          <p:nvPr/>
        </p:nvSpPr>
        <p:spPr>
          <a:xfrm>
            <a:off x="7491054" y="3183342"/>
            <a:ext cx="2600416" cy="14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C) Média: Ocorrência possível</a:t>
            </a:r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De alguma forma, o evento poderá ocorrer, pois as circunstâncias indicam moderadamente essa possibilidade.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DE50441-2EFA-4580-C560-A72C54E87E8A}"/>
              </a:ext>
            </a:extLst>
          </p:cNvPr>
          <p:cNvSpPr/>
          <p:nvPr/>
        </p:nvSpPr>
        <p:spPr>
          <a:xfrm>
            <a:off x="7491054" y="4364072"/>
            <a:ext cx="2600416" cy="106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12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B) Ocorrência provável</a:t>
            </a:r>
            <a:r>
              <a:rPr lang="pt-BR" sz="12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De forma até esperada, o evento poderá ocorrer, pois as circunstâncias indicam fortemente essa possibilidade.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E9CC126-050F-9683-6364-F98A7ADB8DC3}"/>
              </a:ext>
            </a:extLst>
          </p:cNvPr>
          <p:cNvSpPr/>
          <p:nvPr/>
        </p:nvSpPr>
        <p:spPr>
          <a:xfrm>
            <a:off x="7474762" y="5515596"/>
            <a:ext cx="2600416" cy="106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A) Ocorrência praticamente certa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De forma inequívoca, o evento  ocorrerá, pois as circunstâncias indicam claramente essa possibilidade.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9838E17-2548-1B84-FDBA-13824943FD79}"/>
              </a:ext>
            </a:extLst>
          </p:cNvPr>
          <p:cNvCxnSpPr>
            <a:cxnSpLocks/>
          </p:cNvCxnSpPr>
          <p:nvPr/>
        </p:nvCxnSpPr>
        <p:spPr>
          <a:xfrm>
            <a:off x="718413" y="3371139"/>
            <a:ext cx="1420993" cy="0"/>
          </a:xfrm>
          <a:prstGeom prst="line">
            <a:avLst/>
          </a:prstGeom>
          <a:noFill/>
          <a:ln w="50800" cap="rnd" cmpd="sng" algn="ctr">
            <a:gradFill flip="none" rotWithShape="1">
              <a:gsLst>
                <a:gs pos="5000">
                  <a:srgbClr val="00C8A7"/>
                </a:gs>
                <a:gs pos="45000">
                  <a:srgbClr val="5944D4"/>
                </a:gs>
                <a:gs pos="100000">
                  <a:srgbClr val="116AE0"/>
                </a:gs>
              </a:gsLst>
              <a:path path="circle">
                <a:fillToRect r="100000" b="100000"/>
              </a:path>
              <a:tileRect l="-100000" t="-100000"/>
            </a:gradFill>
            <a:prstDash val="solid"/>
            <a:miter lim="800000"/>
          </a:ln>
          <a:effectLst/>
        </p:spPr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AFD2AC7F-F673-46A5-0CB2-6202B070245E}"/>
              </a:ext>
            </a:extLst>
          </p:cNvPr>
          <p:cNvSpPr txBox="1"/>
          <p:nvPr/>
        </p:nvSpPr>
        <p:spPr>
          <a:xfrm>
            <a:off x="2262916" y="3134060"/>
            <a:ext cx="27368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Probabilidade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337E4616-B415-CA85-7EF1-249530118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F0CD82D-D05F-358E-0C87-CA8F73A4D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33333E-6 1.11111E-6 L -3.33333E-6 0.0724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2.5E-6 0.07245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3.7037E-6 L -3.75E-6 0.07245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2.59259E-6 L -3.75E-6 0.07245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1.48148E-6 L -3.75E-6 0.07245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2.96296E-6 L -3.75E-6 0.07245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1.11111E-6 L -3.75E-6 0.07245 " pathEditMode="relative" rAng="0" ptsTypes="AA">
                                      <p:cBhvr>
                                        <p:cTn id="43" dur="75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7.40741E-7 L -0.04089 0.0007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48148E-6 L -0.04089 0.00069 " pathEditMode="relative" rAng="0" ptsTypes="AA">
                                      <p:cBhvr>
                                        <p:cTn id="55" dur="5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-4.81481E-6 L -0.04089 0.0007 " pathEditMode="relative" rAng="0" ptsTypes="AA">
                                      <p:cBhvr>
                                        <p:cTn id="61" dur="5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3" presetClass="entr" presetSubtype="27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path" presetSubtype="0" accel="49333" decel="50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1.48148E-6 L -0.04089 0.00069 " pathEditMode="relative" rAng="0" ptsTypes="AA">
                                      <p:cBhvr>
                                        <p:cTn id="67" dur="5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3.33333E-6 L -0.06615 3.33333E-6 " pathEditMode="relative" rAng="0" ptsTypes="AA">
                                      <p:cBhvr>
                                        <p:cTn id="72" dur="750" spd="-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-3.7037E-6 L 3.54167E-6 0.07246 " pathEditMode="relative" rAng="0" ptsTypes="AA">
                                      <p:cBhvr>
                                        <p:cTn id="77" dur="750" spd="-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7" grpId="1"/>
      <p:bldP spid="49" grpId="0"/>
      <p:bldP spid="49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217" grpId="0"/>
      <p:bldP spid="2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C1DB3D2-1DB4-D539-E54F-0C04092DB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64658"/>
              </p:ext>
            </p:extLst>
          </p:nvPr>
        </p:nvGraphicFramePr>
        <p:xfrm>
          <a:off x="168812" y="1048302"/>
          <a:ext cx="11854375" cy="53431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</a:tblPr>
              <a:tblGrid>
                <a:gridCol w="1989597">
                  <a:extLst>
                    <a:ext uri="{9D8B030D-6E8A-4147-A177-3AD203B41FA5}">
                      <a16:colId xmlns:a16="http://schemas.microsoft.com/office/drawing/2014/main" val="1885524760"/>
                    </a:ext>
                  </a:extLst>
                </a:gridCol>
                <a:gridCol w="1318438">
                  <a:extLst>
                    <a:ext uri="{9D8B030D-6E8A-4147-A177-3AD203B41FA5}">
                      <a16:colId xmlns:a16="http://schemas.microsoft.com/office/drawing/2014/main" val="2286654166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750421444"/>
                    </a:ext>
                  </a:extLst>
                </a:gridCol>
                <a:gridCol w="2360428">
                  <a:extLst>
                    <a:ext uri="{9D8B030D-6E8A-4147-A177-3AD203B41FA5}">
                      <a16:colId xmlns:a16="http://schemas.microsoft.com/office/drawing/2014/main" val="2063036147"/>
                    </a:ext>
                  </a:extLst>
                </a:gridCol>
                <a:gridCol w="1350334">
                  <a:extLst>
                    <a:ext uri="{9D8B030D-6E8A-4147-A177-3AD203B41FA5}">
                      <a16:colId xmlns:a16="http://schemas.microsoft.com/office/drawing/2014/main" val="2093554781"/>
                    </a:ext>
                  </a:extLst>
                </a:gridCol>
                <a:gridCol w="1913861">
                  <a:extLst>
                    <a:ext uri="{9D8B030D-6E8A-4147-A177-3AD203B41FA5}">
                      <a16:colId xmlns:a16="http://schemas.microsoft.com/office/drawing/2014/main" val="4116668121"/>
                    </a:ext>
                  </a:extLst>
                </a:gridCol>
                <a:gridCol w="1433159">
                  <a:extLst>
                    <a:ext uri="{9D8B030D-6E8A-4147-A177-3AD203B41FA5}">
                      <a16:colId xmlns:a16="http://schemas.microsoft.com/office/drawing/2014/main" val="6917650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Esforço de Gestão 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Impacto em processos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Repercussão externa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Impacto em objetivos, indicadores e metas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Intervenção Hierárquica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Orçamento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Pontuação dos elementos da Gravidade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5000">
                          <a:srgbClr val="116AE0"/>
                        </a:gs>
                        <a:gs pos="100000">
                          <a:srgbClr val="0D50A8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79258198"/>
                  </a:ext>
                </a:extLst>
              </a:tr>
              <a:tr h="5554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Evento com potencial para levar o subprocesso /atividade ao colapso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27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a.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Determina interrupção das atividades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27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Potencial significativo de destaque na mídia nacional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27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Prejudica o alcance de objetivo estratégico da ALRN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27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Exige a intervenção de mais de um Diretor da ALRN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27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Potencial de comprometimento de mais de R$ 10 milhões do orçamento da ALRN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27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A2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115999"/>
                  </a:ext>
                </a:extLst>
              </a:tr>
              <a:tr h="9997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Evento crítico, mas que com a devida gestão pode ser suportado</a:t>
                      </a:r>
                      <a:b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pt-BR" sz="1050" b="0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Determina paralisação momentânea de atividades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Potencial significativo de destaque na mídia estadual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Prejudica o alcance de metas de indicador do objetivo estratégico da ALRN, mas não necessariamente prejudica o alcance do objetivo estratégico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Exige a intervenção de um Diretor da ALRN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A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Potencial de comprometimento de mais de R$ 1 milhão a R$ 10 milhões do orçamento da ALRN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5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99563"/>
                  </a:ext>
                </a:extLst>
              </a:tr>
              <a:tr h="6665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Evento significativo que pode ser gerenciado em circunstâncias normais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Determina ações de caráter corretivo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Pode chegar à mídia provocando a exposição por um curto período de tempo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Prejudica o alcance de objetivo setorial da ALRN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Exige a intervenção de um Coordenador da ALRN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Potencial de comprometimento de mais de R$ 100.000 a R$ 1 milhão do orçamento da ALRN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52804"/>
                  </a:ext>
                </a:extLst>
              </a:tr>
              <a:tr h="7776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Evento cujas consequências podem ser absorvidas, mas carecem de esforço da gestão para minimizar o impacto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Determina ações de caráter orientativo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Pode chegar a partes externas, mas não à mídia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Prejudica o alcance das metas do processo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Exige a intervenção de um ou mais chefes de Divisão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Potencial de comprometimento de mais de R$ 10.000 a R$ 100.000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10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Evento cujo impacto pode ser absorvido por meio de atividades normais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Pouco ou nenhum impacto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Impacto apenas interno / sem impacto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Pouco ou nenhum</a:t>
                      </a:r>
                      <a:b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impacto nas metas 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exige a intervenção de qualquer chefia ou autoridade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e. </a:t>
                      </a:r>
                      <a:r>
                        <a:rPr lang="pt-BR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Sem potencial de comprometimento orçamentário / financeiro, ou comprometimento inferior a R$ 10.000. 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T="91440" marB="9144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87556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587DF90-EF8A-2D59-CA74-A21E0974549D}"/>
              </a:ext>
            </a:extLst>
          </p:cNvPr>
          <p:cNvSpPr txBox="1"/>
          <p:nvPr/>
        </p:nvSpPr>
        <p:spPr>
          <a:xfrm>
            <a:off x="2501538" y="-608953"/>
            <a:ext cx="1013532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400" cap="small" dirty="0">
                <a:solidFill>
                  <a:srgbClr val="17365D"/>
                </a:solidFill>
                <a:latin typeface="Cambria"/>
                <a:ea typeface="Cambria"/>
                <a:cs typeface="Times New Roman"/>
              </a:rPr>
              <a:t>Qualificação do Risco Inerente - Impacto (Gravidade)</a:t>
            </a:r>
            <a:endParaRPr lang="pt-BR" sz="2400" cap="small" dirty="0">
              <a:solidFill>
                <a:srgbClr val="17365D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A20A0F5E-9942-A7E8-8E65-913793C0698A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A6580-31F1-58B4-8634-925FBA628C14}"/>
              </a:ext>
            </a:extLst>
          </p:cNvPr>
          <p:cNvSpPr txBox="1"/>
          <p:nvPr/>
        </p:nvSpPr>
        <p:spPr>
          <a:xfrm>
            <a:off x="526472" y="126108"/>
            <a:ext cx="502524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FEB3D-BDD5-560E-AD32-25AC62B187D4}"/>
              </a:ext>
            </a:extLst>
          </p:cNvPr>
          <p:cNvSpPr txBox="1"/>
          <p:nvPr/>
        </p:nvSpPr>
        <p:spPr>
          <a:xfrm>
            <a:off x="1920506" y="626774"/>
            <a:ext cx="7570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Qualificação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do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Risco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Inerente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–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Impacto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(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Gravidade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)</a:t>
            </a:r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D43E0F5-21FC-3F14-FA00-B1E04E37B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C4F1AB1-DABB-921E-0EF8-4DF0DA84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1.11111E-6 L 1.25E-6 0.0724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64B0E7F-2822-DC20-BEF3-58FD9C68ED3A}"/>
              </a:ext>
            </a:extLst>
          </p:cNvPr>
          <p:cNvSpPr/>
          <p:nvPr/>
        </p:nvSpPr>
        <p:spPr>
          <a:xfrm>
            <a:off x="-159546" y="43865"/>
            <a:ext cx="61912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8EEEE3-6354-3088-268E-0EEEF45DB8F3}"/>
              </a:ext>
            </a:extLst>
          </p:cNvPr>
          <p:cNvGrpSpPr/>
          <p:nvPr/>
        </p:nvGrpSpPr>
        <p:grpSpPr>
          <a:xfrm>
            <a:off x="8274492" y="890966"/>
            <a:ext cx="1737360" cy="1451009"/>
            <a:chOff x="4358440" y="1885981"/>
            <a:chExt cx="1870409" cy="1633307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F63E4D65-AC0F-0078-E078-C2F157D333E4}"/>
                </a:ext>
              </a:extLst>
            </p:cNvPr>
            <p:cNvSpPr/>
            <p:nvPr/>
          </p:nvSpPr>
          <p:spPr>
            <a:xfrm>
              <a:off x="4358440" y="1885981"/>
              <a:ext cx="1870409" cy="1612421"/>
            </a:xfrm>
            <a:prstGeom prst="hexagon">
              <a:avLst/>
            </a:prstGeom>
            <a:solidFill>
              <a:srgbClr val="00C8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135F20-9D1D-749E-AA0E-916C9E33E244}"/>
                </a:ext>
              </a:extLst>
            </p:cNvPr>
            <p:cNvSpPr/>
            <p:nvPr/>
          </p:nvSpPr>
          <p:spPr>
            <a:xfrm>
              <a:off x="4446764" y="2257404"/>
              <a:ext cx="168273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3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Q</a:t>
              </a:r>
              <a:r>
                <a:rPr kumimoji="0" lang="en-US" sz="13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UALIFICAÇÃO DOS CONTROLES PROPOSTOS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b="1" kern="0" dirty="0">
                <a:solidFill>
                  <a:prstClr val="white"/>
                </a:solidFill>
                <a:latin typeface="Sora"/>
                <a:cs typeface="Raleway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200" b="1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Raleway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E2E7FA-3F5E-3C80-5152-CA8D44267D4B}"/>
              </a:ext>
            </a:extLst>
          </p:cNvPr>
          <p:cNvGrpSpPr/>
          <p:nvPr/>
        </p:nvGrpSpPr>
        <p:grpSpPr>
          <a:xfrm>
            <a:off x="9770896" y="1659090"/>
            <a:ext cx="1737360" cy="1463040"/>
            <a:chOff x="5855981" y="2738139"/>
            <a:chExt cx="1870409" cy="1612421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0CEE92AE-7233-672B-9C59-ADAD225E3264}"/>
                </a:ext>
              </a:extLst>
            </p:cNvPr>
            <p:cNvSpPr/>
            <p:nvPr/>
          </p:nvSpPr>
          <p:spPr>
            <a:xfrm>
              <a:off x="5855981" y="2738139"/>
              <a:ext cx="1870409" cy="1612421"/>
            </a:xfrm>
            <a:prstGeom prst="hexagon">
              <a:avLst/>
            </a:prstGeom>
            <a:solidFill>
              <a:srgbClr val="116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D78CDC-8416-266E-CACB-891AB3E7A2AE}"/>
                </a:ext>
              </a:extLst>
            </p:cNvPr>
            <p:cNvSpPr/>
            <p:nvPr/>
          </p:nvSpPr>
          <p:spPr>
            <a:xfrm>
              <a:off x="6209216" y="2808815"/>
              <a:ext cx="115992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Tipo principal de resposta ao risco: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100" b="1" kern="0" dirty="0">
                <a:solidFill>
                  <a:prstClr val="white"/>
                </a:solidFill>
                <a:latin typeface="Sora"/>
                <a:cs typeface="Raleway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100" kern="0" dirty="0">
                  <a:solidFill>
                    <a:prstClr val="white"/>
                  </a:solidFill>
                  <a:latin typeface="Sora"/>
                  <a:cs typeface="Raleway"/>
                </a:rPr>
                <a:t>Aceitar</a:t>
              </a:r>
              <a:endParaRPr kumimoji="0" lang="pt-BR" sz="1100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Raleway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E810E9-AE51-689E-9473-C8349A65EC52}"/>
              </a:ext>
            </a:extLst>
          </p:cNvPr>
          <p:cNvGrpSpPr/>
          <p:nvPr/>
        </p:nvGrpSpPr>
        <p:grpSpPr>
          <a:xfrm>
            <a:off x="6776044" y="1652784"/>
            <a:ext cx="1737360" cy="1463040"/>
            <a:chOff x="4360118" y="3564509"/>
            <a:chExt cx="1870409" cy="1612421"/>
          </a:xfrm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3AC658AA-15CB-F065-2655-A2C8FB2B76A9}"/>
                </a:ext>
              </a:extLst>
            </p:cNvPr>
            <p:cNvSpPr/>
            <p:nvPr/>
          </p:nvSpPr>
          <p:spPr>
            <a:xfrm>
              <a:off x="4360118" y="3564509"/>
              <a:ext cx="1870409" cy="1612421"/>
            </a:xfrm>
            <a:prstGeom prst="hexagon">
              <a:avLst/>
            </a:prstGeom>
            <a:solidFill>
              <a:srgbClr val="269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F1C9044-9078-B25A-F85E-64CF6064778B}"/>
                </a:ext>
              </a:extLst>
            </p:cNvPr>
            <p:cNvSpPr/>
            <p:nvPr/>
          </p:nvSpPr>
          <p:spPr>
            <a:xfrm>
              <a:off x="4568171" y="3677731"/>
              <a:ext cx="1452215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Controles (ações) propostos</a:t>
              </a:r>
              <a:r>
                <a:rPr kumimoji="0" lang="en-US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Raleway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0" dirty="0">
                  <a:solidFill>
                    <a:prstClr val="white"/>
                  </a:solidFill>
                  <a:latin typeface="Sora"/>
                  <a:cs typeface="Raleway"/>
                </a:rPr>
                <a:t>C</a:t>
              </a:r>
              <a:r>
                <a:rPr kumimoji="0" lang="id-ID" sz="1100" b="0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ontratação de novos servidores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00" b="0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Raleway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2F3051-C4D7-65AC-E9A6-F5448860FCFC}"/>
              </a:ext>
            </a:extLst>
          </p:cNvPr>
          <p:cNvGrpSpPr/>
          <p:nvPr/>
        </p:nvGrpSpPr>
        <p:grpSpPr>
          <a:xfrm>
            <a:off x="8268223" y="2482194"/>
            <a:ext cx="1737360" cy="1463040"/>
            <a:chOff x="4358440" y="1910045"/>
            <a:chExt cx="1870409" cy="1612421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24D964EB-D121-36B5-906B-054609326823}"/>
                </a:ext>
              </a:extLst>
            </p:cNvPr>
            <p:cNvSpPr/>
            <p:nvPr/>
          </p:nvSpPr>
          <p:spPr>
            <a:xfrm>
              <a:off x="4358440" y="1910045"/>
              <a:ext cx="1870409" cy="1612421"/>
            </a:xfrm>
            <a:prstGeom prst="hexagon">
              <a:avLst/>
            </a:prstGeom>
            <a:solidFill>
              <a:srgbClr val="00C8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25EC2A-E558-6415-2C5D-97598FE53D8B}"/>
                </a:ext>
              </a:extLst>
            </p:cNvPr>
            <p:cNvSpPr/>
            <p:nvPr/>
          </p:nvSpPr>
          <p:spPr>
            <a:xfrm>
              <a:off x="4570778" y="2375938"/>
              <a:ext cx="145934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CÁLCULO DO RISCO RESIDUAL</a:t>
              </a:r>
              <a:endParaRPr kumimoji="0" lang="id-ID" sz="1300" b="1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Raleway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D40B9E-99C5-E19F-9AF1-CCAEB8F63008}"/>
              </a:ext>
            </a:extLst>
          </p:cNvPr>
          <p:cNvGrpSpPr/>
          <p:nvPr/>
        </p:nvGrpSpPr>
        <p:grpSpPr>
          <a:xfrm>
            <a:off x="6798032" y="3268241"/>
            <a:ext cx="1737360" cy="1463040"/>
            <a:chOff x="5863211" y="2716256"/>
            <a:chExt cx="1870409" cy="1612421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BCC76AA1-FE64-6A0C-5102-7117B62828BF}"/>
                </a:ext>
              </a:extLst>
            </p:cNvPr>
            <p:cNvSpPr/>
            <p:nvPr/>
          </p:nvSpPr>
          <p:spPr>
            <a:xfrm>
              <a:off x="5863211" y="2716256"/>
              <a:ext cx="1870409" cy="1612421"/>
            </a:xfrm>
            <a:prstGeom prst="hexagon">
              <a:avLst/>
            </a:prstGeom>
            <a:solidFill>
              <a:srgbClr val="116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55859BC-37BA-B040-348F-21DE3B7F012B}"/>
                </a:ext>
              </a:extLst>
            </p:cNvPr>
            <p:cNvSpPr/>
            <p:nvPr/>
          </p:nvSpPr>
          <p:spPr>
            <a:xfrm>
              <a:off x="6000532" y="3162447"/>
              <a:ext cx="1515224" cy="898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Nova Probabilidade</a:t>
              </a:r>
              <a:r>
                <a:rPr kumimoji="0" lang="en-US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200" kern="0" dirty="0">
                <a:solidFill>
                  <a:prstClr val="white"/>
                </a:solidFill>
                <a:latin typeface="Sora"/>
                <a:cs typeface="Raleway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1</a:t>
              </a:r>
              <a:endParaRPr kumimoji="0" lang="id-ID" sz="1100" b="1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Raleway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1F8811-9A07-7D27-C870-9DE3C3DA0902}"/>
              </a:ext>
            </a:extLst>
          </p:cNvPr>
          <p:cNvGrpSpPr/>
          <p:nvPr/>
        </p:nvGrpSpPr>
        <p:grpSpPr>
          <a:xfrm>
            <a:off x="8272697" y="4068831"/>
            <a:ext cx="1737360" cy="1463040"/>
            <a:chOff x="4360118" y="3551248"/>
            <a:chExt cx="1870409" cy="1612421"/>
          </a:xfrm>
        </p:grpSpPr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F00045AB-0C12-1F4D-99D9-218E6EA7861A}"/>
                </a:ext>
              </a:extLst>
            </p:cNvPr>
            <p:cNvSpPr/>
            <p:nvPr/>
          </p:nvSpPr>
          <p:spPr>
            <a:xfrm>
              <a:off x="4360118" y="3551248"/>
              <a:ext cx="1870409" cy="1612421"/>
            </a:xfrm>
            <a:prstGeom prst="hexagon">
              <a:avLst/>
            </a:prstGeom>
            <a:solidFill>
              <a:srgbClr val="269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53C318-4B35-381A-F510-662C1C5580BB}"/>
                </a:ext>
              </a:extLst>
            </p:cNvPr>
            <p:cNvSpPr/>
            <p:nvPr/>
          </p:nvSpPr>
          <p:spPr>
            <a:xfrm>
              <a:off x="4724595" y="3988203"/>
              <a:ext cx="1159926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Nova Gravidade</a:t>
              </a:r>
              <a:r>
                <a:rPr kumimoji="0" lang="en-US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prstClr val="white"/>
                </a:solidFill>
                <a:latin typeface="Sora"/>
                <a:cs typeface="Raleway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Sora"/>
                  <a:cs typeface="Raleway"/>
                </a:rPr>
                <a:t>4,35</a:t>
              </a:r>
              <a:endParaRPr kumimoji="0" lang="id-ID" sz="1100" b="1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Raleway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535A8A-826D-0C90-4CD4-67413EDAB7EA}"/>
              </a:ext>
            </a:extLst>
          </p:cNvPr>
          <p:cNvGrpSpPr/>
          <p:nvPr/>
        </p:nvGrpSpPr>
        <p:grpSpPr>
          <a:xfrm>
            <a:off x="9740253" y="4852081"/>
            <a:ext cx="1737360" cy="1463040"/>
            <a:chOff x="5863211" y="4357459"/>
            <a:chExt cx="1870409" cy="1612421"/>
          </a:xfrm>
        </p:grpSpPr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63CE7648-8C0B-79C8-6E85-3FD5730C238A}"/>
                </a:ext>
              </a:extLst>
            </p:cNvPr>
            <p:cNvSpPr/>
            <p:nvPr/>
          </p:nvSpPr>
          <p:spPr>
            <a:xfrm>
              <a:off x="5863211" y="4357459"/>
              <a:ext cx="1870409" cy="1612421"/>
            </a:xfrm>
            <a:prstGeom prst="hexagon">
              <a:avLst/>
            </a:prstGeom>
            <a:solidFill>
              <a:srgbClr val="116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96E0EE-E839-107D-110A-40C4BF16281A}"/>
                </a:ext>
              </a:extLst>
            </p:cNvPr>
            <p:cNvSpPr/>
            <p:nvPr/>
          </p:nvSpPr>
          <p:spPr>
            <a:xfrm>
              <a:off x="6259638" y="4720521"/>
              <a:ext cx="1077555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Nível de Risco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(1 a 100):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prstClr val="white"/>
                </a:solidFill>
                <a:latin typeface="Sora"/>
                <a:cs typeface="Raleway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b="1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4,4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7E1283D-9A3F-551E-F77F-69FB4B469882}"/>
              </a:ext>
            </a:extLst>
          </p:cNvPr>
          <p:cNvGrpSpPr/>
          <p:nvPr/>
        </p:nvGrpSpPr>
        <p:grpSpPr>
          <a:xfrm>
            <a:off x="9748363" y="3267634"/>
            <a:ext cx="1737360" cy="1463040"/>
            <a:chOff x="4358440" y="1910045"/>
            <a:chExt cx="1870409" cy="1612421"/>
          </a:xfrm>
        </p:grpSpPr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1F6B3199-59AD-60C1-5183-00AE8C74A783}"/>
                </a:ext>
              </a:extLst>
            </p:cNvPr>
            <p:cNvSpPr/>
            <p:nvPr/>
          </p:nvSpPr>
          <p:spPr>
            <a:xfrm>
              <a:off x="4358440" y="1910045"/>
              <a:ext cx="1870409" cy="1612421"/>
            </a:xfrm>
            <a:prstGeom prst="hexagon">
              <a:avLst/>
            </a:prstGeom>
            <a:solidFill>
              <a:srgbClr val="00C8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1B52C0-FF51-4073-8A52-DF5A8BCE80FD}"/>
                </a:ext>
              </a:extLst>
            </p:cNvPr>
            <p:cNvSpPr/>
            <p:nvPr/>
          </p:nvSpPr>
          <p:spPr>
            <a:xfrm>
              <a:off x="4553449" y="2041285"/>
              <a:ext cx="1459344" cy="1092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300" i="0" u="none" strike="noStrike" kern="0" cap="none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cs typeface="Raleway"/>
                </a:rPr>
                <a:t>Nível de Risco Após Novos Controles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300" b="1" kern="0" dirty="0">
                  <a:solidFill>
                    <a:prstClr val="white"/>
                  </a:solidFill>
                  <a:latin typeface="Sora"/>
                  <a:cs typeface="Raleway"/>
                </a:rPr>
                <a:t>(Risco Residual)</a:t>
              </a:r>
              <a:endParaRPr kumimoji="0" lang="en-US" sz="1300" b="1" i="0" u="none" strike="noStrike" kern="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cs typeface="Raleway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271E00B-86E6-5634-2F69-72F6A5080D88}"/>
              </a:ext>
            </a:extLst>
          </p:cNvPr>
          <p:cNvSpPr txBox="1"/>
          <p:nvPr/>
        </p:nvSpPr>
        <p:spPr>
          <a:xfrm>
            <a:off x="387110" y="1198362"/>
            <a:ext cx="5343476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Qualificação</a:t>
            </a:r>
            <a:r>
              <a:rPr lang="en-US" sz="28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do </a:t>
            </a:r>
            <a:r>
              <a:rPr lang="en-US" sz="28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Risco</a:t>
            </a:r>
            <a:r>
              <a:rPr lang="en-US" sz="2800" b="1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 Residual</a:t>
            </a:r>
          </a:p>
        </p:txBody>
      </p:sp>
      <p:sp>
        <p:nvSpPr>
          <p:cNvPr id="43" name="AutoShape 9">
            <a:extLst>
              <a:ext uri="{FF2B5EF4-FFF2-40B4-BE49-F238E27FC236}">
                <a16:creationId xmlns:a16="http://schemas.microsoft.com/office/drawing/2014/main" id="{73099ACA-4F3D-9CC7-3835-8C22F1F99B52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697983-BC57-08A1-B914-5488F4B54AEE}"/>
              </a:ext>
            </a:extLst>
          </p:cNvPr>
          <p:cNvSpPr txBox="1"/>
          <p:nvPr/>
        </p:nvSpPr>
        <p:spPr>
          <a:xfrm>
            <a:off x="526472" y="126108"/>
            <a:ext cx="4558712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pic>
        <p:nvPicPr>
          <p:cNvPr id="45" name="Picture 44" descr="Logo&#10;&#10;Description automatically generated with medium confidence">
            <a:extLst>
              <a:ext uri="{FF2B5EF4-FFF2-40B4-BE49-F238E27FC236}">
                <a16:creationId xmlns:a16="http://schemas.microsoft.com/office/drawing/2014/main" id="{DD5A185A-30A4-BD96-62F9-78D91471B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EFC92464-7BCF-EBCD-0E3D-CB40CD581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77F93E27-F5D0-33E6-D7C8-35472AACA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60267"/>
              </p:ext>
            </p:extLst>
          </p:nvPr>
        </p:nvGraphicFramePr>
        <p:xfrm>
          <a:off x="-183609" y="2642441"/>
          <a:ext cx="6191250" cy="2470976"/>
        </p:xfrm>
        <a:graphic>
          <a:graphicData uri="http://schemas.openxmlformats.org/drawingml/2006/table">
            <a:tbl>
              <a:tblPr>
                <a:effectLst>
                  <a:outerShdw blurRad="50800" dist="38100" dir="5400000" sx="98000" sy="98000" algn="tl" rotWithShape="0">
                    <a:prstClr val="black">
                      <a:alpha val="50000"/>
                    </a:prstClr>
                  </a:outerShdw>
                </a:effectLst>
                <a:tableStyleId>{7DF18680-E054-41AD-8BC1-D1AEF772440D}</a:tableStyleId>
              </a:tblPr>
              <a:tblGrid>
                <a:gridCol w="2642147">
                  <a:extLst>
                    <a:ext uri="{9D8B030D-6E8A-4147-A177-3AD203B41FA5}">
                      <a16:colId xmlns:a16="http://schemas.microsoft.com/office/drawing/2014/main" val="4011858008"/>
                    </a:ext>
                  </a:extLst>
                </a:gridCol>
                <a:gridCol w="908785">
                  <a:extLst>
                    <a:ext uri="{9D8B030D-6E8A-4147-A177-3AD203B41FA5}">
                      <a16:colId xmlns:a16="http://schemas.microsoft.com/office/drawing/2014/main" val="1686705990"/>
                    </a:ext>
                  </a:extLst>
                </a:gridCol>
                <a:gridCol w="939978">
                  <a:extLst>
                    <a:ext uri="{9D8B030D-6E8A-4147-A177-3AD203B41FA5}">
                      <a16:colId xmlns:a16="http://schemas.microsoft.com/office/drawing/2014/main" val="2302183419"/>
                    </a:ext>
                  </a:extLst>
                </a:gridCol>
                <a:gridCol w="787833">
                  <a:extLst>
                    <a:ext uri="{9D8B030D-6E8A-4147-A177-3AD203B41FA5}">
                      <a16:colId xmlns:a16="http://schemas.microsoft.com/office/drawing/2014/main" val="543706839"/>
                    </a:ext>
                  </a:extLst>
                </a:gridCol>
                <a:gridCol w="912507">
                  <a:extLst>
                    <a:ext uri="{9D8B030D-6E8A-4147-A177-3AD203B41FA5}">
                      <a16:colId xmlns:a16="http://schemas.microsoft.com/office/drawing/2014/main" val="4042753249"/>
                    </a:ext>
                  </a:extLst>
                </a:gridCol>
              </a:tblGrid>
              <a:tr h="37412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Qualificação dos Controles Propostos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Cálculo do Risco Residual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410445"/>
                  </a:ext>
                </a:extLst>
              </a:tr>
              <a:tr h="400228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 de Risco Após </a:t>
                      </a:r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Novos Controles</a:t>
                      </a:r>
                    </a:p>
                    <a:p>
                      <a:pPr algn="ctr" fontAlgn="ctr"/>
                      <a:r>
                        <a:rPr lang="pt-BR" sz="1000" b="1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Risco Residual)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78338"/>
                  </a:ext>
                </a:extLst>
              </a:tr>
              <a:tr h="7308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Controles (ações) propostos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Tipo principal de resposta ao risco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Nova Probabilidade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Nova Gravidade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Nível de Risco</a:t>
                      </a:r>
                    </a:p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(1 a 100)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98648201"/>
                  </a:ext>
                </a:extLst>
              </a:tr>
              <a:tr h="9657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Contratação de novos servidores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Evitar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4,35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15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path path="circle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664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2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1.85185E-6 L 2.08333E-7 0.07245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4.81481E-6 L -3.125E-6 0.07245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1.11111E-6 L 3.75E-6 0.07245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1.48148E-6 L 1.04167E-6 0.07245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0 L 4.16667E-7 0.07245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5833E-6 -1.85185E-6 L 3.95833E-6 0.07246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49333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9167E-6 -3.7037E-7 L -2.29167E-6 0.07245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1.85185E-6 L -3.33333E-6 0.07246 " pathEditMode="relative" rAng="0" ptsTypes="AA">
                                      <p:cBhvr>
                                        <p:cTn id="52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1.45833E-6 0.07246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1.11111E-6 L 1.875E-6 0.07245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 animBg="1"/>
      <p:bldP spid="44" grpId="0"/>
      <p:bldP spid="4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567EAD2-8AB1-177E-CF41-ACAEC1D17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0178"/>
              </p:ext>
            </p:extLst>
          </p:nvPr>
        </p:nvGraphicFramePr>
        <p:xfrm>
          <a:off x="-9784229" y="1311780"/>
          <a:ext cx="9494284" cy="2339771"/>
        </p:xfrm>
        <a:graphic>
          <a:graphicData uri="http://schemas.openxmlformats.org/drawingml/2006/table">
            <a:tbl>
              <a:tblPr/>
              <a:tblGrid>
                <a:gridCol w="2978483">
                  <a:extLst>
                    <a:ext uri="{9D8B030D-6E8A-4147-A177-3AD203B41FA5}">
                      <a16:colId xmlns:a16="http://schemas.microsoft.com/office/drawing/2014/main" val="4205834934"/>
                    </a:ext>
                  </a:extLst>
                </a:gridCol>
                <a:gridCol w="2116446">
                  <a:extLst>
                    <a:ext uri="{9D8B030D-6E8A-4147-A177-3AD203B41FA5}">
                      <a16:colId xmlns:a16="http://schemas.microsoft.com/office/drawing/2014/main" val="601210896"/>
                    </a:ext>
                  </a:extLst>
                </a:gridCol>
                <a:gridCol w="2282909">
                  <a:extLst>
                    <a:ext uri="{9D8B030D-6E8A-4147-A177-3AD203B41FA5}">
                      <a16:colId xmlns:a16="http://schemas.microsoft.com/office/drawing/2014/main" val="2058053272"/>
                    </a:ext>
                  </a:extLst>
                </a:gridCol>
                <a:gridCol w="2116446">
                  <a:extLst>
                    <a:ext uri="{9D8B030D-6E8A-4147-A177-3AD203B41FA5}">
                      <a16:colId xmlns:a16="http://schemas.microsoft.com/office/drawing/2014/main" val="809391078"/>
                    </a:ext>
                  </a:extLst>
                </a:gridCol>
              </a:tblGrid>
              <a:tr h="32983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Plano de 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578544"/>
                  </a:ext>
                </a:extLst>
              </a:tr>
              <a:tr h="865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Descrição da 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 do Início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Responsabilidade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49711"/>
                  </a:ext>
                </a:extLst>
              </a:tr>
              <a:tr h="11441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acompanhar o andamento do processo de concurso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chefia núcleo de medicina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dez/22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47051"/>
                  </a:ext>
                </a:extLst>
              </a:tr>
            </a:tbl>
          </a:graphicData>
        </a:graphic>
      </p:graphicFrame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422F0E5-9230-0A1F-599E-CBAEDD151926}"/>
              </a:ext>
            </a:extLst>
          </p:cNvPr>
          <p:cNvSpPr/>
          <p:nvPr/>
        </p:nvSpPr>
        <p:spPr>
          <a:xfrm rot="20710158">
            <a:off x="-514966" y="2060494"/>
            <a:ext cx="9987931" cy="4405386"/>
          </a:xfrm>
          <a:custGeom>
            <a:avLst/>
            <a:gdLst>
              <a:gd name="connsiteX0" fmla="*/ 9720563 w 9987931"/>
              <a:gd name="connsiteY0" fmla="*/ 6803 h 4405386"/>
              <a:gd name="connsiteX1" fmla="*/ 9987931 w 9987931"/>
              <a:gd name="connsiteY1" fmla="*/ 334853 h 4405386"/>
              <a:gd name="connsiteX2" fmla="*/ 9987931 w 9987931"/>
              <a:gd name="connsiteY2" fmla="*/ 4070533 h 4405386"/>
              <a:gd name="connsiteX3" fmla="*/ 9653078 w 9987931"/>
              <a:gd name="connsiteY3" fmla="*/ 4405386 h 4405386"/>
              <a:gd name="connsiteX4" fmla="*/ 3175350 w 9987931"/>
              <a:gd name="connsiteY4" fmla="*/ 4405386 h 4405386"/>
              <a:gd name="connsiteX5" fmla="*/ 0 w 9987931"/>
              <a:gd name="connsiteY5" fmla="*/ 3564602 h 4405386"/>
              <a:gd name="connsiteX6" fmla="*/ 943852 w 9987931"/>
              <a:gd name="connsiteY6" fmla="*/ 0 h 4405386"/>
              <a:gd name="connsiteX7" fmla="*/ 9653078 w 9987931"/>
              <a:gd name="connsiteY7" fmla="*/ 0 h 4405386"/>
              <a:gd name="connsiteX8" fmla="*/ 9720563 w 9987931"/>
              <a:gd name="connsiteY8" fmla="*/ 6803 h 4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87931" h="4405386">
                <a:moveTo>
                  <a:pt x="9720563" y="6803"/>
                </a:moveTo>
                <a:cubicBezTo>
                  <a:pt x="9873149" y="38027"/>
                  <a:pt x="9987931" y="173036"/>
                  <a:pt x="9987931" y="334853"/>
                </a:cubicBezTo>
                <a:lnTo>
                  <a:pt x="9987931" y="4070533"/>
                </a:lnTo>
                <a:cubicBezTo>
                  <a:pt x="9987931" y="4255467"/>
                  <a:pt x="9838012" y="4405386"/>
                  <a:pt x="9653078" y="4405386"/>
                </a:cubicBezTo>
                <a:lnTo>
                  <a:pt x="3175350" y="4405386"/>
                </a:lnTo>
                <a:lnTo>
                  <a:pt x="0" y="3564602"/>
                </a:lnTo>
                <a:lnTo>
                  <a:pt x="943852" y="0"/>
                </a:lnTo>
                <a:lnTo>
                  <a:pt x="9653078" y="0"/>
                </a:lnTo>
                <a:cubicBezTo>
                  <a:pt x="9676195" y="0"/>
                  <a:pt x="9698764" y="2343"/>
                  <a:pt x="9720563" y="6803"/>
                </a:cubicBezTo>
                <a:close/>
              </a:path>
            </a:pathLst>
          </a:custGeom>
          <a:solidFill>
            <a:srgbClr val="00C8A7"/>
          </a:solidFill>
          <a:ln w="25400" cap="flat" cmpd="sng" algn="ctr">
            <a:noFill/>
            <a:prstDash val="solid"/>
            <a:miter lim="800000"/>
          </a:ln>
          <a:effectLst>
            <a:outerShdw blurRad="1016000" dist="2286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C24B622-71F3-7949-60DF-607FB8B83A7A}"/>
              </a:ext>
            </a:extLst>
          </p:cNvPr>
          <p:cNvSpPr/>
          <p:nvPr/>
        </p:nvSpPr>
        <p:spPr>
          <a:xfrm rot="20710158">
            <a:off x="-222596" y="2794411"/>
            <a:ext cx="10658111" cy="4405386"/>
          </a:xfrm>
          <a:custGeom>
            <a:avLst/>
            <a:gdLst>
              <a:gd name="connsiteX0" fmla="*/ 10407169 w 10658111"/>
              <a:gd name="connsiteY0" fmla="*/ 6385 h 4405386"/>
              <a:gd name="connsiteX1" fmla="*/ 10658111 w 10658111"/>
              <a:gd name="connsiteY1" fmla="*/ 314280 h 4405386"/>
              <a:gd name="connsiteX2" fmla="*/ 10658111 w 10658111"/>
              <a:gd name="connsiteY2" fmla="*/ 4091106 h 4405386"/>
              <a:gd name="connsiteX3" fmla="*/ 10343831 w 10658111"/>
              <a:gd name="connsiteY3" fmla="*/ 4405386 h 4405386"/>
              <a:gd name="connsiteX4" fmla="*/ 7653876 w 10658111"/>
              <a:gd name="connsiteY4" fmla="*/ 4405386 h 4405386"/>
              <a:gd name="connsiteX5" fmla="*/ 0 w 10658111"/>
              <a:gd name="connsiteY5" fmla="*/ 2378756 h 4405386"/>
              <a:gd name="connsiteX6" fmla="*/ 629858 w 10658111"/>
              <a:gd name="connsiteY6" fmla="*/ 0 h 4405386"/>
              <a:gd name="connsiteX7" fmla="*/ 10343831 w 10658111"/>
              <a:gd name="connsiteY7" fmla="*/ 0 h 4405386"/>
              <a:gd name="connsiteX8" fmla="*/ 10407169 w 10658111"/>
              <a:gd name="connsiteY8" fmla="*/ 6385 h 4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8111" h="4405386">
                <a:moveTo>
                  <a:pt x="10407169" y="6385"/>
                </a:moveTo>
                <a:cubicBezTo>
                  <a:pt x="10550381" y="35690"/>
                  <a:pt x="10658110" y="162404"/>
                  <a:pt x="10658111" y="314280"/>
                </a:cubicBezTo>
                <a:lnTo>
                  <a:pt x="10658111" y="4091106"/>
                </a:lnTo>
                <a:cubicBezTo>
                  <a:pt x="10658111" y="4264678"/>
                  <a:pt x="10517403" y="4405386"/>
                  <a:pt x="10343831" y="4405386"/>
                </a:cubicBezTo>
                <a:lnTo>
                  <a:pt x="7653876" y="4405386"/>
                </a:lnTo>
                <a:lnTo>
                  <a:pt x="0" y="2378756"/>
                </a:lnTo>
                <a:lnTo>
                  <a:pt x="629858" y="0"/>
                </a:lnTo>
                <a:lnTo>
                  <a:pt x="10343831" y="0"/>
                </a:lnTo>
                <a:cubicBezTo>
                  <a:pt x="10365528" y="0"/>
                  <a:pt x="10386711" y="2199"/>
                  <a:pt x="10407169" y="6385"/>
                </a:cubicBezTo>
                <a:close/>
              </a:path>
            </a:pathLst>
          </a:custGeom>
          <a:solidFill>
            <a:srgbClr val="5944D4"/>
          </a:solidFill>
          <a:ln w="25400" cap="flat" cmpd="sng" algn="ctr">
            <a:noFill/>
            <a:prstDash val="solid"/>
            <a:miter lim="800000"/>
          </a:ln>
          <a:effectLst>
            <a:outerShdw blurRad="1016000" dist="228600" dir="2700000" sx="95000" sy="95000" algn="tl" rotWithShape="0">
              <a:prstClr val="black">
                <a:alpha val="48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9B908B-05B7-D45C-6565-40C08A3E3155}"/>
              </a:ext>
            </a:extLst>
          </p:cNvPr>
          <p:cNvSpPr/>
          <p:nvPr/>
        </p:nvSpPr>
        <p:spPr>
          <a:xfrm rot="20700000">
            <a:off x="39052" y="3556555"/>
            <a:ext cx="11252451" cy="4023704"/>
          </a:xfrm>
          <a:custGeom>
            <a:avLst/>
            <a:gdLst>
              <a:gd name="connsiteX0" fmla="*/ 10973327 w 11252451"/>
              <a:gd name="connsiteY0" fmla="*/ 7102 h 4023704"/>
              <a:gd name="connsiteX1" fmla="*/ 11252451 w 11252451"/>
              <a:gd name="connsiteY1" fmla="*/ 349575 h 4023704"/>
              <a:gd name="connsiteX2" fmla="*/ 11252451 w 11252451"/>
              <a:gd name="connsiteY2" fmla="*/ 2405722 h 4023704"/>
              <a:gd name="connsiteX3" fmla="*/ 10818914 w 11252451"/>
              <a:gd name="connsiteY3" fmla="*/ 4023704 h 4023704"/>
              <a:gd name="connsiteX4" fmla="*/ 0 w 11252451"/>
              <a:gd name="connsiteY4" fmla="*/ 1120257 h 4023704"/>
              <a:gd name="connsiteX5" fmla="*/ 300172 w 11252451"/>
              <a:gd name="connsiteY5" fmla="*/ 0 h 4023704"/>
              <a:gd name="connsiteX6" fmla="*/ 10902876 w 11252451"/>
              <a:gd name="connsiteY6" fmla="*/ 0 h 4023704"/>
              <a:gd name="connsiteX7" fmla="*/ 10973327 w 11252451"/>
              <a:gd name="connsiteY7" fmla="*/ 7102 h 402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2451" h="4023704">
                <a:moveTo>
                  <a:pt x="10973327" y="7102"/>
                </a:moveTo>
                <a:cubicBezTo>
                  <a:pt x="11132623" y="39699"/>
                  <a:pt x="11252450" y="180643"/>
                  <a:pt x="11252451" y="349575"/>
                </a:cubicBezTo>
                <a:lnTo>
                  <a:pt x="11252451" y="2405722"/>
                </a:lnTo>
                <a:lnTo>
                  <a:pt x="10818914" y="4023704"/>
                </a:lnTo>
                <a:lnTo>
                  <a:pt x="0" y="1120257"/>
                </a:lnTo>
                <a:lnTo>
                  <a:pt x="300172" y="0"/>
                </a:lnTo>
                <a:lnTo>
                  <a:pt x="10902876" y="0"/>
                </a:lnTo>
                <a:cubicBezTo>
                  <a:pt x="10927009" y="0"/>
                  <a:pt x="10950571" y="2446"/>
                  <a:pt x="10973327" y="7102"/>
                </a:cubicBezTo>
                <a:close/>
              </a:path>
            </a:pathLst>
          </a:custGeom>
          <a:solidFill>
            <a:srgbClr val="116AE0"/>
          </a:solidFill>
          <a:ln w="25400" cap="flat" cmpd="sng" algn="ctr">
            <a:noFill/>
            <a:prstDash val="solid"/>
            <a:miter lim="800000"/>
          </a:ln>
          <a:effectLst>
            <a:outerShdw blurRad="1016000" dist="228600" dir="2700000" sx="95000" sy="95000" algn="tl" rotWithShape="0">
              <a:prstClr val="black">
                <a:alpha val="48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1248A4-4DE9-5BED-E025-9C28AC2B02B7}"/>
              </a:ext>
            </a:extLst>
          </p:cNvPr>
          <p:cNvSpPr/>
          <p:nvPr/>
        </p:nvSpPr>
        <p:spPr>
          <a:xfrm rot="20700000">
            <a:off x="85651" y="4371051"/>
            <a:ext cx="12212473" cy="4023704"/>
          </a:xfrm>
          <a:custGeom>
            <a:avLst/>
            <a:gdLst>
              <a:gd name="connsiteX0" fmla="*/ 11888579 w 12167703"/>
              <a:gd name="connsiteY0" fmla="*/ 7102 h 4023704"/>
              <a:gd name="connsiteX1" fmla="*/ 12167703 w 12167703"/>
              <a:gd name="connsiteY1" fmla="*/ 349575 h 4023704"/>
              <a:gd name="connsiteX2" fmla="*/ 12167703 w 12167703"/>
              <a:gd name="connsiteY2" fmla="*/ 2405722 h 4023704"/>
              <a:gd name="connsiteX3" fmla="*/ 11734166 w 12167703"/>
              <a:gd name="connsiteY3" fmla="*/ 4023704 h 4023704"/>
              <a:gd name="connsiteX4" fmla="*/ 0 w 12167703"/>
              <a:gd name="connsiteY4" fmla="*/ 879544 h 4023704"/>
              <a:gd name="connsiteX5" fmla="*/ 0 w 12167703"/>
              <a:gd name="connsiteY5" fmla="*/ 709936 h 4023704"/>
              <a:gd name="connsiteX6" fmla="*/ 177652 w 12167703"/>
              <a:gd name="connsiteY6" fmla="*/ 46932 h 4023704"/>
              <a:gd name="connsiteX7" fmla="*/ 213505 w 12167703"/>
              <a:gd name="connsiteY7" fmla="*/ 27472 h 4023704"/>
              <a:gd name="connsiteX8" fmla="*/ 349575 w 12167703"/>
              <a:gd name="connsiteY8" fmla="*/ 0 h 4023704"/>
              <a:gd name="connsiteX9" fmla="*/ 11818128 w 12167703"/>
              <a:gd name="connsiteY9" fmla="*/ 0 h 4023704"/>
              <a:gd name="connsiteX10" fmla="*/ 11888579 w 12167703"/>
              <a:gd name="connsiteY10" fmla="*/ 7102 h 4023704"/>
              <a:gd name="connsiteX0" fmla="*/ 11888579 w 12167703"/>
              <a:gd name="connsiteY0" fmla="*/ 7102 h 4023704"/>
              <a:gd name="connsiteX1" fmla="*/ 12167703 w 12167703"/>
              <a:gd name="connsiteY1" fmla="*/ 349575 h 4023704"/>
              <a:gd name="connsiteX2" fmla="*/ 12167703 w 12167703"/>
              <a:gd name="connsiteY2" fmla="*/ 2405722 h 4023704"/>
              <a:gd name="connsiteX3" fmla="*/ 11734166 w 12167703"/>
              <a:gd name="connsiteY3" fmla="*/ 4023704 h 4023704"/>
              <a:gd name="connsiteX4" fmla="*/ 0 w 12167703"/>
              <a:gd name="connsiteY4" fmla="*/ 879544 h 4023704"/>
              <a:gd name="connsiteX5" fmla="*/ 177652 w 12167703"/>
              <a:gd name="connsiteY5" fmla="*/ 46932 h 4023704"/>
              <a:gd name="connsiteX6" fmla="*/ 213505 w 12167703"/>
              <a:gd name="connsiteY6" fmla="*/ 27472 h 4023704"/>
              <a:gd name="connsiteX7" fmla="*/ 349575 w 12167703"/>
              <a:gd name="connsiteY7" fmla="*/ 0 h 4023704"/>
              <a:gd name="connsiteX8" fmla="*/ 11818128 w 12167703"/>
              <a:gd name="connsiteY8" fmla="*/ 0 h 4023704"/>
              <a:gd name="connsiteX9" fmla="*/ 11888579 w 12167703"/>
              <a:gd name="connsiteY9" fmla="*/ 7102 h 4023704"/>
              <a:gd name="connsiteX0" fmla="*/ 11933349 w 12212473"/>
              <a:gd name="connsiteY0" fmla="*/ 7102 h 4023704"/>
              <a:gd name="connsiteX1" fmla="*/ 12212473 w 12212473"/>
              <a:gd name="connsiteY1" fmla="*/ 349575 h 4023704"/>
              <a:gd name="connsiteX2" fmla="*/ 12212473 w 12212473"/>
              <a:gd name="connsiteY2" fmla="*/ 2405722 h 4023704"/>
              <a:gd name="connsiteX3" fmla="*/ 11778936 w 12212473"/>
              <a:gd name="connsiteY3" fmla="*/ 4023704 h 4023704"/>
              <a:gd name="connsiteX4" fmla="*/ 0 w 12212473"/>
              <a:gd name="connsiteY4" fmla="*/ 862618 h 4023704"/>
              <a:gd name="connsiteX5" fmla="*/ 222422 w 12212473"/>
              <a:gd name="connsiteY5" fmla="*/ 46932 h 4023704"/>
              <a:gd name="connsiteX6" fmla="*/ 258275 w 12212473"/>
              <a:gd name="connsiteY6" fmla="*/ 27472 h 4023704"/>
              <a:gd name="connsiteX7" fmla="*/ 394345 w 12212473"/>
              <a:gd name="connsiteY7" fmla="*/ 0 h 4023704"/>
              <a:gd name="connsiteX8" fmla="*/ 11862898 w 12212473"/>
              <a:gd name="connsiteY8" fmla="*/ 0 h 4023704"/>
              <a:gd name="connsiteX9" fmla="*/ 11933349 w 12212473"/>
              <a:gd name="connsiteY9" fmla="*/ 7102 h 402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2473" h="4023704">
                <a:moveTo>
                  <a:pt x="11933349" y="7102"/>
                </a:moveTo>
                <a:cubicBezTo>
                  <a:pt x="12092645" y="39699"/>
                  <a:pt x="12212472" y="180643"/>
                  <a:pt x="12212473" y="349575"/>
                </a:cubicBezTo>
                <a:lnTo>
                  <a:pt x="12212473" y="2405722"/>
                </a:lnTo>
                <a:lnTo>
                  <a:pt x="11778936" y="4023704"/>
                </a:lnTo>
                <a:lnTo>
                  <a:pt x="0" y="862618"/>
                </a:lnTo>
                <a:lnTo>
                  <a:pt x="222422" y="46932"/>
                </a:lnTo>
                <a:lnTo>
                  <a:pt x="258275" y="27472"/>
                </a:lnTo>
                <a:cubicBezTo>
                  <a:pt x="300097" y="9782"/>
                  <a:pt x="346079" y="0"/>
                  <a:pt x="394345" y="0"/>
                </a:cubicBezTo>
                <a:lnTo>
                  <a:pt x="11862898" y="0"/>
                </a:lnTo>
                <a:cubicBezTo>
                  <a:pt x="11887031" y="0"/>
                  <a:pt x="11910593" y="2446"/>
                  <a:pt x="11933349" y="7102"/>
                </a:cubicBezTo>
                <a:close/>
              </a:path>
            </a:pathLst>
          </a:custGeom>
          <a:solidFill>
            <a:srgbClr val="2695FF"/>
          </a:solidFill>
          <a:ln w="25400" cap="flat" cmpd="sng" algn="ctr">
            <a:noFill/>
            <a:prstDash val="solid"/>
            <a:miter lim="800000"/>
          </a:ln>
          <a:effectLst>
            <a:outerShdw blurRad="1016000" dist="228600" dir="2700000" sx="95000" sy="95000" algn="tl" rotWithShape="0">
              <a:prstClr val="black">
                <a:alpha val="48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8B8AB-E580-5113-C4E6-E77C923B75C7}"/>
              </a:ext>
            </a:extLst>
          </p:cNvPr>
          <p:cNvSpPr txBox="1"/>
          <p:nvPr/>
        </p:nvSpPr>
        <p:spPr>
          <a:xfrm rot="20667622">
            <a:off x="579720" y="941607"/>
            <a:ext cx="7345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spc="-1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Sora ExtraBold" pitchFamily="2" charset="0"/>
              </a:defRPr>
            </a:lvl1pPr>
          </a:lstStyle>
          <a:p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</a:rPr>
              <a:t>Plano de </a:t>
            </a:r>
            <a:r>
              <a:rPr lang="en-US" sz="4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</a:rPr>
              <a:t>Ação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Sor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42064-27A8-3A38-24CA-389F8873ADF8}"/>
              </a:ext>
            </a:extLst>
          </p:cNvPr>
          <p:cNvSpPr txBox="1"/>
          <p:nvPr/>
        </p:nvSpPr>
        <p:spPr>
          <a:xfrm rot="20700000" flipH="1">
            <a:off x="1952275" y="2013446"/>
            <a:ext cx="6853730" cy="3604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Descrição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ação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acompanhar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andamento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processo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concurso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CA7E6B-A7E0-7634-9905-FD79FD817253}"/>
              </a:ext>
            </a:extLst>
          </p:cNvPr>
          <p:cNvSpPr txBox="1"/>
          <p:nvPr/>
        </p:nvSpPr>
        <p:spPr>
          <a:xfrm rot="20700000" flipH="1">
            <a:off x="2180778" y="2791413"/>
            <a:ext cx="7458885" cy="3604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Data do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Início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novembro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de 2022.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39220F-E48D-1157-E653-DBC1D083860C}"/>
              </a:ext>
            </a:extLst>
          </p:cNvPr>
          <p:cNvSpPr txBox="1"/>
          <p:nvPr/>
        </p:nvSpPr>
        <p:spPr>
          <a:xfrm rot="20700000" flipH="1">
            <a:off x="2383862" y="3576384"/>
            <a:ext cx="8098705" cy="3604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Responsabilidade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chefia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núcleo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medicina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F380B-D82E-FB2C-09C1-56DDD72E13F1}"/>
              </a:ext>
            </a:extLst>
          </p:cNvPr>
          <p:cNvSpPr txBox="1"/>
          <p:nvPr/>
        </p:nvSpPr>
        <p:spPr>
          <a:xfrm rot="20700000" flipH="1">
            <a:off x="2584981" y="4278364"/>
            <a:ext cx="8991747" cy="3604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Prazo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fevereiro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de 2023.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87434004-6DCA-AE42-8541-1D3D00ACD29F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13C0FC-D02B-AA9E-FC6C-7A264F33060F}"/>
              </a:ext>
            </a:extLst>
          </p:cNvPr>
          <p:cNvSpPr txBox="1"/>
          <p:nvPr/>
        </p:nvSpPr>
        <p:spPr>
          <a:xfrm>
            <a:off x="526472" y="126108"/>
            <a:ext cx="5351814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pic>
        <p:nvPicPr>
          <p:cNvPr id="25" name="Picture 24" descr="Logo&#10;&#10;Description automatically generated with medium confidence">
            <a:extLst>
              <a:ext uri="{FF2B5EF4-FFF2-40B4-BE49-F238E27FC236}">
                <a16:creationId xmlns:a16="http://schemas.microsoft.com/office/drawing/2014/main" id="{0C361949-21D6-5B8E-624A-0E0FE414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63FB6856-54D3-6BE0-2243-E48D522F1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pic>
        <p:nvPicPr>
          <p:cNvPr id="34" name="Graphic 33" descr="Cause And Effect with solid fill">
            <a:extLst>
              <a:ext uri="{FF2B5EF4-FFF2-40B4-BE49-F238E27FC236}">
                <a16:creationId xmlns:a16="http://schemas.microsoft.com/office/drawing/2014/main" id="{CC9151A8-275F-64A1-A323-7CDA68226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1172">
            <a:off x="1457979" y="2778364"/>
            <a:ext cx="548640" cy="548640"/>
          </a:xfrm>
          <a:prstGeom prst="rect">
            <a:avLst/>
          </a:prstGeom>
        </p:spPr>
      </p:pic>
      <p:pic>
        <p:nvPicPr>
          <p:cNvPr id="36" name="Graphic 35" descr="Cause And Effect with solid fill">
            <a:extLst>
              <a:ext uri="{FF2B5EF4-FFF2-40B4-BE49-F238E27FC236}">
                <a16:creationId xmlns:a16="http://schemas.microsoft.com/office/drawing/2014/main" id="{13689010-2922-5453-F032-71AA0E5D3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1172">
            <a:off x="1690650" y="3637298"/>
            <a:ext cx="548640" cy="548640"/>
          </a:xfrm>
          <a:prstGeom prst="rect">
            <a:avLst/>
          </a:prstGeom>
        </p:spPr>
      </p:pic>
      <p:pic>
        <p:nvPicPr>
          <p:cNvPr id="37" name="Graphic 36" descr="Cause And Effect with solid fill">
            <a:extLst>
              <a:ext uri="{FF2B5EF4-FFF2-40B4-BE49-F238E27FC236}">
                <a16:creationId xmlns:a16="http://schemas.microsoft.com/office/drawing/2014/main" id="{E66DF0CF-B59B-FA47-556A-230FA533E2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1172">
            <a:off x="1917342" y="4521252"/>
            <a:ext cx="548640" cy="548640"/>
          </a:xfrm>
          <a:prstGeom prst="rect">
            <a:avLst/>
          </a:prstGeom>
        </p:spPr>
      </p:pic>
      <p:pic>
        <p:nvPicPr>
          <p:cNvPr id="38" name="Graphic 37" descr="Cause And Effect with solid fill">
            <a:extLst>
              <a:ext uri="{FF2B5EF4-FFF2-40B4-BE49-F238E27FC236}">
                <a16:creationId xmlns:a16="http://schemas.microsoft.com/office/drawing/2014/main" id="{2870F3E8-1063-715E-EE9A-63172C6CB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1172">
            <a:off x="2133047" y="536362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16000" decel="8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9167E-6 2.22222E-6 L 2.29167E-6 0.07245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-1.85185E-6 L -2.91667E-6 0.0724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5E-6 4.44444E-6 L -2.5E-6 0.07245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1.85185E-6 L 1.66667E-6 0.07246 " pathEditMode="relative" rAng="0" ptsTypes="AA">
                                      <p:cBhvr>
                                        <p:cTn id="32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1.11111E-6 L -2.08333E-7 0.07245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/>
      <p:bldP spid="11" grpId="0"/>
      <p:bldP spid="15" grpId="0"/>
      <p:bldP spid="18" grpId="0"/>
      <p:bldP spid="21" grpId="0"/>
      <p:bldP spid="23" grpId="0" animBg="1"/>
      <p:bldP spid="24" grpId="0"/>
      <p:bldP spid="2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89">
            <a:extLst>
              <a:ext uri="{FF2B5EF4-FFF2-40B4-BE49-F238E27FC236}">
                <a16:creationId xmlns:a16="http://schemas.microsoft.com/office/drawing/2014/main" id="{514793DE-32ED-6DBD-96C7-34FE22A840F5}"/>
              </a:ext>
            </a:extLst>
          </p:cNvPr>
          <p:cNvSpPr/>
          <p:nvPr/>
        </p:nvSpPr>
        <p:spPr>
          <a:xfrm>
            <a:off x="-125009" y="29814"/>
            <a:ext cx="5707999" cy="6868777"/>
          </a:xfrm>
          <a:custGeom>
            <a:avLst/>
            <a:gdLst>
              <a:gd name="connsiteX0" fmla="*/ 0 w 2930998"/>
              <a:gd name="connsiteY0" fmla="*/ 0 h 6858000"/>
              <a:gd name="connsiteX1" fmla="*/ 2930998 w 2930998"/>
              <a:gd name="connsiteY1" fmla="*/ 0 h 6858000"/>
              <a:gd name="connsiteX2" fmla="*/ 2930998 w 2930998"/>
              <a:gd name="connsiteY2" fmla="*/ 6858000 h 6858000"/>
              <a:gd name="connsiteX3" fmla="*/ 0 w 2930998"/>
              <a:gd name="connsiteY3" fmla="*/ 6858000 h 6858000"/>
              <a:gd name="connsiteX4" fmla="*/ 0 w 2930998"/>
              <a:gd name="connsiteY4" fmla="*/ 0 h 6858000"/>
              <a:gd name="connsiteX0" fmla="*/ 0 w 5338532"/>
              <a:gd name="connsiteY0" fmla="*/ 0 h 6858000"/>
              <a:gd name="connsiteX1" fmla="*/ 2930998 w 5338532"/>
              <a:gd name="connsiteY1" fmla="*/ 0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55494 w 5338532"/>
              <a:gd name="connsiteY1" fmla="*/ 173621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20770 w 5338532"/>
              <a:gd name="connsiteY1" fmla="*/ 46299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09195 w 5338532"/>
              <a:gd name="connsiteY1" fmla="*/ 11575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582372"/>
              <a:gd name="connsiteY0" fmla="*/ 0 h 6868160"/>
              <a:gd name="connsiteX1" fmla="*/ 2109195 w 5582372"/>
              <a:gd name="connsiteY1" fmla="*/ 11575 h 6868160"/>
              <a:gd name="connsiteX2" fmla="*/ 5582372 w 5582372"/>
              <a:gd name="connsiteY2" fmla="*/ 6868160 h 6868160"/>
              <a:gd name="connsiteX3" fmla="*/ 0 w 5582372"/>
              <a:gd name="connsiteY3" fmla="*/ 6858000 h 6868160"/>
              <a:gd name="connsiteX4" fmla="*/ 0 w 5582372"/>
              <a:gd name="connsiteY4" fmla="*/ 0 h 6868160"/>
              <a:gd name="connsiteX0" fmla="*/ 0 w 5582372"/>
              <a:gd name="connsiteY0" fmla="*/ 617 h 6868777"/>
              <a:gd name="connsiteX1" fmla="*/ 2198623 w 5582372"/>
              <a:gd name="connsiteY1" fmla="*/ 0 h 6868777"/>
              <a:gd name="connsiteX2" fmla="*/ 5582372 w 5582372"/>
              <a:gd name="connsiteY2" fmla="*/ 6868777 h 6868777"/>
              <a:gd name="connsiteX3" fmla="*/ 0 w 5582372"/>
              <a:gd name="connsiteY3" fmla="*/ 6858617 h 6868777"/>
              <a:gd name="connsiteX4" fmla="*/ 0 w 5582372"/>
              <a:gd name="connsiteY4" fmla="*/ 617 h 686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372" h="6868777">
                <a:moveTo>
                  <a:pt x="0" y="617"/>
                </a:moveTo>
                <a:lnTo>
                  <a:pt x="2198623" y="0"/>
                </a:lnTo>
                <a:lnTo>
                  <a:pt x="5582372" y="6868777"/>
                </a:lnTo>
                <a:lnTo>
                  <a:pt x="0" y="6858617"/>
                </a:lnTo>
                <a:lnTo>
                  <a:pt x="0" y="617"/>
                </a:lnTo>
                <a:close/>
              </a:path>
            </a:pathLst>
          </a:custGeom>
          <a:gradFill flip="none" rotWithShape="1">
            <a:gsLst>
              <a:gs pos="15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0" name="Rectangle 189">
            <a:extLst>
              <a:ext uri="{FF2B5EF4-FFF2-40B4-BE49-F238E27FC236}">
                <a16:creationId xmlns:a16="http://schemas.microsoft.com/office/drawing/2014/main" id="{F64EEBEE-1842-85CB-732A-813009CAB133}"/>
              </a:ext>
            </a:extLst>
          </p:cNvPr>
          <p:cNvSpPr/>
          <p:nvPr/>
        </p:nvSpPr>
        <p:spPr>
          <a:xfrm>
            <a:off x="-564847" y="29814"/>
            <a:ext cx="5707999" cy="6868777"/>
          </a:xfrm>
          <a:custGeom>
            <a:avLst/>
            <a:gdLst>
              <a:gd name="connsiteX0" fmla="*/ 0 w 2930998"/>
              <a:gd name="connsiteY0" fmla="*/ 0 h 6858000"/>
              <a:gd name="connsiteX1" fmla="*/ 2930998 w 2930998"/>
              <a:gd name="connsiteY1" fmla="*/ 0 h 6858000"/>
              <a:gd name="connsiteX2" fmla="*/ 2930998 w 2930998"/>
              <a:gd name="connsiteY2" fmla="*/ 6858000 h 6858000"/>
              <a:gd name="connsiteX3" fmla="*/ 0 w 2930998"/>
              <a:gd name="connsiteY3" fmla="*/ 6858000 h 6858000"/>
              <a:gd name="connsiteX4" fmla="*/ 0 w 2930998"/>
              <a:gd name="connsiteY4" fmla="*/ 0 h 6858000"/>
              <a:gd name="connsiteX0" fmla="*/ 0 w 5338532"/>
              <a:gd name="connsiteY0" fmla="*/ 0 h 6858000"/>
              <a:gd name="connsiteX1" fmla="*/ 2930998 w 5338532"/>
              <a:gd name="connsiteY1" fmla="*/ 0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55494 w 5338532"/>
              <a:gd name="connsiteY1" fmla="*/ 173621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20770 w 5338532"/>
              <a:gd name="connsiteY1" fmla="*/ 46299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09195 w 5338532"/>
              <a:gd name="connsiteY1" fmla="*/ 11575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582372"/>
              <a:gd name="connsiteY0" fmla="*/ 0 h 6868160"/>
              <a:gd name="connsiteX1" fmla="*/ 2109195 w 5582372"/>
              <a:gd name="connsiteY1" fmla="*/ 11575 h 6868160"/>
              <a:gd name="connsiteX2" fmla="*/ 5582372 w 5582372"/>
              <a:gd name="connsiteY2" fmla="*/ 6868160 h 6868160"/>
              <a:gd name="connsiteX3" fmla="*/ 0 w 5582372"/>
              <a:gd name="connsiteY3" fmla="*/ 6858000 h 6868160"/>
              <a:gd name="connsiteX4" fmla="*/ 0 w 5582372"/>
              <a:gd name="connsiteY4" fmla="*/ 0 h 6868160"/>
              <a:gd name="connsiteX0" fmla="*/ 0 w 5582372"/>
              <a:gd name="connsiteY0" fmla="*/ 617 h 6868777"/>
              <a:gd name="connsiteX1" fmla="*/ 2198623 w 5582372"/>
              <a:gd name="connsiteY1" fmla="*/ 0 h 6868777"/>
              <a:gd name="connsiteX2" fmla="*/ 5582372 w 5582372"/>
              <a:gd name="connsiteY2" fmla="*/ 6868777 h 6868777"/>
              <a:gd name="connsiteX3" fmla="*/ 0 w 5582372"/>
              <a:gd name="connsiteY3" fmla="*/ 6858617 h 6868777"/>
              <a:gd name="connsiteX4" fmla="*/ 0 w 5582372"/>
              <a:gd name="connsiteY4" fmla="*/ 617 h 686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372" h="6868777">
                <a:moveTo>
                  <a:pt x="0" y="617"/>
                </a:moveTo>
                <a:lnTo>
                  <a:pt x="2198623" y="0"/>
                </a:lnTo>
                <a:lnTo>
                  <a:pt x="5582372" y="6868777"/>
                </a:lnTo>
                <a:lnTo>
                  <a:pt x="0" y="6858617"/>
                </a:lnTo>
                <a:lnTo>
                  <a:pt x="0" y="6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901700" dist="889000" dir="2700000" sx="90000" sy="9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 u="sng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57" name="Rectangle 189">
            <a:extLst>
              <a:ext uri="{FF2B5EF4-FFF2-40B4-BE49-F238E27FC236}">
                <a16:creationId xmlns:a16="http://schemas.microsoft.com/office/drawing/2014/main" id="{92E07BE5-C14B-9914-EAB2-F1C3755CE704}"/>
              </a:ext>
            </a:extLst>
          </p:cNvPr>
          <p:cNvSpPr/>
          <p:nvPr/>
        </p:nvSpPr>
        <p:spPr>
          <a:xfrm>
            <a:off x="-473570" y="126108"/>
            <a:ext cx="5707999" cy="6868777"/>
          </a:xfrm>
          <a:custGeom>
            <a:avLst/>
            <a:gdLst>
              <a:gd name="connsiteX0" fmla="*/ 0 w 2930998"/>
              <a:gd name="connsiteY0" fmla="*/ 0 h 6858000"/>
              <a:gd name="connsiteX1" fmla="*/ 2930998 w 2930998"/>
              <a:gd name="connsiteY1" fmla="*/ 0 h 6858000"/>
              <a:gd name="connsiteX2" fmla="*/ 2930998 w 2930998"/>
              <a:gd name="connsiteY2" fmla="*/ 6858000 h 6858000"/>
              <a:gd name="connsiteX3" fmla="*/ 0 w 2930998"/>
              <a:gd name="connsiteY3" fmla="*/ 6858000 h 6858000"/>
              <a:gd name="connsiteX4" fmla="*/ 0 w 2930998"/>
              <a:gd name="connsiteY4" fmla="*/ 0 h 6858000"/>
              <a:gd name="connsiteX0" fmla="*/ 0 w 5338532"/>
              <a:gd name="connsiteY0" fmla="*/ 0 h 6858000"/>
              <a:gd name="connsiteX1" fmla="*/ 2930998 w 5338532"/>
              <a:gd name="connsiteY1" fmla="*/ 0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55494 w 5338532"/>
              <a:gd name="connsiteY1" fmla="*/ 173621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20770 w 5338532"/>
              <a:gd name="connsiteY1" fmla="*/ 46299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338532"/>
              <a:gd name="connsiteY0" fmla="*/ 0 h 6858000"/>
              <a:gd name="connsiteX1" fmla="*/ 2109195 w 5338532"/>
              <a:gd name="connsiteY1" fmla="*/ 11575 h 6858000"/>
              <a:gd name="connsiteX2" fmla="*/ 5338532 w 5338532"/>
              <a:gd name="connsiteY2" fmla="*/ 6858000 h 6858000"/>
              <a:gd name="connsiteX3" fmla="*/ 0 w 5338532"/>
              <a:gd name="connsiteY3" fmla="*/ 6858000 h 6858000"/>
              <a:gd name="connsiteX4" fmla="*/ 0 w 5338532"/>
              <a:gd name="connsiteY4" fmla="*/ 0 h 6858000"/>
              <a:gd name="connsiteX0" fmla="*/ 0 w 5582372"/>
              <a:gd name="connsiteY0" fmla="*/ 0 h 6868160"/>
              <a:gd name="connsiteX1" fmla="*/ 2109195 w 5582372"/>
              <a:gd name="connsiteY1" fmla="*/ 11575 h 6868160"/>
              <a:gd name="connsiteX2" fmla="*/ 5582372 w 5582372"/>
              <a:gd name="connsiteY2" fmla="*/ 6868160 h 6868160"/>
              <a:gd name="connsiteX3" fmla="*/ 0 w 5582372"/>
              <a:gd name="connsiteY3" fmla="*/ 6858000 h 6868160"/>
              <a:gd name="connsiteX4" fmla="*/ 0 w 5582372"/>
              <a:gd name="connsiteY4" fmla="*/ 0 h 6868160"/>
              <a:gd name="connsiteX0" fmla="*/ 0 w 5582372"/>
              <a:gd name="connsiteY0" fmla="*/ 617 h 6868777"/>
              <a:gd name="connsiteX1" fmla="*/ 2198623 w 5582372"/>
              <a:gd name="connsiteY1" fmla="*/ 0 h 6868777"/>
              <a:gd name="connsiteX2" fmla="*/ 5582372 w 5582372"/>
              <a:gd name="connsiteY2" fmla="*/ 6868777 h 6868777"/>
              <a:gd name="connsiteX3" fmla="*/ 0 w 5582372"/>
              <a:gd name="connsiteY3" fmla="*/ 6858617 h 6868777"/>
              <a:gd name="connsiteX4" fmla="*/ 0 w 5582372"/>
              <a:gd name="connsiteY4" fmla="*/ 617 h 686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2372" h="6868777">
                <a:moveTo>
                  <a:pt x="0" y="617"/>
                </a:moveTo>
                <a:lnTo>
                  <a:pt x="2198623" y="0"/>
                </a:lnTo>
                <a:lnTo>
                  <a:pt x="5582372" y="6868777"/>
                </a:lnTo>
                <a:lnTo>
                  <a:pt x="0" y="6858617"/>
                </a:lnTo>
                <a:lnTo>
                  <a:pt x="0" y="617"/>
                </a:lnTo>
                <a:close/>
              </a:path>
            </a:pathLst>
          </a:custGeom>
          <a:gradFill flip="none" rotWithShape="1">
            <a:gsLst>
              <a:gs pos="1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5E2B83-2B08-AB23-57E7-BDCAD7DB953B}"/>
              </a:ext>
            </a:extLst>
          </p:cNvPr>
          <p:cNvGrpSpPr/>
          <p:nvPr/>
        </p:nvGrpSpPr>
        <p:grpSpPr>
          <a:xfrm>
            <a:off x="-571788" y="1618443"/>
            <a:ext cx="12161799" cy="1816736"/>
            <a:chOff x="2468601" y="1822563"/>
            <a:chExt cx="12161799" cy="1816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1E4EF18-44CD-51E7-D333-9FF6821DDCF7}"/>
                </a:ext>
              </a:extLst>
            </p:cNvPr>
            <p:cNvSpPr/>
            <p:nvPr/>
          </p:nvSpPr>
          <p:spPr>
            <a:xfrm>
              <a:off x="6193440" y="1822563"/>
              <a:ext cx="8436960" cy="866042"/>
            </a:xfrm>
            <a:custGeom>
              <a:avLst/>
              <a:gdLst>
                <a:gd name="connsiteX0" fmla="*/ 0 w 762952"/>
                <a:gd name="connsiteY0" fmla="*/ 0 h 380047"/>
                <a:gd name="connsiteX1" fmla="*/ 762953 w 762952"/>
                <a:gd name="connsiteY1" fmla="*/ 0 h 380047"/>
                <a:gd name="connsiteX2" fmla="*/ 762953 w 762952"/>
                <a:gd name="connsiteY2" fmla="*/ 380048 h 380047"/>
                <a:gd name="connsiteX3" fmla="*/ 0 w 762952"/>
                <a:gd name="connsiteY3" fmla="*/ 380048 h 3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952" h="380047">
                  <a:moveTo>
                    <a:pt x="0" y="0"/>
                  </a:moveTo>
                  <a:lnTo>
                    <a:pt x="762953" y="0"/>
                  </a:lnTo>
                  <a:lnTo>
                    <a:pt x="762953" y="380048"/>
                  </a:lnTo>
                  <a:lnTo>
                    <a:pt x="0" y="380048"/>
                  </a:lnTo>
                  <a:close/>
                </a:path>
              </a:pathLst>
            </a:custGeom>
            <a:gradFill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F5A444-BCE8-8AD2-0FF8-2C3133F010E8}"/>
                </a:ext>
              </a:extLst>
            </p:cNvPr>
            <p:cNvSpPr/>
            <p:nvPr/>
          </p:nvSpPr>
          <p:spPr>
            <a:xfrm>
              <a:off x="2468601" y="3407053"/>
              <a:ext cx="2071109" cy="232246"/>
            </a:xfrm>
            <a:custGeom>
              <a:avLst/>
              <a:gdLst>
                <a:gd name="connsiteX0" fmla="*/ 0 w 108585"/>
                <a:gd name="connsiteY0" fmla="*/ 0 h 101917"/>
                <a:gd name="connsiteX1" fmla="*/ 108585 w 108585"/>
                <a:gd name="connsiteY1" fmla="*/ 0 h 101917"/>
                <a:gd name="connsiteX2" fmla="*/ 108585 w 108585"/>
                <a:gd name="connsiteY2" fmla="*/ 101917 h 101917"/>
                <a:gd name="connsiteX3" fmla="*/ 0 w 108585"/>
                <a:gd name="connsiteY3" fmla="*/ 101917 h 1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85" h="101917">
                  <a:moveTo>
                    <a:pt x="0" y="0"/>
                  </a:moveTo>
                  <a:lnTo>
                    <a:pt x="108585" y="0"/>
                  </a:lnTo>
                  <a:lnTo>
                    <a:pt x="108585" y="101917"/>
                  </a:lnTo>
                  <a:lnTo>
                    <a:pt x="0" y="101917"/>
                  </a:lnTo>
                  <a:close/>
                </a:path>
              </a:pathLst>
            </a:custGeom>
            <a:solidFill>
              <a:srgbClr val="00C8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68BAF8-4ACA-5AAD-CD83-89AA43C642BF}"/>
                </a:ext>
              </a:extLst>
            </p:cNvPr>
            <p:cNvSpPr/>
            <p:nvPr/>
          </p:nvSpPr>
          <p:spPr>
            <a:xfrm>
              <a:off x="4539707" y="1822563"/>
              <a:ext cx="1653731" cy="1816736"/>
            </a:xfrm>
            <a:custGeom>
              <a:avLst/>
              <a:gdLst>
                <a:gd name="connsiteX0" fmla="*/ 490538 w 490537"/>
                <a:gd name="connsiteY0" fmla="*/ 380048 h 797242"/>
                <a:gd name="connsiteX1" fmla="*/ 0 w 490537"/>
                <a:gd name="connsiteY1" fmla="*/ 797243 h 797242"/>
                <a:gd name="connsiteX2" fmla="*/ 0 w 490537"/>
                <a:gd name="connsiteY2" fmla="*/ 695325 h 797242"/>
                <a:gd name="connsiteX3" fmla="*/ 490538 w 490537"/>
                <a:gd name="connsiteY3" fmla="*/ 0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37" h="797242">
                  <a:moveTo>
                    <a:pt x="490538" y="380048"/>
                  </a:moveTo>
                  <a:lnTo>
                    <a:pt x="0" y="797243"/>
                  </a:lnTo>
                  <a:lnTo>
                    <a:pt x="0" y="695325"/>
                  </a:lnTo>
                  <a:lnTo>
                    <a:pt x="490538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E4E22-3605-E5F0-C037-317EC4654AA1}"/>
              </a:ext>
            </a:extLst>
          </p:cNvPr>
          <p:cNvGrpSpPr/>
          <p:nvPr/>
        </p:nvGrpSpPr>
        <p:grpSpPr>
          <a:xfrm>
            <a:off x="-661258" y="2484485"/>
            <a:ext cx="12251269" cy="1182942"/>
            <a:chOff x="2379131" y="2688605"/>
            <a:chExt cx="12251269" cy="1182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12A5F3-302C-A411-D954-4DF249519D6D}"/>
                </a:ext>
              </a:extLst>
            </p:cNvPr>
            <p:cNvSpPr/>
            <p:nvPr/>
          </p:nvSpPr>
          <p:spPr>
            <a:xfrm>
              <a:off x="6193440" y="2688605"/>
              <a:ext cx="8436960" cy="866042"/>
            </a:xfrm>
            <a:custGeom>
              <a:avLst/>
              <a:gdLst>
                <a:gd name="connsiteX0" fmla="*/ 0 w 762952"/>
                <a:gd name="connsiteY0" fmla="*/ 0 h 380047"/>
                <a:gd name="connsiteX1" fmla="*/ 762953 w 762952"/>
                <a:gd name="connsiteY1" fmla="*/ 0 h 380047"/>
                <a:gd name="connsiteX2" fmla="*/ 762953 w 762952"/>
                <a:gd name="connsiteY2" fmla="*/ 380048 h 380047"/>
                <a:gd name="connsiteX3" fmla="*/ 0 w 762952"/>
                <a:gd name="connsiteY3" fmla="*/ 380048 h 3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952" h="380047">
                  <a:moveTo>
                    <a:pt x="0" y="0"/>
                  </a:moveTo>
                  <a:lnTo>
                    <a:pt x="762953" y="0"/>
                  </a:lnTo>
                  <a:lnTo>
                    <a:pt x="762953" y="380048"/>
                  </a:lnTo>
                  <a:lnTo>
                    <a:pt x="0" y="380048"/>
                  </a:lnTo>
                  <a:close/>
                </a:path>
              </a:pathLst>
            </a:custGeom>
            <a:gradFill>
              <a:gsLst>
                <a:gs pos="15000">
                  <a:srgbClr val="5944D4"/>
                </a:gs>
                <a:gs pos="100000">
                  <a:srgbClr val="5944D4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A74E12-A9B5-F615-099A-3B94B72C2052}"/>
                </a:ext>
              </a:extLst>
            </p:cNvPr>
            <p:cNvSpPr/>
            <p:nvPr/>
          </p:nvSpPr>
          <p:spPr>
            <a:xfrm>
              <a:off x="2379131" y="3639299"/>
              <a:ext cx="2160579" cy="232246"/>
            </a:xfrm>
            <a:custGeom>
              <a:avLst/>
              <a:gdLst>
                <a:gd name="connsiteX0" fmla="*/ 0 w 108585"/>
                <a:gd name="connsiteY0" fmla="*/ 0 h 101917"/>
                <a:gd name="connsiteX1" fmla="*/ 108585 w 108585"/>
                <a:gd name="connsiteY1" fmla="*/ 0 h 101917"/>
                <a:gd name="connsiteX2" fmla="*/ 108585 w 108585"/>
                <a:gd name="connsiteY2" fmla="*/ 101917 h 101917"/>
                <a:gd name="connsiteX3" fmla="*/ 0 w 108585"/>
                <a:gd name="connsiteY3" fmla="*/ 101917 h 1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85" h="101917">
                  <a:moveTo>
                    <a:pt x="0" y="0"/>
                  </a:moveTo>
                  <a:lnTo>
                    <a:pt x="108585" y="0"/>
                  </a:lnTo>
                  <a:lnTo>
                    <a:pt x="108585" y="101917"/>
                  </a:lnTo>
                  <a:lnTo>
                    <a:pt x="0" y="101917"/>
                  </a:lnTo>
                  <a:close/>
                </a:path>
              </a:pathLst>
            </a:custGeom>
            <a:solidFill>
              <a:srgbClr val="5944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C285E93-5E55-2448-1970-A17ED7E5602F}"/>
                </a:ext>
              </a:extLst>
            </p:cNvPr>
            <p:cNvSpPr/>
            <p:nvPr/>
          </p:nvSpPr>
          <p:spPr>
            <a:xfrm>
              <a:off x="4539710" y="2688607"/>
              <a:ext cx="1653731" cy="1182940"/>
            </a:xfrm>
            <a:custGeom>
              <a:avLst/>
              <a:gdLst>
                <a:gd name="connsiteX0" fmla="*/ 490538 w 490537"/>
                <a:gd name="connsiteY0" fmla="*/ 380048 h 519112"/>
                <a:gd name="connsiteX1" fmla="*/ 0 w 490537"/>
                <a:gd name="connsiteY1" fmla="*/ 519113 h 519112"/>
                <a:gd name="connsiteX2" fmla="*/ 0 w 490537"/>
                <a:gd name="connsiteY2" fmla="*/ 417195 h 519112"/>
                <a:gd name="connsiteX3" fmla="*/ 490538 w 490537"/>
                <a:gd name="connsiteY3" fmla="*/ 0 h 51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37" h="519112">
                  <a:moveTo>
                    <a:pt x="490538" y="380048"/>
                  </a:moveTo>
                  <a:lnTo>
                    <a:pt x="0" y="519113"/>
                  </a:lnTo>
                  <a:lnTo>
                    <a:pt x="0" y="417195"/>
                  </a:lnTo>
                  <a:lnTo>
                    <a:pt x="490538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5944D4"/>
                </a:gs>
                <a:gs pos="100000">
                  <a:srgbClr val="5944D4">
                    <a:lumMod val="7500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6B5979-DDE6-394C-F90B-806C45081FDF}"/>
              </a:ext>
            </a:extLst>
          </p:cNvPr>
          <p:cNvGrpSpPr/>
          <p:nvPr/>
        </p:nvGrpSpPr>
        <p:grpSpPr>
          <a:xfrm>
            <a:off x="-733361" y="3341004"/>
            <a:ext cx="12323372" cy="866042"/>
            <a:chOff x="2307028" y="3554649"/>
            <a:chExt cx="12323372" cy="8660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A2D584A-56C3-FCBF-6EA7-8D07F1369366}"/>
                </a:ext>
              </a:extLst>
            </p:cNvPr>
            <p:cNvSpPr/>
            <p:nvPr/>
          </p:nvSpPr>
          <p:spPr>
            <a:xfrm>
              <a:off x="6193440" y="3554649"/>
              <a:ext cx="8436960" cy="866042"/>
            </a:xfrm>
            <a:custGeom>
              <a:avLst/>
              <a:gdLst>
                <a:gd name="connsiteX0" fmla="*/ 0 w 762952"/>
                <a:gd name="connsiteY0" fmla="*/ 0 h 380047"/>
                <a:gd name="connsiteX1" fmla="*/ 762953 w 762952"/>
                <a:gd name="connsiteY1" fmla="*/ 0 h 380047"/>
                <a:gd name="connsiteX2" fmla="*/ 762953 w 762952"/>
                <a:gd name="connsiteY2" fmla="*/ 380048 h 380047"/>
                <a:gd name="connsiteX3" fmla="*/ 0 w 762952"/>
                <a:gd name="connsiteY3" fmla="*/ 380048 h 3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952" h="380047">
                  <a:moveTo>
                    <a:pt x="0" y="0"/>
                  </a:moveTo>
                  <a:lnTo>
                    <a:pt x="762953" y="0"/>
                  </a:lnTo>
                  <a:lnTo>
                    <a:pt x="762953" y="380048"/>
                  </a:lnTo>
                  <a:lnTo>
                    <a:pt x="0" y="380048"/>
                  </a:lnTo>
                  <a:close/>
                </a:path>
              </a:pathLst>
            </a:custGeom>
            <a:gradFill>
              <a:gsLst>
                <a:gs pos="15000">
                  <a:srgbClr val="116AE0"/>
                </a:gs>
                <a:gs pos="100000">
                  <a:srgbClr val="116AE0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464E433-B226-F4BE-CDCD-EFD2FED44D61}"/>
                </a:ext>
              </a:extLst>
            </p:cNvPr>
            <p:cNvSpPr/>
            <p:nvPr/>
          </p:nvSpPr>
          <p:spPr>
            <a:xfrm>
              <a:off x="2307028" y="3871547"/>
              <a:ext cx="2232682" cy="232246"/>
            </a:xfrm>
            <a:custGeom>
              <a:avLst/>
              <a:gdLst>
                <a:gd name="connsiteX0" fmla="*/ 0 w 108585"/>
                <a:gd name="connsiteY0" fmla="*/ 0 h 101917"/>
                <a:gd name="connsiteX1" fmla="*/ 108585 w 108585"/>
                <a:gd name="connsiteY1" fmla="*/ 0 h 101917"/>
                <a:gd name="connsiteX2" fmla="*/ 108585 w 108585"/>
                <a:gd name="connsiteY2" fmla="*/ 101917 h 101917"/>
                <a:gd name="connsiteX3" fmla="*/ 0 w 108585"/>
                <a:gd name="connsiteY3" fmla="*/ 101917 h 1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85" h="101917">
                  <a:moveTo>
                    <a:pt x="0" y="0"/>
                  </a:moveTo>
                  <a:lnTo>
                    <a:pt x="108585" y="0"/>
                  </a:lnTo>
                  <a:lnTo>
                    <a:pt x="108585" y="101917"/>
                  </a:lnTo>
                  <a:lnTo>
                    <a:pt x="0" y="101917"/>
                  </a:lnTo>
                  <a:close/>
                </a:path>
              </a:pathLst>
            </a:custGeom>
            <a:solidFill>
              <a:srgbClr val="116A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77675-E772-224A-1ACA-D4435A7B24EE}"/>
                </a:ext>
              </a:extLst>
            </p:cNvPr>
            <p:cNvSpPr/>
            <p:nvPr/>
          </p:nvSpPr>
          <p:spPr>
            <a:xfrm>
              <a:off x="4539707" y="3554649"/>
              <a:ext cx="1653731" cy="866042"/>
            </a:xfrm>
            <a:custGeom>
              <a:avLst/>
              <a:gdLst>
                <a:gd name="connsiteX0" fmla="*/ 490538 w 490537"/>
                <a:gd name="connsiteY0" fmla="*/ 380047 h 380047"/>
                <a:gd name="connsiteX1" fmla="*/ 0 w 490537"/>
                <a:gd name="connsiteY1" fmla="*/ 240982 h 380047"/>
                <a:gd name="connsiteX2" fmla="*/ 0 w 490537"/>
                <a:gd name="connsiteY2" fmla="*/ 139065 h 380047"/>
                <a:gd name="connsiteX3" fmla="*/ 490538 w 490537"/>
                <a:gd name="connsiteY3" fmla="*/ 0 h 3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37" h="380047">
                  <a:moveTo>
                    <a:pt x="490538" y="380047"/>
                  </a:moveTo>
                  <a:lnTo>
                    <a:pt x="0" y="240982"/>
                  </a:lnTo>
                  <a:lnTo>
                    <a:pt x="0" y="139065"/>
                  </a:lnTo>
                  <a:lnTo>
                    <a:pt x="490538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116AE0"/>
                </a:gs>
                <a:gs pos="100000">
                  <a:srgbClr val="116AE0">
                    <a:lumMod val="7500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D8FAB3-5FFB-0D2D-D655-B96EB80D6FF2}"/>
              </a:ext>
            </a:extLst>
          </p:cNvPr>
          <p:cNvGrpSpPr/>
          <p:nvPr/>
        </p:nvGrpSpPr>
        <p:grpSpPr>
          <a:xfrm>
            <a:off x="-781170" y="3880623"/>
            <a:ext cx="12371181" cy="1182942"/>
            <a:chOff x="2259219" y="4103793"/>
            <a:chExt cx="12371181" cy="1182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9F26DF6-CA1F-9C31-003B-9705EA416500}"/>
                </a:ext>
              </a:extLst>
            </p:cNvPr>
            <p:cNvSpPr/>
            <p:nvPr/>
          </p:nvSpPr>
          <p:spPr>
            <a:xfrm>
              <a:off x="6193440" y="4420691"/>
              <a:ext cx="8436960" cy="866042"/>
            </a:xfrm>
            <a:custGeom>
              <a:avLst/>
              <a:gdLst>
                <a:gd name="connsiteX0" fmla="*/ 0 w 762952"/>
                <a:gd name="connsiteY0" fmla="*/ 0 h 380047"/>
                <a:gd name="connsiteX1" fmla="*/ 762953 w 762952"/>
                <a:gd name="connsiteY1" fmla="*/ 0 h 380047"/>
                <a:gd name="connsiteX2" fmla="*/ 762953 w 762952"/>
                <a:gd name="connsiteY2" fmla="*/ 380047 h 380047"/>
                <a:gd name="connsiteX3" fmla="*/ 0 w 762952"/>
                <a:gd name="connsiteY3" fmla="*/ 380047 h 3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952" h="380047">
                  <a:moveTo>
                    <a:pt x="0" y="0"/>
                  </a:moveTo>
                  <a:lnTo>
                    <a:pt x="762953" y="0"/>
                  </a:lnTo>
                  <a:lnTo>
                    <a:pt x="762953" y="380047"/>
                  </a:lnTo>
                  <a:lnTo>
                    <a:pt x="0" y="380047"/>
                  </a:lnTo>
                  <a:close/>
                </a:path>
              </a:pathLst>
            </a:custGeom>
            <a:gradFill>
              <a:gsLst>
                <a:gs pos="15000">
                  <a:srgbClr val="2695FF"/>
                </a:gs>
                <a:gs pos="100000">
                  <a:srgbClr val="2695FF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D2E806A-0182-253F-EF96-0C4005BE457A}"/>
                </a:ext>
              </a:extLst>
            </p:cNvPr>
            <p:cNvSpPr/>
            <p:nvPr/>
          </p:nvSpPr>
          <p:spPr>
            <a:xfrm>
              <a:off x="2259219" y="4103793"/>
              <a:ext cx="2280491" cy="232246"/>
            </a:xfrm>
            <a:custGeom>
              <a:avLst/>
              <a:gdLst>
                <a:gd name="connsiteX0" fmla="*/ 0 w 108585"/>
                <a:gd name="connsiteY0" fmla="*/ 0 h 101917"/>
                <a:gd name="connsiteX1" fmla="*/ 108585 w 108585"/>
                <a:gd name="connsiteY1" fmla="*/ 0 h 101917"/>
                <a:gd name="connsiteX2" fmla="*/ 108585 w 108585"/>
                <a:gd name="connsiteY2" fmla="*/ 101917 h 101917"/>
                <a:gd name="connsiteX3" fmla="*/ 0 w 108585"/>
                <a:gd name="connsiteY3" fmla="*/ 101917 h 1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85" h="101917">
                  <a:moveTo>
                    <a:pt x="0" y="0"/>
                  </a:moveTo>
                  <a:lnTo>
                    <a:pt x="108585" y="0"/>
                  </a:lnTo>
                  <a:lnTo>
                    <a:pt x="108585" y="101917"/>
                  </a:lnTo>
                  <a:lnTo>
                    <a:pt x="0" y="101917"/>
                  </a:lnTo>
                  <a:close/>
                </a:path>
              </a:pathLst>
            </a:custGeom>
            <a:solidFill>
              <a:srgbClr val="2695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0AB1A0-D569-D32C-2E9B-3EA729985613}"/>
                </a:ext>
              </a:extLst>
            </p:cNvPr>
            <p:cNvSpPr/>
            <p:nvPr/>
          </p:nvSpPr>
          <p:spPr>
            <a:xfrm>
              <a:off x="4539710" y="4103795"/>
              <a:ext cx="1653731" cy="1182940"/>
            </a:xfrm>
            <a:custGeom>
              <a:avLst/>
              <a:gdLst>
                <a:gd name="connsiteX0" fmla="*/ 490538 w 490537"/>
                <a:gd name="connsiteY0" fmla="*/ 519113 h 519112"/>
                <a:gd name="connsiteX1" fmla="*/ 0 w 490537"/>
                <a:gd name="connsiteY1" fmla="*/ 101918 h 519112"/>
                <a:gd name="connsiteX2" fmla="*/ 0 w 490537"/>
                <a:gd name="connsiteY2" fmla="*/ 0 h 519112"/>
                <a:gd name="connsiteX3" fmla="*/ 490538 w 490537"/>
                <a:gd name="connsiteY3" fmla="*/ 139065 h 51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37" h="519112">
                  <a:moveTo>
                    <a:pt x="490538" y="519113"/>
                  </a:moveTo>
                  <a:lnTo>
                    <a:pt x="0" y="101918"/>
                  </a:lnTo>
                  <a:lnTo>
                    <a:pt x="0" y="0"/>
                  </a:lnTo>
                  <a:lnTo>
                    <a:pt x="490538" y="139065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2695FF"/>
                </a:gs>
                <a:gs pos="100000">
                  <a:srgbClr val="2695FF">
                    <a:lumMod val="75000"/>
                  </a:srgb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CEB11CE-C90E-1756-8EDB-F6A3EE241CB5}"/>
              </a:ext>
            </a:extLst>
          </p:cNvPr>
          <p:cNvSpPr/>
          <p:nvPr/>
        </p:nvSpPr>
        <p:spPr>
          <a:xfrm>
            <a:off x="3388986" y="1806381"/>
            <a:ext cx="8058150" cy="497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50" b="1" dirty="0">
                <a:solidFill>
                  <a:schemeClr val="bg1"/>
                </a:solidFill>
                <a:effectLst>
                  <a:outerShdw blurRad="1270000" dir="5400000" sx="61000" sy="61000" algn="ctr" rotWithShape="0">
                    <a:srgbClr val="000000">
                      <a:alpha val="0"/>
                    </a:srgbClr>
                  </a:outerShdw>
                </a:effectLst>
                <a:latin typeface="Segoe UI"/>
              </a:rPr>
              <a:t>Os eventos de riscos poderão ser revisados a qualquer tempo pelas unidades, podendo alterá-los, incluir novos ou excluir aqueles cuja execução no Plano de Ação foi concluída. </a:t>
            </a:r>
            <a:endParaRPr lang="en-US" sz="1150" b="1" dirty="0">
              <a:solidFill>
                <a:schemeClr val="bg1"/>
              </a:solidFill>
              <a:effectLst>
                <a:outerShdw blurRad="1270000" dir="5400000" sx="61000" sy="61000" algn="ctr" rotWithShape="0">
                  <a:srgbClr val="000000">
                    <a:alpha val="0"/>
                  </a:srgbClr>
                </a:outerShdw>
              </a:effectLst>
              <a:latin typeface="Segoe U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731F9F-BE76-F255-A6FC-846C858F8B53}"/>
              </a:ext>
            </a:extLst>
          </p:cNvPr>
          <p:cNvSpPr/>
          <p:nvPr/>
        </p:nvSpPr>
        <p:spPr>
          <a:xfrm>
            <a:off x="3388986" y="2662898"/>
            <a:ext cx="8058150" cy="497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50" b="1" dirty="0">
                <a:solidFill>
                  <a:prstClr val="white"/>
                </a:solidFill>
                <a:effectLst>
                  <a:outerShdw blurRad="1270000" dir="5400000" sx="61000" sy="61000" algn="ctr" rotWithShape="0">
                    <a:srgbClr val="000000">
                      <a:alpha val="0"/>
                    </a:srgbClr>
                  </a:outerShdw>
                </a:effectLst>
                <a:latin typeface="Segoe UI"/>
              </a:rPr>
              <a:t>A Assessoria de Planejamento da Assembleia Legislativa realizará, periodicamente, a revisão geral do Plano de Gestão de Riscos para manter sua atualização.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9F445C-A81B-344F-B9A3-6714ED9E5565}"/>
              </a:ext>
            </a:extLst>
          </p:cNvPr>
          <p:cNvSpPr/>
          <p:nvPr/>
        </p:nvSpPr>
        <p:spPr>
          <a:xfrm>
            <a:off x="3388986" y="3433692"/>
            <a:ext cx="8058150" cy="709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50" b="1" dirty="0">
                <a:solidFill>
                  <a:prstClr val="white"/>
                </a:solidFill>
                <a:effectLst>
                  <a:outerShdw blurRad="1270000" dir="5400000" sx="61000" sy="61000" algn="ctr" rotWithShape="0">
                    <a:srgbClr val="000000">
                      <a:alpha val="0"/>
                    </a:srgbClr>
                  </a:outerShdw>
                </a:effectLst>
                <a:latin typeface="Segoe UI"/>
              </a:rPr>
              <a:t>Por estar associado aos macrodesafios (objetivos estratégicos) estabelecidos no Plano Horizonte 2023, o processo de monitoramento do Plano de Gestão de Riscos ocorrerá enquanto este estiver vigente, ou seja, até o final de 2023 quando deverá ser instituído o novo ciclo de planejamento desta Casa Legislativa</a:t>
            </a:r>
            <a:endParaRPr lang="en-US" sz="1150" b="1" dirty="0">
              <a:solidFill>
                <a:prstClr val="white"/>
              </a:solidFill>
              <a:effectLst>
                <a:outerShdw blurRad="1270000" dir="5400000" sx="61000" sy="61000" algn="ctr" rotWithShape="0">
                  <a:srgbClr val="000000">
                    <a:alpha val="0"/>
                  </a:srgbClr>
                </a:outerShdw>
              </a:effectLst>
              <a:latin typeface="Segoe U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4FDDF3-FCF2-198D-102B-FDE30967D63B}"/>
              </a:ext>
            </a:extLst>
          </p:cNvPr>
          <p:cNvSpPr/>
          <p:nvPr/>
        </p:nvSpPr>
        <p:spPr>
          <a:xfrm>
            <a:off x="3388986" y="4366409"/>
            <a:ext cx="8058150" cy="497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50" b="1" dirty="0">
                <a:solidFill>
                  <a:prstClr val="white"/>
                </a:solidFill>
                <a:effectLst>
                  <a:outerShdw blurRad="1270000" dir="5400000" sx="61000" sy="61000" algn="ctr" rotWithShape="0">
                    <a:srgbClr val="000000">
                      <a:alpha val="0"/>
                    </a:srgbClr>
                  </a:outerShdw>
                </a:effectLst>
                <a:latin typeface="Segoe UI"/>
              </a:rPr>
              <a:t>O monitoramento do Plano de Gestão de Riscos utilizará a estrutura estabelecida pelo Ato da Mesa nº 954/2020 que instituiu o Comitê de Governança e os Comitês Executivos do Plano Estratégico Horizonte 2023.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4DACE5-BF60-A18E-4F6C-07E1F834A69C}"/>
              </a:ext>
            </a:extLst>
          </p:cNvPr>
          <p:cNvGrpSpPr/>
          <p:nvPr/>
        </p:nvGrpSpPr>
        <p:grpSpPr>
          <a:xfrm>
            <a:off x="-781170" y="4106429"/>
            <a:ext cx="12371181" cy="1816738"/>
            <a:chOff x="2259219" y="3903020"/>
            <a:chExt cx="12371181" cy="18167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85272AD-5DD7-0C2C-E0F2-CCAEA3AB865E}"/>
                </a:ext>
              </a:extLst>
            </p:cNvPr>
            <p:cNvSpPr/>
            <p:nvPr/>
          </p:nvSpPr>
          <p:spPr>
            <a:xfrm>
              <a:off x="6193440" y="4853714"/>
              <a:ext cx="8436960" cy="866042"/>
            </a:xfrm>
            <a:custGeom>
              <a:avLst/>
              <a:gdLst>
                <a:gd name="connsiteX0" fmla="*/ 0 w 762952"/>
                <a:gd name="connsiteY0" fmla="*/ 0 h 380047"/>
                <a:gd name="connsiteX1" fmla="*/ 762953 w 762952"/>
                <a:gd name="connsiteY1" fmla="*/ 0 h 380047"/>
                <a:gd name="connsiteX2" fmla="*/ 762953 w 762952"/>
                <a:gd name="connsiteY2" fmla="*/ 380048 h 380047"/>
                <a:gd name="connsiteX3" fmla="*/ 0 w 762952"/>
                <a:gd name="connsiteY3" fmla="*/ 380048 h 3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952" h="380047">
                  <a:moveTo>
                    <a:pt x="0" y="0"/>
                  </a:moveTo>
                  <a:lnTo>
                    <a:pt x="762953" y="0"/>
                  </a:lnTo>
                  <a:lnTo>
                    <a:pt x="762953" y="380048"/>
                  </a:lnTo>
                  <a:lnTo>
                    <a:pt x="0" y="380048"/>
                  </a:lnTo>
                  <a:close/>
                </a:path>
              </a:pathLst>
            </a:custGeom>
            <a:gradFill>
              <a:gsLst>
                <a:gs pos="15000">
                  <a:srgbClr val="7FB8FD"/>
                </a:gs>
                <a:gs pos="100000">
                  <a:srgbClr val="72A5E3"/>
                </a:gs>
              </a:gsLst>
              <a:path path="circle">
                <a:fillToRect r="100000" b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Segoe UI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038ACA8-D787-7635-16E2-4133960D0C1F}"/>
                </a:ext>
              </a:extLst>
            </p:cNvPr>
            <p:cNvSpPr/>
            <p:nvPr/>
          </p:nvSpPr>
          <p:spPr>
            <a:xfrm>
              <a:off x="2259219" y="3903020"/>
              <a:ext cx="2280491" cy="232246"/>
            </a:xfrm>
            <a:custGeom>
              <a:avLst/>
              <a:gdLst>
                <a:gd name="connsiteX0" fmla="*/ 0 w 108585"/>
                <a:gd name="connsiteY0" fmla="*/ 0 h 101917"/>
                <a:gd name="connsiteX1" fmla="*/ 108585 w 108585"/>
                <a:gd name="connsiteY1" fmla="*/ 0 h 101917"/>
                <a:gd name="connsiteX2" fmla="*/ 108585 w 108585"/>
                <a:gd name="connsiteY2" fmla="*/ 101918 h 101917"/>
                <a:gd name="connsiteX3" fmla="*/ 0 w 108585"/>
                <a:gd name="connsiteY3" fmla="*/ 101918 h 10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585" h="101917">
                  <a:moveTo>
                    <a:pt x="0" y="0"/>
                  </a:moveTo>
                  <a:lnTo>
                    <a:pt x="108585" y="0"/>
                  </a:lnTo>
                  <a:lnTo>
                    <a:pt x="108585" y="101918"/>
                  </a:lnTo>
                  <a:lnTo>
                    <a:pt x="0" y="101918"/>
                  </a:lnTo>
                  <a:close/>
                </a:path>
              </a:pathLst>
            </a:custGeom>
            <a:solidFill>
              <a:srgbClr val="2695FF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Segoe UI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DBFD697-2A4F-83B2-604E-89808658F0FE}"/>
                </a:ext>
              </a:extLst>
            </p:cNvPr>
            <p:cNvSpPr/>
            <p:nvPr/>
          </p:nvSpPr>
          <p:spPr>
            <a:xfrm>
              <a:off x="4539710" y="3903022"/>
              <a:ext cx="1653731" cy="1816736"/>
            </a:xfrm>
            <a:custGeom>
              <a:avLst/>
              <a:gdLst>
                <a:gd name="connsiteX0" fmla="*/ 490538 w 490537"/>
                <a:gd name="connsiteY0" fmla="*/ 797243 h 797242"/>
                <a:gd name="connsiteX1" fmla="*/ 0 w 490537"/>
                <a:gd name="connsiteY1" fmla="*/ 101917 h 797242"/>
                <a:gd name="connsiteX2" fmla="*/ 0 w 490537"/>
                <a:gd name="connsiteY2" fmla="*/ 0 h 797242"/>
                <a:gd name="connsiteX3" fmla="*/ 490538 w 490537"/>
                <a:gd name="connsiteY3" fmla="*/ 417195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537" h="797242">
                  <a:moveTo>
                    <a:pt x="490538" y="797243"/>
                  </a:moveTo>
                  <a:lnTo>
                    <a:pt x="0" y="101917"/>
                  </a:lnTo>
                  <a:lnTo>
                    <a:pt x="0" y="0"/>
                  </a:lnTo>
                  <a:lnTo>
                    <a:pt x="490538" y="417195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2695FF">
                    <a:lumMod val="40000"/>
                    <a:lumOff val="60000"/>
                  </a:srgbClr>
                </a:gs>
                <a:gs pos="100000">
                  <a:srgbClr val="72A5E3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Segoe UI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DCA439F-491F-53D1-B739-87EA72CF445B}"/>
              </a:ext>
            </a:extLst>
          </p:cNvPr>
          <p:cNvSpPr/>
          <p:nvPr/>
        </p:nvSpPr>
        <p:spPr>
          <a:xfrm>
            <a:off x="3388986" y="5139470"/>
            <a:ext cx="8058150" cy="7097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50" b="1" dirty="0">
                <a:solidFill>
                  <a:schemeClr val="bg1"/>
                </a:solidFill>
                <a:effectLst>
                  <a:outerShdw blurRad="1270000" dir="5400000" sx="61000" sy="61000" algn="ctr" rotWithShape="0">
                    <a:srgbClr val="000000">
                      <a:alpha val="0"/>
                    </a:srgbClr>
                  </a:outerShdw>
                </a:effectLst>
                <a:latin typeface="Segoe UI"/>
              </a:rPr>
              <a:t>Será monitorado o plano de ação com medidas de tratamento dos riscos. Nele, constam informações sobre a descrição da ação, data do Início, responsabilidade e prazo de execução. Será estabelecido o painel com o status da ação (não iniciado, no prazo, atrasado, muito atrasado e concluído).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9B0ED6E-B67A-E101-B056-6D27760861B1}"/>
              </a:ext>
            </a:extLst>
          </p:cNvPr>
          <p:cNvGrpSpPr/>
          <p:nvPr/>
        </p:nvGrpSpPr>
        <p:grpSpPr>
          <a:xfrm>
            <a:off x="-1717242" y="5077369"/>
            <a:ext cx="1544238" cy="1498802"/>
            <a:chOff x="-1675327" y="3912063"/>
            <a:chExt cx="1694096" cy="164425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1252C72-6AD2-DEBD-8E3B-2795CFCC5DAE}"/>
                </a:ext>
              </a:extLst>
            </p:cNvPr>
            <p:cNvSpPr/>
            <p:nvPr/>
          </p:nvSpPr>
          <p:spPr>
            <a:xfrm>
              <a:off x="-1675327" y="3912063"/>
              <a:ext cx="1644251" cy="164425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9" name="Graphic 48" descr="Security camera with solid fill">
              <a:extLst>
                <a:ext uri="{FF2B5EF4-FFF2-40B4-BE49-F238E27FC236}">
                  <a16:creationId xmlns:a16="http://schemas.microsoft.com/office/drawing/2014/main" id="{A9D00973-8BCD-2E85-6244-BFEE55B45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492020" y="3989456"/>
              <a:ext cx="1510789" cy="1510789"/>
            </a:xfrm>
            <a:prstGeom prst="rect">
              <a:avLst/>
            </a:prstGeom>
          </p:spPr>
        </p:pic>
      </p:grpSp>
      <p:sp>
        <p:nvSpPr>
          <p:cNvPr id="52" name="AutoShape 9">
            <a:extLst>
              <a:ext uri="{FF2B5EF4-FFF2-40B4-BE49-F238E27FC236}">
                <a16:creationId xmlns:a16="http://schemas.microsoft.com/office/drawing/2014/main" id="{9F5187A7-0984-F1DC-81AE-2E666CBC5A4A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6D4F8D-C67F-C849-99D1-DE7FF9860AC1}"/>
              </a:ext>
            </a:extLst>
          </p:cNvPr>
          <p:cNvSpPr txBox="1"/>
          <p:nvPr/>
        </p:nvSpPr>
        <p:spPr>
          <a:xfrm>
            <a:off x="526472" y="126108"/>
            <a:ext cx="4269463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pic>
        <p:nvPicPr>
          <p:cNvPr id="54" name="Picture 53" descr="Logo&#10;&#10;Description automatically generated with medium confidence">
            <a:extLst>
              <a:ext uri="{FF2B5EF4-FFF2-40B4-BE49-F238E27FC236}">
                <a16:creationId xmlns:a16="http://schemas.microsoft.com/office/drawing/2014/main" id="{0707ADA1-75B9-24E4-AB85-253468B9B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43DCE07-4061-B212-1070-CA22A47B370B}"/>
              </a:ext>
            </a:extLst>
          </p:cNvPr>
          <p:cNvSpPr txBox="1"/>
          <p:nvPr/>
        </p:nvSpPr>
        <p:spPr>
          <a:xfrm>
            <a:off x="2536781" y="1047157"/>
            <a:ext cx="7570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ra" pitchFamily="2" charset="0"/>
                <a:cs typeface="Sora" pitchFamily="2" charset="0"/>
              </a:rPr>
              <a:t>Monitoramento</a:t>
            </a:r>
            <a:endParaRPr lang="en-US" sz="1800" b="1" spc="-150" dirty="0">
              <a:solidFill>
                <a:schemeClr val="tx1">
                  <a:lumMod val="95000"/>
                  <a:lumOff val="5000"/>
                </a:schemeClr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70B26264-4524-834A-DEA0-EF9BF69FF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2.96296E-6 L -3.54167E-6 0.0724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2.96296E-6 L -3.54167E-6 0.0724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81481E-6 L -3.54167E-6 0.0724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54167E-6 3.33333E-6 L -3.54167E-6 0.07245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2.96296E-6 L -0.04088 0.00069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91667E-6 3.7037E-7 L -0.04089 0.00069 " pathEditMode="relative" rAng="0" ptsTypes="AA">
                                      <p:cBhvr>
                                        <p:cTn id="36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-1.48148E-6 L -0.04088 0.0007 " pathEditMode="relative" rAng="0" ptsTypes="AA">
                                      <p:cBhvr>
                                        <p:cTn id="42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path" presetSubtype="0" accel="49333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3.33333E-6 L -0.04089 0.0007 " pathEditMode="relative" rAng="0" ptsTypes="AA">
                                      <p:cBhvr>
                                        <p:cTn id="48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path" presetSubtype="0" accel="49333" decel="50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8.33333E-7 0 L -0.04089 0.00069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54167E-6 2.59259E-6 L -3.54167E-6 0.07245 " pathEditMode="relative" rAng="0" ptsTypes="AA">
                                      <p:cBhvr>
                                        <p:cTn id="59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33333E-7 -4.44444E-6 L 8.33333E-7 0.07246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-0.04088 0.0007 " pathEditMode="relative" rAng="0" ptsTypes="AA">
                                      <p:cBhvr>
                                        <p:cTn id="77" dur="5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47" grpId="0"/>
      <p:bldP spid="47" grpId="1"/>
      <p:bldP spid="52" grpId="0" animBg="1"/>
      <p:bldP spid="53" grpId="0"/>
      <p:bldP spid="53" grpId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26383F-A043-193B-8876-1C64A8ABE002}"/>
              </a:ext>
            </a:extLst>
          </p:cNvPr>
          <p:cNvSpPr/>
          <p:nvPr/>
        </p:nvSpPr>
        <p:spPr>
          <a:xfrm flipH="1">
            <a:off x="1811545" y="2524907"/>
            <a:ext cx="4362441" cy="720714"/>
          </a:xfrm>
          <a:custGeom>
            <a:avLst/>
            <a:gdLst>
              <a:gd name="connsiteX0" fmla="*/ 0 w 4362441"/>
              <a:gd name="connsiteY0" fmla="*/ 0 h 720714"/>
              <a:gd name="connsiteX1" fmla="*/ 4002084 w 4362441"/>
              <a:gd name="connsiteY1" fmla="*/ 0 h 720714"/>
              <a:gd name="connsiteX2" fmla="*/ 4362441 w 4362441"/>
              <a:gd name="connsiteY2" fmla="*/ 360357 h 720714"/>
              <a:gd name="connsiteX3" fmla="*/ 4002084 w 4362441"/>
              <a:gd name="connsiteY3" fmla="*/ 720714 h 720714"/>
              <a:gd name="connsiteX4" fmla="*/ 292168 w 4362441"/>
              <a:gd name="connsiteY4" fmla="*/ 720714 h 7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441" h="720714">
                <a:moveTo>
                  <a:pt x="0" y="0"/>
                </a:moveTo>
                <a:lnTo>
                  <a:pt x="4002084" y="0"/>
                </a:lnTo>
                <a:lnTo>
                  <a:pt x="4362441" y="360357"/>
                </a:lnTo>
                <a:lnTo>
                  <a:pt x="4002084" y="720714"/>
                </a:lnTo>
                <a:lnTo>
                  <a:pt x="292168" y="720714"/>
                </a:lnTo>
                <a:close/>
              </a:path>
            </a:pathLst>
          </a:custGeom>
          <a:gradFill>
            <a:gsLst>
              <a:gs pos="15000">
                <a:srgbClr val="00C8A7"/>
              </a:gs>
              <a:gs pos="100000">
                <a:srgbClr val="00C8A7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50800" dist="50800" dir="5400000" sx="90000" sy="90000" algn="tl" rotWithShape="0">
              <a:prstClr val="black">
                <a:alpha val="4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1D1AFF-DCA4-4873-AF0F-2355C69FE0BB}"/>
              </a:ext>
            </a:extLst>
          </p:cNvPr>
          <p:cNvSpPr/>
          <p:nvPr/>
        </p:nvSpPr>
        <p:spPr>
          <a:xfrm flipH="1">
            <a:off x="1806398" y="3705072"/>
            <a:ext cx="3532145" cy="720714"/>
          </a:xfrm>
          <a:custGeom>
            <a:avLst/>
            <a:gdLst>
              <a:gd name="connsiteX0" fmla="*/ 0 w 3532145"/>
              <a:gd name="connsiteY0" fmla="*/ 0 h 720714"/>
              <a:gd name="connsiteX1" fmla="*/ 3171788 w 3532145"/>
              <a:gd name="connsiteY1" fmla="*/ 0 h 720714"/>
              <a:gd name="connsiteX2" fmla="*/ 3532145 w 3532145"/>
              <a:gd name="connsiteY2" fmla="*/ 360357 h 720714"/>
              <a:gd name="connsiteX3" fmla="*/ 3171788 w 3532145"/>
              <a:gd name="connsiteY3" fmla="*/ 720714 h 720714"/>
              <a:gd name="connsiteX4" fmla="*/ 292168 w 3532145"/>
              <a:gd name="connsiteY4" fmla="*/ 720714 h 7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2145" h="720714">
                <a:moveTo>
                  <a:pt x="0" y="0"/>
                </a:moveTo>
                <a:lnTo>
                  <a:pt x="3171788" y="0"/>
                </a:lnTo>
                <a:lnTo>
                  <a:pt x="3532145" y="360357"/>
                </a:lnTo>
                <a:lnTo>
                  <a:pt x="3171788" y="720714"/>
                </a:lnTo>
                <a:lnTo>
                  <a:pt x="292168" y="720714"/>
                </a:lnTo>
                <a:close/>
              </a:path>
            </a:pathLst>
          </a:custGeom>
          <a:gradFill>
            <a:gsLst>
              <a:gs pos="15000">
                <a:srgbClr val="5944D4"/>
              </a:gs>
              <a:gs pos="100000">
                <a:srgbClr val="5944D4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50800" dist="50800" dir="5400000" sx="90000" sy="90000" algn="tl" rotWithShape="0">
              <a:prstClr val="black">
                <a:alpha val="4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23BB74-FB58-E4BC-5B47-5E9F2B7C526F}"/>
              </a:ext>
            </a:extLst>
          </p:cNvPr>
          <p:cNvSpPr/>
          <p:nvPr/>
        </p:nvSpPr>
        <p:spPr>
          <a:xfrm flipH="1">
            <a:off x="1792615" y="4918592"/>
            <a:ext cx="2717834" cy="720714"/>
          </a:xfrm>
          <a:custGeom>
            <a:avLst/>
            <a:gdLst>
              <a:gd name="connsiteX0" fmla="*/ 0 w 2717834"/>
              <a:gd name="connsiteY0" fmla="*/ 0 h 720714"/>
              <a:gd name="connsiteX1" fmla="*/ 2357477 w 2717834"/>
              <a:gd name="connsiteY1" fmla="*/ 0 h 720714"/>
              <a:gd name="connsiteX2" fmla="*/ 2717834 w 2717834"/>
              <a:gd name="connsiteY2" fmla="*/ 360357 h 720714"/>
              <a:gd name="connsiteX3" fmla="*/ 2357477 w 2717834"/>
              <a:gd name="connsiteY3" fmla="*/ 720714 h 720714"/>
              <a:gd name="connsiteX4" fmla="*/ 292168 w 2717834"/>
              <a:gd name="connsiteY4" fmla="*/ 720714 h 72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34" h="720714">
                <a:moveTo>
                  <a:pt x="0" y="0"/>
                </a:moveTo>
                <a:lnTo>
                  <a:pt x="2357477" y="0"/>
                </a:lnTo>
                <a:lnTo>
                  <a:pt x="2717834" y="360357"/>
                </a:lnTo>
                <a:lnTo>
                  <a:pt x="2357477" y="720714"/>
                </a:lnTo>
                <a:lnTo>
                  <a:pt x="292168" y="720714"/>
                </a:lnTo>
                <a:close/>
              </a:path>
            </a:pathLst>
          </a:custGeom>
          <a:gradFill>
            <a:gsLst>
              <a:gs pos="15000">
                <a:srgbClr val="116AE0"/>
              </a:gs>
              <a:gs pos="100000">
                <a:srgbClr val="116AE0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50800" dist="50800" dir="5400000" sx="90000" sy="90000" algn="tl" rotWithShape="0">
              <a:prstClr val="black">
                <a:alpha val="43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F5823-F682-BCDD-B43D-C02578A55198}"/>
              </a:ext>
            </a:extLst>
          </p:cNvPr>
          <p:cNvSpPr txBox="1"/>
          <p:nvPr/>
        </p:nvSpPr>
        <p:spPr>
          <a:xfrm flipH="1">
            <a:off x="2492889" y="2684509"/>
            <a:ext cx="263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ESTRATÉGICO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70526C-95AB-86F7-C07A-564A9B1D54CF}"/>
              </a:ext>
            </a:extLst>
          </p:cNvPr>
          <p:cNvSpPr txBox="1"/>
          <p:nvPr/>
        </p:nvSpPr>
        <p:spPr>
          <a:xfrm flipH="1">
            <a:off x="2663219" y="3878841"/>
            <a:ext cx="158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TÁTICO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89670F-EA82-34C6-330D-030953A2782A}"/>
              </a:ext>
            </a:extLst>
          </p:cNvPr>
          <p:cNvSpPr txBox="1"/>
          <p:nvPr/>
        </p:nvSpPr>
        <p:spPr>
          <a:xfrm flipH="1">
            <a:off x="1468041" y="5084987"/>
            <a:ext cx="271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OPERACIONAL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805085-4B9F-3EBF-1B18-A99E52A9A807}"/>
              </a:ext>
            </a:extLst>
          </p:cNvPr>
          <p:cNvSpPr/>
          <p:nvPr/>
        </p:nvSpPr>
        <p:spPr>
          <a:xfrm>
            <a:off x="5861068" y="2035278"/>
            <a:ext cx="7913556" cy="4326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6D1925-7673-0FA7-8150-B72F5D40780F}"/>
              </a:ext>
            </a:extLst>
          </p:cNvPr>
          <p:cNvGrpSpPr>
            <a:grpSpLocks noChangeAspect="1"/>
          </p:cNvGrpSpPr>
          <p:nvPr/>
        </p:nvGrpSpPr>
        <p:grpSpPr>
          <a:xfrm>
            <a:off x="4014637" y="4265916"/>
            <a:ext cx="4034829" cy="2103120"/>
            <a:chOff x="5634902" y="3114860"/>
            <a:chExt cx="3080817" cy="1605849"/>
          </a:xfrm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grpSpPr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14CCBCDA-1B37-C3CA-E6C0-8CA220C52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250" y="3114860"/>
              <a:ext cx="2251915" cy="797447"/>
            </a:xfrm>
            <a:custGeom>
              <a:avLst/>
              <a:gdLst>
                <a:gd name="T0" fmla="*/ 0 w 2197"/>
                <a:gd name="T1" fmla="*/ 383 h 778"/>
                <a:gd name="T2" fmla="*/ 1005 w 2197"/>
                <a:gd name="T3" fmla="*/ 0 h 778"/>
                <a:gd name="T4" fmla="*/ 2197 w 2197"/>
                <a:gd name="T5" fmla="*/ 355 h 778"/>
                <a:gd name="T6" fmla="*/ 1213 w 2197"/>
                <a:gd name="T7" fmla="*/ 778 h 778"/>
                <a:gd name="T8" fmla="*/ 0 w 2197"/>
                <a:gd name="T9" fmla="*/ 383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7" h="778">
                  <a:moveTo>
                    <a:pt x="0" y="383"/>
                  </a:moveTo>
                  <a:lnTo>
                    <a:pt x="1005" y="0"/>
                  </a:lnTo>
                  <a:lnTo>
                    <a:pt x="2197" y="355"/>
                  </a:lnTo>
                  <a:lnTo>
                    <a:pt x="1213" y="778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116AE0">
                <a:lumMod val="60000"/>
                <a:lumOff val="40000"/>
              </a:srgb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86A7D7E-01CB-9075-7A01-25E3EEA0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075" y="3471239"/>
              <a:ext cx="1420644" cy="1249470"/>
            </a:xfrm>
            <a:custGeom>
              <a:avLst/>
              <a:gdLst>
                <a:gd name="T0" fmla="*/ 984 w 1386"/>
                <a:gd name="T1" fmla="*/ 0 h 1219"/>
                <a:gd name="T2" fmla="*/ 0 w 1386"/>
                <a:gd name="T3" fmla="*/ 423 h 1219"/>
                <a:gd name="T4" fmla="*/ 38 w 1386"/>
                <a:gd name="T5" fmla="*/ 1219 h 1219"/>
                <a:gd name="T6" fmla="*/ 1386 w 1386"/>
                <a:gd name="T7" fmla="*/ 636 h 1219"/>
                <a:gd name="T8" fmla="*/ 984 w 1386"/>
                <a:gd name="T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6" h="1219">
                  <a:moveTo>
                    <a:pt x="984" y="0"/>
                  </a:moveTo>
                  <a:lnTo>
                    <a:pt x="0" y="423"/>
                  </a:lnTo>
                  <a:lnTo>
                    <a:pt x="38" y="1219"/>
                  </a:lnTo>
                  <a:lnTo>
                    <a:pt x="1386" y="636"/>
                  </a:lnTo>
                  <a:lnTo>
                    <a:pt x="984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2695FF"/>
                </a:gs>
                <a:gs pos="100000">
                  <a:srgbClr val="2695FF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AED106B1-03B7-03DA-B28B-35189FF32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902" y="3499938"/>
              <a:ext cx="1706618" cy="1220770"/>
            </a:xfrm>
            <a:custGeom>
              <a:avLst/>
              <a:gdLst>
                <a:gd name="T0" fmla="*/ 1665 w 1665"/>
                <a:gd name="T1" fmla="*/ 1191 h 1191"/>
                <a:gd name="T2" fmla="*/ 1627 w 1665"/>
                <a:gd name="T3" fmla="*/ 395 h 1191"/>
                <a:gd name="T4" fmla="*/ 414 w 1665"/>
                <a:gd name="T5" fmla="*/ 0 h 1191"/>
                <a:gd name="T6" fmla="*/ 0 w 1665"/>
                <a:gd name="T7" fmla="*/ 646 h 1191"/>
                <a:gd name="T8" fmla="*/ 1665 w 1665"/>
                <a:gd name="T9" fmla="*/ 1191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5" h="1191">
                  <a:moveTo>
                    <a:pt x="1665" y="1191"/>
                  </a:moveTo>
                  <a:lnTo>
                    <a:pt x="1627" y="395"/>
                  </a:lnTo>
                  <a:lnTo>
                    <a:pt x="414" y="0"/>
                  </a:lnTo>
                  <a:lnTo>
                    <a:pt x="0" y="646"/>
                  </a:lnTo>
                  <a:lnTo>
                    <a:pt x="1665" y="1191"/>
                  </a:lnTo>
                  <a:close/>
                </a:path>
              </a:pathLst>
            </a:custGeom>
            <a:solidFill>
              <a:srgbClr val="116AE0">
                <a:lumMod val="75000"/>
              </a:srgbClr>
            </a:solidFill>
            <a:ln w="25400">
              <a:noFill/>
              <a:beve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D014E37-1DD2-6575-BEDB-BCB078837D98}"/>
              </a:ext>
            </a:extLst>
          </p:cNvPr>
          <p:cNvGrpSpPr>
            <a:grpSpLocks noChangeAspect="1"/>
          </p:cNvGrpSpPr>
          <p:nvPr/>
        </p:nvGrpSpPr>
        <p:grpSpPr>
          <a:xfrm>
            <a:off x="4672874" y="3276335"/>
            <a:ext cx="2685947" cy="1645920"/>
            <a:chOff x="6156625" y="2352376"/>
            <a:chExt cx="2050696" cy="1256645"/>
          </a:xfrm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2259484-7FC6-3FE2-C1A3-FCBD80169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5073" y="2352376"/>
              <a:ext cx="1216670" cy="523773"/>
            </a:xfrm>
            <a:custGeom>
              <a:avLst/>
              <a:gdLst>
                <a:gd name="T0" fmla="*/ 0 w 1187"/>
                <a:gd name="T1" fmla="*/ 206 h 511"/>
                <a:gd name="T2" fmla="*/ 513 w 1187"/>
                <a:gd name="T3" fmla="*/ 0 h 511"/>
                <a:gd name="T4" fmla="*/ 1187 w 1187"/>
                <a:gd name="T5" fmla="*/ 194 h 511"/>
                <a:gd name="T6" fmla="*/ 662 w 1187"/>
                <a:gd name="T7" fmla="*/ 511 h 511"/>
                <a:gd name="T8" fmla="*/ 0 w 1187"/>
                <a:gd name="T9" fmla="*/ 20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7" h="511">
                  <a:moveTo>
                    <a:pt x="0" y="206"/>
                  </a:moveTo>
                  <a:lnTo>
                    <a:pt x="513" y="0"/>
                  </a:lnTo>
                  <a:lnTo>
                    <a:pt x="1187" y="194"/>
                  </a:lnTo>
                  <a:lnTo>
                    <a:pt x="662" y="511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5944D4">
                <a:lumMod val="60000"/>
                <a:lumOff val="40000"/>
              </a:srgbClr>
            </a:solidFill>
            <a:ln w="254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2714D3B-DE42-71CC-C299-51F9B4631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8950" y="2551225"/>
              <a:ext cx="958371" cy="1057796"/>
            </a:xfrm>
            <a:custGeom>
              <a:avLst/>
              <a:gdLst>
                <a:gd name="T0" fmla="*/ 532 w 935"/>
                <a:gd name="T1" fmla="*/ 0 h 1032"/>
                <a:gd name="T2" fmla="*/ 0 w 935"/>
                <a:gd name="T3" fmla="*/ 230 h 1032"/>
                <a:gd name="T4" fmla="*/ 38 w 935"/>
                <a:gd name="T5" fmla="*/ 1032 h 1032"/>
                <a:gd name="T6" fmla="*/ 935 w 935"/>
                <a:gd name="T7" fmla="*/ 646 h 1032"/>
                <a:gd name="T8" fmla="*/ 532 w 935"/>
                <a:gd name="T9" fmla="*/ 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5" h="1032">
                  <a:moveTo>
                    <a:pt x="532" y="0"/>
                  </a:moveTo>
                  <a:lnTo>
                    <a:pt x="0" y="230"/>
                  </a:lnTo>
                  <a:lnTo>
                    <a:pt x="38" y="1032"/>
                  </a:lnTo>
                  <a:lnTo>
                    <a:pt x="935" y="646"/>
                  </a:lnTo>
                  <a:lnTo>
                    <a:pt x="53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5944D4"/>
                </a:gs>
                <a:gs pos="100000">
                  <a:srgbClr val="5944D4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1" name="Freeform 18">
              <a:extLst>
                <a:ext uri="{FF2B5EF4-FFF2-40B4-BE49-F238E27FC236}">
                  <a16:creationId xmlns:a16="http://schemas.microsoft.com/office/drawing/2014/main" id="{014AA5D5-6BE2-970B-26A1-0B0957B74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625" y="2563525"/>
              <a:ext cx="1138770" cy="1045496"/>
            </a:xfrm>
            <a:custGeom>
              <a:avLst/>
              <a:gdLst>
                <a:gd name="T0" fmla="*/ 1111 w 1111"/>
                <a:gd name="T1" fmla="*/ 1020 h 1020"/>
                <a:gd name="T2" fmla="*/ 1076 w 1111"/>
                <a:gd name="T3" fmla="*/ 215 h 1020"/>
                <a:gd name="T4" fmla="*/ 418 w 1111"/>
                <a:gd name="T5" fmla="*/ 0 h 1020"/>
                <a:gd name="T6" fmla="*/ 0 w 1111"/>
                <a:gd name="T7" fmla="*/ 655 h 1020"/>
                <a:gd name="T8" fmla="*/ 1111 w 1111"/>
                <a:gd name="T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1" h="1020">
                  <a:moveTo>
                    <a:pt x="1111" y="1020"/>
                  </a:moveTo>
                  <a:lnTo>
                    <a:pt x="1076" y="215"/>
                  </a:lnTo>
                  <a:lnTo>
                    <a:pt x="418" y="0"/>
                  </a:lnTo>
                  <a:lnTo>
                    <a:pt x="0" y="655"/>
                  </a:lnTo>
                  <a:lnTo>
                    <a:pt x="1111" y="1020"/>
                  </a:lnTo>
                  <a:close/>
                </a:path>
              </a:pathLst>
            </a:custGeom>
            <a:solidFill>
              <a:srgbClr val="5944D4">
                <a:lumMod val="75000"/>
              </a:srgbClr>
            </a:solidFill>
            <a:ln w="25400">
              <a:noFill/>
              <a:beve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51D755-E456-596D-E989-82BCF60E2363}"/>
              </a:ext>
            </a:extLst>
          </p:cNvPr>
          <p:cNvGrpSpPr>
            <a:grpSpLocks noChangeAspect="1"/>
          </p:cNvGrpSpPr>
          <p:nvPr/>
        </p:nvGrpSpPr>
        <p:grpSpPr>
          <a:xfrm>
            <a:off x="5368141" y="2199721"/>
            <a:ext cx="1310858" cy="1280160"/>
            <a:chOff x="6678640" y="1541554"/>
            <a:chExt cx="1026485" cy="1002446"/>
          </a:xfrm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grpSpPr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A2EBAB31-DA2A-1268-5DE9-641F2D87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777" y="1541554"/>
              <a:ext cx="506348" cy="1002446"/>
            </a:xfrm>
            <a:custGeom>
              <a:avLst/>
              <a:gdLst>
                <a:gd name="T0" fmla="*/ 0 w 494"/>
                <a:gd name="T1" fmla="*/ 0 h 978"/>
                <a:gd name="T2" fmla="*/ 45 w 494"/>
                <a:gd name="T3" fmla="*/ 978 h 978"/>
                <a:gd name="T4" fmla="*/ 494 w 494"/>
                <a:gd name="T5" fmla="*/ 784 h 978"/>
                <a:gd name="T6" fmla="*/ 0 w 494"/>
                <a:gd name="T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4" h="978">
                  <a:moveTo>
                    <a:pt x="0" y="0"/>
                  </a:moveTo>
                  <a:lnTo>
                    <a:pt x="45" y="978"/>
                  </a:lnTo>
                  <a:lnTo>
                    <a:pt x="494" y="78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8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630EDC17-2357-C440-A675-C0D12A270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40" y="1541554"/>
              <a:ext cx="567848" cy="999371"/>
            </a:xfrm>
            <a:custGeom>
              <a:avLst/>
              <a:gdLst>
                <a:gd name="T0" fmla="*/ 554 w 554"/>
                <a:gd name="T1" fmla="*/ 975 h 975"/>
                <a:gd name="T2" fmla="*/ 0 w 554"/>
                <a:gd name="T3" fmla="*/ 793 h 975"/>
                <a:gd name="T4" fmla="*/ 509 w 554"/>
                <a:gd name="T5" fmla="*/ 0 h 975"/>
                <a:gd name="T6" fmla="*/ 554 w 554"/>
                <a:gd name="T7" fmla="*/ 975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4" h="975">
                  <a:moveTo>
                    <a:pt x="554" y="975"/>
                  </a:moveTo>
                  <a:lnTo>
                    <a:pt x="0" y="793"/>
                  </a:lnTo>
                  <a:lnTo>
                    <a:pt x="509" y="0"/>
                  </a:lnTo>
                  <a:lnTo>
                    <a:pt x="554" y="975"/>
                  </a:lnTo>
                  <a:close/>
                </a:path>
              </a:pathLst>
            </a:custGeom>
            <a:solidFill>
              <a:srgbClr val="00C8A7">
                <a:lumMod val="75000"/>
              </a:srgbClr>
            </a:solidFill>
            <a:ln w="25400">
              <a:noFill/>
              <a:bevel/>
            </a:ln>
          </p:spPr>
          <p:txBody>
            <a:bodyPr vert="horz" wrap="square" lIns="91440" tIns="91440" rIns="0" bIns="18288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0E709AB-4739-62AC-086E-67AEA10B3D1A}"/>
              </a:ext>
            </a:extLst>
          </p:cNvPr>
          <p:cNvGrpSpPr/>
          <p:nvPr/>
        </p:nvGrpSpPr>
        <p:grpSpPr>
          <a:xfrm>
            <a:off x="7791386" y="3216531"/>
            <a:ext cx="2107630" cy="307777"/>
            <a:chOff x="9807429" y="2471129"/>
            <a:chExt cx="2107630" cy="30777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D514AC5-2C28-C1A4-3419-59EBE9DAD451}"/>
                </a:ext>
              </a:extLst>
            </p:cNvPr>
            <p:cNvSpPr/>
            <p:nvPr/>
          </p:nvSpPr>
          <p:spPr>
            <a:xfrm>
              <a:off x="9807429" y="2588436"/>
              <a:ext cx="110923" cy="110923"/>
            </a:xfrm>
            <a:prstGeom prst="ellipse">
              <a:avLst/>
            </a:prstGeom>
            <a:solidFill>
              <a:srgbClr val="00C8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E62A0A-0F09-5BBF-6875-DCBAEA9AC3DE}"/>
                </a:ext>
              </a:extLst>
            </p:cNvPr>
            <p:cNvSpPr txBox="1"/>
            <p:nvPr/>
          </p:nvSpPr>
          <p:spPr>
            <a:xfrm>
              <a:off x="9927876" y="2471129"/>
              <a:ext cx="19871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</a:rPr>
                <a:t>Horizonte 2023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CD0EE2F-1603-C41F-D659-8E96CDB62427}"/>
              </a:ext>
            </a:extLst>
          </p:cNvPr>
          <p:cNvGrpSpPr/>
          <p:nvPr/>
        </p:nvGrpSpPr>
        <p:grpSpPr>
          <a:xfrm>
            <a:off x="7789829" y="3758204"/>
            <a:ext cx="1975550" cy="307777"/>
            <a:chOff x="9807429" y="2681205"/>
            <a:chExt cx="1975550" cy="30777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E57E71B-C45C-5834-001A-222C5F8FF997}"/>
                </a:ext>
              </a:extLst>
            </p:cNvPr>
            <p:cNvSpPr/>
            <p:nvPr/>
          </p:nvSpPr>
          <p:spPr>
            <a:xfrm>
              <a:off x="9807429" y="2786365"/>
              <a:ext cx="110923" cy="110923"/>
            </a:xfrm>
            <a:prstGeom prst="ellipse">
              <a:avLst/>
            </a:prstGeom>
            <a:solidFill>
              <a:srgbClr val="5944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AF74921-DC74-02A2-52FC-097C0D76E5A2}"/>
                </a:ext>
              </a:extLst>
            </p:cNvPr>
            <p:cNvSpPr txBox="1"/>
            <p:nvPr/>
          </p:nvSpPr>
          <p:spPr>
            <a:xfrm>
              <a:off x="9927876" y="2681205"/>
              <a:ext cx="18551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</a:rPr>
                <a:t>Gestão</a:t>
              </a:r>
              <a:r>
                <a: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</a:rPr>
                <a:t> de </a:t>
              </a:r>
              <a:r>
                <a:rPr kumimoji="0" lang="en-GB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</a:rPr>
                <a:t>Riscos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6FEAA1F-8A12-DDDF-C51A-D27E2FB719D5}"/>
              </a:ext>
            </a:extLst>
          </p:cNvPr>
          <p:cNvGrpSpPr/>
          <p:nvPr/>
        </p:nvGrpSpPr>
        <p:grpSpPr>
          <a:xfrm>
            <a:off x="7789829" y="4252352"/>
            <a:ext cx="1914590" cy="307777"/>
            <a:chOff x="9807429" y="2792977"/>
            <a:chExt cx="1914590" cy="30777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7874BA-882C-00F5-E14C-7C32710CED19}"/>
                </a:ext>
              </a:extLst>
            </p:cNvPr>
            <p:cNvSpPr/>
            <p:nvPr/>
          </p:nvSpPr>
          <p:spPr>
            <a:xfrm>
              <a:off x="9807429" y="2902910"/>
              <a:ext cx="110923" cy="110923"/>
            </a:xfrm>
            <a:prstGeom prst="ellipse">
              <a:avLst/>
            </a:prstGeom>
            <a:solidFill>
              <a:srgbClr val="116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FD5517F-27EE-74F2-3859-F293BA62B237}"/>
                </a:ext>
              </a:extLst>
            </p:cNvPr>
            <p:cNvSpPr txBox="1"/>
            <p:nvPr/>
          </p:nvSpPr>
          <p:spPr>
            <a:xfrm>
              <a:off x="9927876" y="2792977"/>
              <a:ext cx="17941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Segoe UI"/>
                </a:rPr>
                <a:t>Execução</a:t>
              </a:r>
              <a:endParaRPr kumimoji="0" lang="en-GB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81" name="AutoShape 9">
            <a:extLst>
              <a:ext uri="{FF2B5EF4-FFF2-40B4-BE49-F238E27FC236}">
                <a16:creationId xmlns:a16="http://schemas.microsoft.com/office/drawing/2014/main" id="{BB64D9CD-5678-A703-95D2-880EAEDD91D2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F72C7DD-1F19-C432-95B2-7A0C25464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081A7C1-E2B5-E348-B080-3B7047A5E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C76003F7-9402-DCC0-65C8-1D42CD0A98D1}"/>
              </a:ext>
            </a:extLst>
          </p:cNvPr>
          <p:cNvGrpSpPr/>
          <p:nvPr/>
        </p:nvGrpSpPr>
        <p:grpSpPr>
          <a:xfrm>
            <a:off x="3891978" y="4451960"/>
            <a:ext cx="274320" cy="457200"/>
            <a:chOff x="3877761" y="4200087"/>
            <a:chExt cx="366680" cy="651898"/>
          </a:xfrm>
        </p:grpSpPr>
        <p:pic>
          <p:nvPicPr>
            <p:cNvPr id="78" name="Graphic 77" descr="Play with solid fill">
              <a:extLst>
                <a:ext uri="{FF2B5EF4-FFF2-40B4-BE49-F238E27FC236}">
                  <a16:creationId xmlns:a16="http://schemas.microsoft.com/office/drawing/2014/main" id="{9E0D018E-FC3E-BA5B-1421-F1AAC7027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-5400000">
              <a:off x="3878681" y="4200087"/>
              <a:ext cx="365760" cy="365760"/>
            </a:xfrm>
            <a:prstGeom prst="rect">
              <a:avLst/>
            </a:prstGeom>
          </p:spPr>
        </p:pic>
        <p:pic>
          <p:nvPicPr>
            <p:cNvPr id="79" name="Graphic 78" descr="Play with solid fill">
              <a:extLst>
                <a:ext uri="{FF2B5EF4-FFF2-40B4-BE49-F238E27FC236}">
                  <a16:creationId xmlns:a16="http://schemas.microsoft.com/office/drawing/2014/main" id="{BC3C3BFA-5E82-8F75-3857-7381A1EE3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3877761" y="4486225"/>
              <a:ext cx="365760" cy="365760"/>
            </a:xfrm>
            <a:prstGeom prst="rect">
              <a:avLst/>
            </a:prstGeom>
          </p:spPr>
        </p:pic>
        <p:pic>
          <p:nvPicPr>
            <p:cNvPr id="74" name="Graphic 73" descr="Chevron arrows with solid fill">
              <a:extLst>
                <a:ext uri="{FF2B5EF4-FFF2-40B4-BE49-F238E27FC236}">
                  <a16:creationId xmlns:a16="http://schemas.microsoft.com/office/drawing/2014/main" id="{15A84350-004E-D8C6-55A3-FC4DE6A75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-5400000">
              <a:off x="4018123" y="4358280"/>
              <a:ext cx="91440" cy="91440"/>
            </a:xfrm>
            <a:prstGeom prst="rect">
              <a:avLst/>
            </a:prstGeom>
          </p:spPr>
        </p:pic>
        <p:pic>
          <p:nvPicPr>
            <p:cNvPr id="73" name="Graphic 72" descr="Chevron arrows with solid fill">
              <a:extLst>
                <a:ext uri="{FF2B5EF4-FFF2-40B4-BE49-F238E27FC236}">
                  <a16:creationId xmlns:a16="http://schemas.microsoft.com/office/drawing/2014/main" id="{318DAE7E-C420-4B08-538A-55B5EBB29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011134" y="4586901"/>
              <a:ext cx="91440" cy="9144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31F313E-A44F-D3DD-1269-D6A22597C979}"/>
              </a:ext>
            </a:extLst>
          </p:cNvPr>
          <p:cNvSpPr txBox="1"/>
          <p:nvPr/>
        </p:nvSpPr>
        <p:spPr>
          <a:xfrm>
            <a:off x="526472" y="126108"/>
            <a:ext cx="4241471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</p:spTree>
    <p:extLst>
      <p:ext uri="{BB962C8B-B14F-4D97-AF65-F5344CB8AC3E}">
        <p14:creationId xmlns:p14="http://schemas.microsoft.com/office/powerpoint/2010/main" val="20494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-3.7037E-7 L -4.16667E-7 0.07245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4.81481E-6 L 6.25E-7 0.07245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1.48148E-6 L -1.66667E-6 0.07246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4.81481E-6 L -8.33333E-7 0.07245 " pathEditMode="relative" rAng="0" ptsTypes="AA">
                                      <p:cBhvr>
                                        <p:cTn id="27" dur="75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-3.7037E-7 L -1.875E-6 0.07245 " pathEditMode="relative" rAng="0" ptsTypes="AA">
                                      <p:cBhvr>
                                        <p:cTn id="32" dur="75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49333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-2.59259E-6 L 2.08333E-6 0.07246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112E-17 -1.85185E-6 L 5.55112E-17 0.07246 " pathEditMode="relative" rAng="0" ptsTypes="AA">
                                      <p:cBhvr>
                                        <p:cTn id="62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4.07407E-6 L -3.33333E-6 0.07245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04167E-6 -1.85185E-6 L -1.04167E-6 0.07246 " pathEditMode="relative" rAng="0" ptsTypes="AA">
                                      <p:cBhvr>
                                        <p:cTn id="72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4.44444E-6 L 2.70833E-6 0.07246 " pathEditMode="relative" rAng="0" ptsTypes="AA">
                                      <p:cBhvr>
                                        <p:cTn id="77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81" grpId="0" animBg="1"/>
      <p:bldP spid="20" grpId="0"/>
      <p:bldP spid="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60BFEF-6990-E615-52D4-680CA9A275B2}"/>
              </a:ext>
            </a:extLst>
          </p:cNvPr>
          <p:cNvGrpSpPr/>
          <p:nvPr/>
        </p:nvGrpSpPr>
        <p:grpSpPr>
          <a:xfrm>
            <a:off x="7547717" y="1377627"/>
            <a:ext cx="1099503" cy="945430"/>
            <a:chOff x="7837805" y="799820"/>
            <a:chExt cx="1099503" cy="94543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AE33882-7FD1-7548-BE15-CFE853D1EB90}"/>
                </a:ext>
              </a:extLst>
            </p:cNvPr>
            <p:cNvSpPr/>
            <p:nvPr/>
          </p:nvSpPr>
          <p:spPr>
            <a:xfrm>
              <a:off x="7837805" y="799820"/>
              <a:ext cx="1099503" cy="141115"/>
            </a:xfrm>
            <a:custGeom>
              <a:avLst/>
              <a:gdLst>
                <a:gd name="connsiteX0" fmla="*/ 0 w 310883"/>
                <a:gd name="connsiteY0" fmla="*/ 310883 h 310883"/>
                <a:gd name="connsiteX1" fmla="*/ 155442 w 310883"/>
                <a:gd name="connsiteY1" fmla="*/ 0 h 310883"/>
                <a:gd name="connsiteX2" fmla="*/ 155442 w 310883"/>
                <a:gd name="connsiteY2" fmla="*/ 0 h 310883"/>
                <a:gd name="connsiteX3" fmla="*/ 310883 w 310883"/>
                <a:gd name="connsiteY3" fmla="*/ 310883 h 310883"/>
                <a:gd name="connsiteX4" fmla="*/ 0 w 310883"/>
                <a:gd name="connsiteY4" fmla="*/ 310883 h 3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883" h="310883">
                  <a:moveTo>
                    <a:pt x="0" y="310883"/>
                  </a:moveTo>
                  <a:lnTo>
                    <a:pt x="155442" y="0"/>
                  </a:lnTo>
                  <a:lnTo>
                    <a:pt x="155442" y="0"/>
                  </a:lnTo>
                  <a:lnTo>
                    <a:pt x="310883" y="310883"/>
                  </a:lnTo>
                  <a:lnTo>
                    <a:pt x="0" y="310883"/>
                  </a:lnTo>
                  <a:close/>
                </a:path>
              </a:pathLst>
            </a:custGeom>
            <a:solidFill>
              <a:srgbClr val="00C8A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17A5F2-E996-C491-6D74-A455D9382A68}"/>
                </a:ext>
              </a:extLst>
            </p:cNvPr>
            <p:cNvSpPr/>
            <p:nvPr/>
          </p:nvSpPr>
          <p:spPr>
            <a:xfrm>
              <a:off x="7837805" y="940936"/>
              <a:ext cx="1099503" cy="804314"/>
            </a:xfrm>
            <a:prstGeom prst="rect">
              <a:avLst/>
            </a:prstGeom>
            <a:gradFill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800100" dist="546100" dir="2700000" sx="90000" sy="9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CB9C2-A283-6AC9-8221-0F8E1FE6B2E1}"/>
              </a:ext>
            </a:extLst>
          </p:cNvPr>
          <p:cNvGrpSpPr/>
          <p:nvPr/>
        </p:nvGrpSpPr>
        <p:grpSpPr>
          <a:xfrm>
            <a:off x="6997965" y="2323057"/>
            <a:ext cx="2199005" cy="1017266"/>
            <a:chOff x="7288053" y="1745250"/>
            <a:chExt cx="2199005" cy="101726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306162-8C00-F850-7DCA-7E79BD8FEA78}"/>
                </a:ext>
              </a:extLst>
            </p:cNvPr>
            <p:cNvSpPr/>
            <p:nvPr/>
          </p:nvSpPr>
          <p:spPr>
            <a:xfrm>
              <a:off x="7288053" y="1745250"/>
              <a:ext cx="2199005" cy="212954"/>
            </a:xfrm>
            <a:custGeom>
              <a:avLst/>
              <a:gdLst>
                <a:gd name="connsiteX0" fmla="*/ 0 w 621766"/>
                <a:gd name="connsiteY0" fmla="*/ 310883 h 310883"/>
                <a:gd name="connsiteX1" fmla="*/ 155442 w 621766"/>
                <a:gd name="connsiteY1" fmla="*/ 0 h 310883"/>
                <a:gd name="connsiteX2" fmla="*/ 466325 w 621766"/>
                <a:gd name="connsiteY2" fmla="*/ 0 h 310883"/>
                <a:gd name="connsiteX3" fmla="*/ 621766 w 621766"/>
                <a:gd name="connsiteY3" fmla="*/ 310883 h 310883"/>
                <a:gd name="connsiteX4" fmla="*/ 0 w 621766"/>
                <a:gd name="connsiteY4" fmla="*/ 310883 h 3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766" h="310883">
                  <a:moveTo>
                    <a:pt x="0" y="310883"/>
                  </a:moveTo>
                  <a:lnTo>
                    <a:pt x="155442" y="0"/>
                  </a:lnTo>
                  <a:lnTo>
                    <a:pt x="466325" y="0"/>
                  </a:lnTo>
                  <a:lnTo>
                    <a:pt x="621766" y="310883"/>
                  </a:lnTo>
                  <a:lnTo>
                    <a:pt x="0" y="310883"/>
                  </a:lnTo>
                  <a:close/>
                </a:path>
              </a:pathLst>
            </a:custGeom>
            <a:solidFill>
              <a:srgbClr val="5944D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25319" tIns="16510" rIns="125320" bIns="1651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52C45D8-347E-8CE3-ACEB-A809D3BD46EF}"/>
                </a:ext>
              </a:extLst>
            </p:cNvPr>
            <p:cNvSpPr/>
            <p:nvPr/>
          </p:nvSpPr>
          <p:spPr>
            <a:xfrm>
              <a:off x="7288053" y="1958202"/>
              <a:ext cx="2199005" cy="804314"/>
            </a:xfrm>
            <a:prstGeom prst="rect">
              <a:avLst/>
            </a:prstGeom>
            <a:gradFill>
              <a:gsLst>
                <a:gs pos="15000">
                  <a:srgbClr val="5944D4"/>
                </a:gs>
                <a:gs pos="100000">
                  <a:srgbClr val="5944D4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800100" dist="546100" dir="2700000" sx="90000" sy="9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67CCE1-5E51-0FD2-A5FD-1E3A0B80CEDA}"/>
              </a:ext>
            </a:extLst>
          </p:cNvPr>
          <p:cNvGrpSpPr/>
          <p:nvPr/>
        </p:nvGrpSpPr>
        <p:grpSpPr>
          <a:xfrm>
            <a:off x="6448214" y="3340328"/>
            <a:ext cx="3298509" cy="1017273"/>
            <a:chOff x="6738302" y="2762521"/>
            <a:chExt cx="3298509" cy="101727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3990F3-CFA1-D307-F388-1D08568D174B}"/>
                </a:ext>
              </a:extLst>
            </p:cNvPr>
            <p:cNvSpPr/>
            <p:nvPr/>
          </p:nvSpPr>
          <p:spPr>
            <a:xfrm>
              <a:off x="6738302" y="2762521"/>
              <a:ext cx="3298509" cy="212954"/>
            </a:xfrm>
            <a:custGeom>
              <a:avLst/>
              <a:gdLst>
                <a:gd name="connsiteX0" fmla="*/ 0 w 932649"/>
                <a:gd name="connsiteY0" fmla="*/ 310883 h 310883"/>
                <a:gd name="connsiteX1" fmla="*/ 155442 w 932649"/>
                <a:gd name="connsiteY1" fmla="*/ 0 h 310883"/>
                <a:gd name="connsiteX2" fmla="*/ 777208 w 932649"/>
                <a:gd name="connsiteY2" fmla="*/ 0 h 310883"/>
                <a:gd name="connsiteX3" fmla="*/ 932649 w 932649"/>
                <a:gd name="connsiteY3" fmla="*/ 310883 h 310883"/>
                <a:gd name="connsiteX4" fmla="*/ 0 w 932649"/>
                <a:gd name="connsiteY4" fmla="*/ 310883 h 3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649" h="310883">
                  <a:moveTo>
                    <a:pt x="0" y="310883"/>
                  </a:moveTo>
                  <a:lnTo>
                    <a:pt x="155442" y="0"/>
                  </a:lnTo>
                  <a:lnTo>
                    <a:pt x="777208" y="0"/>
                  </a:lnTo>
                  <a:lnTo>
                    <a:pt x="932649" y="310883"/>
                  </a:lnTo>
                  <a:lnTo>
                    <a:pt x="0" y="310883"/>
                  </a:lnTo>
                  <a:close/>
                </a:path>
              </a:pathLst>
            </a:custGeom>
            <a:solidFill>
              <a:srgbClr val="116A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186074" tIns="22860" rIns="186074" bIns="2286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C8C9F2-6554-1BCB-7453-ED1630A3E032}"/>
                </a:ext>
              </a:extLst>
            </p:cNvPr>
            <p:cNvSpPr/>
            <p:nvPr/>
          </p:nvSpPr>
          <p:spPr>
            <a:xfrm>
              <a:off x="6738302" y="2975465"/>
              <a:ext cx="3298509" cy="804329"/>
            </a:xfrm>
            <a:prstGeom prst="rect">
              <a:avLst/>
            </a:prstGeom>
            <a:gradFill>
              <a:gsLst>
                <a:gs pos="15000">
                  <a:srgbClr val="116AE0"/>
                </a:gs>
                <a:gs pos="100000">
                  <a:srgbClr val="0D51AA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800100" dist="546100" dir="2700000" sx="90000" sy="9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A285AB-CCA6-8A3B-A871-478E4FD5CF24}"/>
              </a:ext>
            </a:extLst>
          </p:cNvPr>
          <p:cNvGrpSpPr/>
          <p:nvPr/>
        </p:nvGrpSpPr>
        <p:grpSpPr>
          <a:xfrm>
            <a:off x="5898461" y="4357605"/>
            <a:ext cx="4398013" cy="1017271"/>
            <a:chOff x="6188549" y="3779798"/>
            <a:chExt cx="4398013" cy="101727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9128C57-459F-A1D5-5A97-2B6A01BB619D}"/>
                </a:ext>
              </a:extLst>
            </p:cNvPr>
            <p:cNvSpPr/>
            <p:nvPr/>
          </p:nvSpPr>
          <p:spPr>
            <a:xfrm>
              <a:off x="6188549" y="3779798"/>
              <a:ext cx="4398013" cy="212954"/>
            </a:xfrm>
            <a:custGeom>
              <a:avLst/>
              <a:gdLst>
                <a:gd name="connsiteX0" fmla="*/ 0 w 1243532"/>
                <a:gd name="connsiteY0" fmla="*/ 310883 h 310883"/>
                <a:gd name="connsiteX1" fmla="*/ 155442 w 1243532"/>
                <a:gd name="connsiteY1" fmla="*/ 0 h 310883"/>
                <a:gd name="connsiteX2" fmla="*/ 1088091 w 1243532"/>
                <a:gd name="connsiteY2" fmla="*/ 0 h 310883"/>
                <a:gd name="connsiteX3" fmla="*/ 1243532 w 1243532"/>
                <a:gd name="connsiteY3" fmla="*/ 310883 h 310883"/>
                <a:gd name="connsiteX4" fmla="*/ 0 w 1243532"/>
                <a:gd name="connsiteY4" fmla="*/ 310883 h 3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532" h="310883">
                  <a:moveTo>
                    <a:pt x="0" y="310883"/>
                  </a:moveTo>
                  <a:lnTo>
                    <a:pt x="155442" y="0"/>
                  </a:lnTo>
                  <a:lnTo>
                    <a:pt x="1088091" y="0"/>
                  </a:lnTo>
                  <a:lnTo>
                    <a:pt x="1243532" y="310883"/>
                  </a:lnTo>
                  <a:lnTo>
                    <a:pt x="0" y="310883"/>
                  </a:lnTo>
                  <a:close/>
                </a:path>
              </a:pathLst>
            </a:custGeom>
            <a:solidFill>
              <a:srgbClr val="2695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40478" tIns="22860" rIns="240479" bIns="2286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086F6AD-0F81-62A5-6DA6-43767C657A14}"/>
                </a:ext>
              </a:extLst>
            </p:cNvPr>
            <p:cNvSpPr/>
            <p:nvPr/>
          </p:nvSpPr>
          <p:spPr>
            <a:xfrm>
              <a:off x="6188549" y="3992737"/>
              <a:ext cx="4398013" cy="804332"/>
            </a:xfrm>
            <a:prstGeom prst="rect">
              <a:avLst/>
            </a:prstGeom>
            <a:gradFill>
              <a:gsLst>
                <a:gs pos="15000">
                  <a:srgbClr val="2594FE"/>
                </a:gs>
                <a:gs pos="100000">
                  <a:srgbClr val="116AE0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800100" dist="546100" dir="2700000" sx="90000" sy="9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CCAAFF-E0C9-0BCF-8123-4D3B22B33AED}"/>
              </a:ext>
            </a:extLst>
          </p:cNvPr>
          <p:cNvGrpSpPr/>
          <p:nvPr/>
        </p:nvGrpSpPr>
        <p:grpSpPr>
          <a:xfrm>
            <a:off x="5348712" y="5374876"/>
            <a:ext cx="5497513" cy="1017272"/>
            <a:chOff x="5638800" y="4797069"/>
            <a:chExt cx="5497513" cy="101727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F90507-CE92-60C2-B539-24F3EAE188AB}"/>
                </a:ext>
              </a:extLst>
            </p:cNvPr>
            <p:cNvSpPr/>
            <p:nvPr/>
          </p:nvSpPr>
          <p:spPr>
            <a:xfrm>
              <a:off x="5638800" y="4797069"/>
              <a:ext cx="5497513" cy="212954"/>
            </a:xfrm>
            <a:custGeom>
              <a:avLst/>
              <a:gdLst>
                <a:gd name="connsiteX0" fmla="*/ 0 w 1554415"/>
                <a:gd name="connsiteY0" fmla="*/ 310883 h 310883"/>
                <a:gd name="connsiteX1" fmla="*/ 155442 w 1554415"/>
                <a:gd name="connsiteY1" fmla="*/ 0 h 310883"/>
                <a:gd name="connsiteX2" fmla="*/ 1398974 w 1554415"/>
                <a:gd name="connsiteY2" fmla="*/ 0 h 310883"/>
                <a:gd name="connsiteX3" fmla="*/ 1554415 w 1554415"/>
                <a:gd name="connsiteY3" fmla="*/ 310883 h 310883"/>
                <a:gd name="connsiteX4" fmla="*/ 0 w 1554415"/>
                <a:gd name="connsiteY4" fmla="*/ 310883 h 3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15" h="310883">
                  <a:moveTo>
                    <a:pt x="0" y="310883"/>
                  </a:moveTo>
                  <a:lnTo>
                    <a:pt x="155442" y="0"/>
                  </a:lnTo>
                  <a:lnTo>
                    <a:pt x="1398974" y="0"/>
                  </a:lnTo>
                  <a:lnTo>
                    <a:pt x="1554415" y="310883"/>
                  </a:lnTo>
                  <a:lnTo>
                    <a:pt x="0" y="310883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A9DEFF"/>
                </a:gs>
                <a:gs pos="100000">
                  <a:srgbClr val="7FA9FD"/>
                </a:gs>
              </a:gsLst>
              <a:lin ang="10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294883" tIns="22860" rIns="294883" bIns="2286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DB7DD4-1DC4-07C0-E723-07243CD08174}"/>
                </a:ext>
              </a:extLst>
            </p:cNvPr>
            <p:cNvSpPr/>
            <p:nvPr/>
          </p:nvSpPr>
          <p:spPr>
            <a:xfrm>
              <a:off x="5638800" y="5010006"/>
              <a:ext cx="5497513" cy="804335"/>
            </a:xfrm>
            <a:prstGeom prst="rect">
              <a:avLst/>
            </a:prstGeom>
            <a:gradFill>
              <a:gsLst>
                <a:gs pos="15000">
                  <a:srgbClr val="A8D5FF"/>
                </a:gs>
                <a:gs pos="100000">
                  <a:srgbClr val="80BBFC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outerShdw blurRad="800100" dist="546100" dir="2700000" sx="90000" sy="90000" algn="tl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+mn-cs"/>
              </a:endParaRPr>
            </a:p>
          </p:txBody>
        </p:sp>
      </p:grpSp>
      <p:sp useBgFill="1">
        <p:nvSpPr>
          <p:cNvPr id="24" name="Arrow: Pentagon 23">
            <a:extLst>
              <a:ext uri="{FF2B5EF4-FFF2-40B4-BE49-F238E27FC236}">
                <a16:creationId xmlns:a16="http://schemas.microsoft.com/office/drawing/2014/main" id="{52A4F093-D2BD-7181-E8AB-8A2CB7EA485B}"/>
              </a:ext>
            </a:extLst>
          </p:cNvPr>
          <p:cNvSpPr/>
          <p:nvPr/>
        </p:nvSpPr>
        <p:spPr>
          <a:xfrm rot="10800000" flipH="1" flipV="1">
            <a:off x="2296539" y="3635803"/>
            <a:ext cx="3767030" cy="669471"/>
          </a:xfrm>
          <a:prstGeom prst="homePlate">
            <a:avLst/>
          </a:prstGeom>
          <a:ln w="635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317500" dist="495300" dir="10800000" sx="95000" sy="95000" algn="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Arrow: Pentagon 24">
            <a:extLst>
              <a:ext uri="{FF2B5EF4-FFF2-40B4-BE49-F238E27FC236}">
                <a16:creationId xmlns:a16="http://schemas.microsoft.com/office/drawing/2014/main" id="{1376C1A3-4E90-FBAC-73C8-48BD3D80876C}"/>
              </a:ext>
            </a:extLst>
          </p:cNvPr>
          <p:cNvSpPr/>
          <p:nvPr/>
        </p:nvSpPr>
        <p:spPr>
          <a:xfrm rot="10800000" flipH="1" flipV="1">
            <a:off x="2296482" y="4653944"/>
            <a:ext cx="3395258" cy="669471"/>
          </a:xfrm>
          <a:prstGeom prst="homePlate">
            <a:avLst/>
          </a:prstGeom>
          <a:ln w="635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317500" dist="495300" dir="10800000" sx="95000" sy="95000" algn="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Arrow: Pentagon 25">
            <a:extLst>
              <a:ext uri="{FF2B5EF4-FFF2-40B4-BE49-F238E27FC236}">
                <a16:creationId xmlns:a16="http://schemas.microsoft.com/office/drawing/2014/main" id="{1A89F14D-38A3-F42A-CBF4-CD57C82BB285}"/>
              </a:ext>
            </a:extLst>
          </p:cNvPr>
          <p:cNvSpPr/>
          <p:nvPr/>
        </p:nvSpPr>
        <p:spPr>
          <a:xfrm rot="10800000" flipH="1" flipV="1">
            <a:off x="2320948" y="2607242"/>
            <a:ext cx="4079149" cy="669471"/>
          </a:xfrm>
          <a:prstGeom prst="homePlate">
            <a:avLst/>
          </a:prstGeom>
          <a:ln w="635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317500" dist="495300" dir="10800000" sx="95000" sy="95000" algn="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Arrow: Pentagon 26">
            <a:extLst>
              <a:ext uri="{FF2B5EF4-FFF2-40B4-BE49-F238E27FC236}">
                <a16:creationId xmlns:a16="http://schemas.microsoft.com/office/drawing/2014/main" id="{957B1217-4E0E-50B9-0520-F781E3A57523}"/>
              </a:ext>
            </a:extLst>
          </p:cNvPr>
          <p:cNvSpPr/>
          <p:nvPr/>
        </p:nvSpPr>
        <p:spPr>
          <a:xfrm rot="10800000" flipH="1" flipV="1">
            <a:off x="2271767" y="5664291"/>
            <a:ext cx="3049200" cy="669471"/>
          </a:xfrm>
          <a:prstGeom prst="homePlate">
            <a:avLst/>
          </a:prstGeom>
          <a:ln w="635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317500" dist="495300" dir="10800000" sx="95000" sy="95000" algn="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Arrow: Pentagon 27">
            <a:extLst>
              <a:ext uri="{FF2B5EF4-FFF2-40B4-BE49-F238E27FC236}">
                <a16:creationId xmlns:a16="http://schemas.microsoft.com/office/drawing/2014/main" id="{1E40B2E4-A84C-824E-B834-5C8A80716BFD}"/>
              </a:ext>
            </a:extLst>
          </p:cNvPr>
          <p:cNvSpPr/>
          <p:nvPr/>
        </p:nvSpPr>
        <p:spPr>
          <a:xfrm rot="10800000" flipH="1" flipV="1">
            <a:off x="2341597" y="1612166"/>
            <a:ext cx="4504978" cy="669471"/>
          </a:xfrm>
          <a:prstGeom prst="homePlate">
            <a:avLst/>
          </a:prstGeom>
          <a:ln w="6350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317500" dist="495300" dir="10800000" sx="95000" sy="95000" algn="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78C9A4-9617-DBEF-4965-E88DA1398942}"/>
              </a:ext>
            </a:extLst>
          </p:cNvPr>
          <p:cNvSpPr txBox="1"/>
          <p:nvPr/>
        </p:nvSpPr>
        <p:spPr>
          <a:xfrm>
            <a:off x="2379542" y="1652178"/>
            <a:ext cx="516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Publicação da resolução que institui a Política de Gestão Corporativa de Riscos.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F454DF-3E3B-6007-E4AD-779B4F254215}"/>
              </a:ext>
            </a:extLst>
          </p:cNvPr>
          <p:cNvSpPr txBox="1"/>
          <p:nvPr/>
        </p:nvSpPr>
        <p:spPr>
          <a:xfrm>
            <a:off x="2377991" y="2645226"/>
            <a:ext cx="499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Recebimento pela Assessoria de Planejamento das sugestões de aprimoramento do Plano.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95EC0D-9B07-B0A4-A3D8-AEA56C5035BE}"/>
              </a:ext>
            </a:extLst>
          </p:cNvPr>
          <p:cNvSpPr txBox="1"/>
          <p:nvPr/>
        </p:nvSpPr>
        <p:spPr>
          <a:xfrm>
            <a:off x="2307712" y="3672063"/>
            <a:ext cx="499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Análise das sugestões e ajustes (no que couber)</a:t>
            </a:r>
          </a:p>
          <a:p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no Plano pela Assessoria de Planejamento.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16D1FD-2354-98AF-F6E8-7016E32EE590}"/>
              </a:ext>
            </a:extLst>
          </p:cNvPr>
          <p:cNvSpPr txBox="1"/>
          <p:nvPr/>
        </p:nvSpPr>
        <p:spPr>
          <a:xfrm>
            <a:off x="2323404" y="4823292"/>
            <a:ext cx="4993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Publicação do Plano de Gestão de Riscos. 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B3E1E8-E54B-4FAF-702C-6E0A0207BCCB}"/>
              </a:ext>
            </a:extLst>
          </p:cNvPr>
          <p:cNvSpPr txBox="1"/>
          <p:nvPr/>
        </p:nvSpPr>
        <p:spPr>
          <a:xfrm>
            <a:off x="2305189" y="5829100"/>
            <a:ext cx="4993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Monitoramento do Plano de Ação.</a:t>
            </a:r>
          </a:p>
        </p:txBody>
      </p:sp>
      <p:sp>
        <p:nvSpPr>
          <p:cNvPr id="39" name="AutoShape 9">
            <a:extLst>
              <a:ext uri="{FF2B5EF4-FFF2-40B4-BE49-F238E27FC236}">
                <a16:creationId xmlns:a16="http://schemas.microsoft.com/office/drawing/2014/main" id="{BEE916D9-375F-E2C9-1768-92A36146494C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8BA267-C159-5CBC-4CA2-D4F6655EAD5C}"/>
              </a:ext>
            </a:extLst>
          </p:cNvPr>
          <p:cNvSpPr txBox="1"/>
          <p:nvPr/>
        </p:nvSpPr>
        <p:spPr>
          <a:xfrm>
            <a:off x="526472" y="126108"/>
            <a:ext cx="438969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pic>
        <p:nvPicPr>
          <p:cNvPr id="41" name="Picture 40" descr="Logo&#10;&#10;Description automatically generated with medium confidence">
            <a:extLst>
              <a:ext uri="{FF2B5EF4-FFF2-40B4-BE49-F238E27FC236}">
                <a16:creationId xmlns:a16="http://schemas.microsoft.com/office/drawing/2014/main" id="{42292168-930B-780E-9F65-CFE35C22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D24263B9-5E56-9C2C-5FEC-E478DD1EE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sp>
        <p:nvSpPr>
          <p:cNvPr id="48" name="WEAKNESS">
            <a:extLst>
              <a:ext uri="{FF2B5EF4-FFF2-40B4-BE49-F238E27FC236}">
                <a16:creationId xmlns:a16="http://schemas.microsoft.com/office/drawing/2014/main" id="{515D3D01-399C-1273-F667-A4CFB8122311}"/>
              </a:ext>
            </a:extLst>
          </p:cNvPr>
          <p:cNvSpPr txBox="1"/>
          <p:nvPr/>
        </p:nvSpPr>
        <p:spPr>
          <a:xfrm>
            <a:off x="4916171" y="850465"/>
            <a:ext cx="269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Encaminhamentos</a:t>
            </a:r>
            <a:endParaRPr lang="id-ID" sz="2000" b="1" dirty="0">
              <a:solidFill>
                <a:prstClr val="black">
                  <a:lumMod val="85000"/>
                  <a:lumOff val="15000"/>
                </a:prstClr>
              </a:solidFill>
              <a:latin typeface="Sora"/>
            </a:endParaRPr>
          </a:p>
        </p:txBody>
      </p:sp>
    </p:spTree>
    <p:extLst>
      <p:ext uri="{BB962C8B-B14F-4D97-AF65-F5344CB8AC3E}">
        <p14:creationId xmlns:p14="http://schemas.microsoft.com/office/powerpoint/2010/main" val="8718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0.07245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1.48148E-6 L -2.5E-6 -0.07129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-2.70833E-6 0.07245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-7.40741E-7 L -2.70833E-6 -0.0713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3.7037E-7 L -2.5E-6 0.07245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3.7037E-6 L -0.06614 3.7037E-6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29167E-6 4.81481E-6 L -0.06614 4.81481E-6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4.81481E-6 L -0.06615 4.81481E-6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16667E-6 -4.81481E-6 L -0.06614 -4.81481E-6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875E-6 1.48148E-6 L -0.06615 1.48148E-6 " pathEditMode="relative" rAng="0" ptsTypes="AA">
                                      <p:cBhvr>
                                        <p:cTn id="59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-4.81481E-6 L -0.06614 -4.81481E-6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7 -7.40741E-7 L -0.06615 -7.40741E-7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7 7.40741E-7 L -0.06615 7.40741E-7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49333" decel="50667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5E-6 7.40741E-7 L -0.06614 7.40741E-7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49333" decel="50667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08333E-7 2.96296E-6 L -0.06615 2.96296E-6 " pathEditMode="relative" rAng="0" ptsTypes="AA">
                                      <p:cBhvr>
                                        <p:cTn id="84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91667E-6 1.11111E-6 L 2.91667E-6 0.07245 " pathEditMode="relative" rAng="0" ptsTypes="AA">
                                      <p:cBhvr>
                                        <p:cTn id="93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 animBg="1"/>
      <p:bldP spid="40" grpId="0"/>
      <p:bldP spid="40" grpId="1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D8819D9B-2DD2-9D98-4832-FE807A80F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253331"/>
            <a:ext cx="4351338" cy="4351338"/>
          </a:xfrm>
        </p:spPr>
      </p:pic>
      <p:sp>
        <p:nvSpPr>
          <p:cNvPr id="2" name="WEAKNESS">
            <a:extLst>
              <a:ext uri="{FF2B5EF4-FFF2-40B4-BE49-F238E27FC236}">
                <a16:creationId xmlns:a16="http://schemas.microsoft.com/office/drawing/2014/main" id="{6226AAD3-7A17-F278-0243-8239BC3D8C69}"/>
              </a:ext>
            </a:extLst>
          </p:cNvPr>
          <p:cNvSpPr txBox="1"/>
          <p:nvPr/>
        </p:nvSpPr>
        <p:spPr>
          <a:xfrm>
            <a:off x="3459602" y="414238"/>
            <a:ext cx="510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QR Code do </a:t>
            </a: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Módulo Governança no </a:t>
            </a:r>
            <a:r>
              <a:rPr lang="pt-BR" sz="2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site</a:t>
            </a: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 da Assembleia Legislativa do Rio Grande do Norte</a:t>
            </a:r>
            <a:endParaRPr lang="id-ID" sz="2000" b="1" dirty="0">
              <a:solidFill>
                <a:prstClr val="black">
                  <a:lumMod val="85000"/>
                  <a:lumOff val="15000"/>
                </a:prstClr>
              </a:solidFill>
              <a:latin typeface="Sora"/>
            </a:endParaRPr>
          </a:p>
        </p:txBody>
      </p:sp>
    </p:spTree>
    <p:extLst>
      <p:ext uri="{BB962C8B-B14F-4D97-AF65-F5344CB8AC3E}">
        <p14:creationId xmlns:p14="http://schemas.microsoft.com/office/powerpoint/2010/main" val="12739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EAKNESS">
            <a:extLst>
              <a:ext uri="{FF2B5EF4-FFF2-40B4-BE49-F238E27FC236}">
                <a16:creationId xmlns:a16="http://schemas.microsoft.com/office/drawing/2014/main" id="{6226AAD3-7A17-F278-0243-8239BC3D8C69}"/>
              </a:ext>
            </a:extLst>
          </p:cNvPr>
          <p:cNvSpPr txBox="1"/>
          <p:nvPr/>
        </p:nvSpPr>
        <p:spPr>
          <a:xfrm>
            <a:off x="2734812" y="439405"/>
            <a:ext cx="6342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QR Code do </a:t>
            </a: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Plano de Gestão de Riscos da Assembleia Legislativa do Rio Grande do Norte</a:t>
            </a:r>
          </a:p>
          <a:p>
            <a:pPr algn="ctr">
              <a:defRPr/>
            </a:pP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no </a:t>
            </a:r>
            <a:r>
              <a:rPr lang="pt-BR" sz="20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site </a:t>
            </a:r>
            <a:r>
              <a:rPr lang="pt-B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Sora"/>
              </a:rPr>
              <a:t>da REGOV</a:t>
            </a:r>
            <a:endParaRPr lang="id-ID" sz="2000" b="1" dirty="0">
              <a:solidFill>
                <a:prstClr val="black">
                  <a:lumMod val="85000"/>
                  <a:lumOff val="15000"/>
                </a:prstClr>
              </a:solidFill>
              <a:latin typeface="Sor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4A5C41-13F6-C983-BF01-22E797EB8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583" y="1567770"/>
            <a:ext cx="4978940" cy="49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4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EB4CF1-EB13-D4B5-4177-8D83ADE98CDB}"/>
              </a:ext>
            </a:extLst>
          </p:cNvPr>
          <p:cNvSpPr/>
          <p:nvPr/>
        </p:nvSpPr>
        <p:spPr>
          <a:xfrm>
            <a:off x="-1108364" y="-92365"/>
            <a:ext cx="13438909" cy="8497455"/>
          </a:xfrm>
          <a:prstGeom prst="rect">
            <a:avLst/>
          </a:prstGeom>
          <a:solidFill>
            <a:srgbClr val="22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BE79EA0-C416-4FE9-875D-2CA14BA14B20}"/>
              </a:ext>
            </a:extLst>
          </p:cNvPr>
          <p:cNvSpPr>
            <a:spLocks noEditPoints="1"/>
          </p:cNvSpPr>
          <p:nvPr/>
        </p:nvSpPr>
        <p:spPr bwMode="auto">
          <a:xfrm>
            <a:off x="3388943" y="-5141954"/>
            <a:ext cx="11698657" cy="11657054"/>
          </a:xfrm>
          <a:custGeom>
            <a:avLst/>
            <a:gdLst>
              <a:gd name="T0" fmla="*/ 1070 w 1070"/>
              <a:gd name="T1" fmla="*/ 560 h 1066"/>
              <a:gd name="T2" fmla="*/ 973 w 1070"/>
              <a:gd name="T3" fmla="*/ 462 h 1066"/>
              <a:gd name="T4" fmla="*/ 1034 w 1070"/>
              <a:gd name="T5" fmla="*/ 340 h 1066"/>
              <a:gd name="T6" fmla="*/ 904 w 1070"/>
              <a:gd name="T7" fmla="*/ 288 h 1066"/>
              <a:gd name="T8" fmla="*/ 910 w 1070"/>
              <a:gd name="T9" fmla="*/ 153 h 1066"/>
              <a:gd name="T10" fmla="*/ 769 w 1070"/>
              <a:gd name="T11" fmla="*/ 157 h 1066"/>
              <a:gd name="T12" fmla="*/ 721 w 1070"/>
              <a:gd name="T13" fmla="*/ 33 h 1066"/>
              <a:gd name="T14" fmla="*/ 591 w 1070"/>
              <a:gd name="T15" fmla="*/ 94 h 1066"/>
              <a:gd name="T16" fmla="*/ 535 w 1070"/>
              <a:gd name="T17" fmla="*/ 0 h 1066"/>
              <a:gd name="T18" fmla="*/ 478 w 1070"/>
              <a:gd name="T19" fmla="*/ 94 h 1066"/>
              <a:gd name="T20" fmla="*/ 349 w 1070"/>
              <a:gd name="T21" fmla="*/ 33 h 1066"/>
              <a:gd name="T22" fmla="*/ 301 w 1070"/>
              <a:gd name="T23" fmla="*/ 157 h 1066"/>
              <a:gd name="T24" fmla="*/ 159 w 1070"/>
              <a:gd name="T25" fmla="*/ 153 h 1066"/>
              <a:gd name="T26" fmla="*/ 165 w 1070"/>
              <a:gd name="T27" fmla="*/ 288 h 1066"/>
              <a:gd name="T28" fmla="*/ 36 w 1070"/>
              <a:gd name="T29" fmla="*/ 340 h 1066"/>
              <a:gd name="T30" fmla="*/ 96 w 1070"/>
              <a:gd name="T31" fmla="*/ 462 h 1066"/>
              <a:gd name="T32" fmla="*/ 0 w 1070"/>
              <a:gd name="T33" fmla="*/ 560 h 1066"/>
              <a:gd name="T34" fmla="*/ 105 w 1070"/>
              <a:gd name="T35" fmla="*/ 647 h 1066"/>
              <a:gd name="T36" fmla="*/ 55 w 1070"/>
              <a:gd name="T37" fmla="*/ 774 h 1066"/>
              <a:gd name="T38" fmla="*/ 187 w 1070"/>
              <a:gd name="T39" fmla="*/ 812 h 1066"/>
              <a:gd name="T40" fmla="*/ 192 w 1070"/>
              <a:gd name="T41" fmla="*/ 946 h 1066"/>
              <a:gd name="T42" fmla="*/ 328 w 1070"/>
              <a:gd name="T43" fmla="*/ 929 h 1066"/>
              <a:gd name="T44" fmla="*/ 385 w 1070"/>
              <a:gd name="T45" fmla="*/ 1050 h 1066"/>
              <a:gd name="T46" fmla="*/ 504 w 1070"/>
              <a:gd name="T47" fmla="*/ 978 h 1066"/>
              <a:gd name="T48" fmla="*/ 566 w 1070"/>
              <a:gd name="T49" fmla="*/ 978 h 1066"/>
              <a:gd name="T50" fmla="*/ 684 w 1070"/>
              <a:gd name="T51" fmla="*/ 1050 h 1066"/>
              <a:gd name="T52" fmla="*/ 741 w 1070"/>
              <a:gd name="T53" fmla="*/ 929 h 1066"/>
              <a:gd name="T54" fmla="*/ 878 w 1070"/>
              <a:gd name="T55" fmla="*/ 946 h 1066"/>
              <a:gd name="T56" fmla="*/ 882 w 1070"/>
              <a:gd name="T57" fmla="*/ 812 h 1066"/>
              <a:gd name="T58" fmla="*/ 1014 w 1070"/>
              <a:gd name="T59" fmla="*/ 774 h 1066"/>
              <a:gd name="T60" fmla="*/ 965 w 1070"/>
              <a:gd name="T61" fmla="*/ 647 h 1066"/>
              <a:gd name="T62" fmla="*/ 535 w 1070"/>
              <a:gd name="T63" fmla="*/ 831 h 1066"/>
              <a:gd name="T64" fmla="*/ 535 w 1070"/>
              <a:gd name="T65" fmla="*/ 235 h 1066"/>
              <a:gd name="T66" fmla="*/ 535 w 1070"/>
              <a:gd name="T67" fmla="*/ 83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0" h="1066">
                <a:moveTo>
                  <a:pt x="1060" y="638"/>
                </a:moveTo>
                <a:cubicBezTo>
                  <a:pt x="1065" y="613"/>
                  <a:pt x="1068" y="586"/>
                  <a:pt x="1070" y="560"/>
                </a:cubicBezTo>
                <a:cubicBezTo>
                  <a:pt x="979" y="531"/>
                  <a:pt x="979" y="531"/>
                  <a:pt x="979" y="531"/>
                </a:cubicBezTo>
                <a:cubicBezTo>
                  <a:pt x="979" y="507"/>
                  <a:pt x="977" y="484"/>
                  <a:pt x="973" y="462"/>
                </a:cubicBezTo>
                <a:cubicBezTo>
                  <a:pt x="1057" y="414"/>
                  <a:pt x="1057" y="414"/>
                  <a:pt x="1057" y="414"/>
                </a:cubicBezTo>
                <a:cubicBezTo>
                  <a:pt x="1051" y="389"/>
                  <a:pt x="1043" y="364"/>
                  <a:pt x="1034" y="340"/>
                </a:cubicBezTo>
                <a:cubicBezTo>
                  <a:pt x="939" y="351"/>
                  <a:pt x="939" y="351"/>
                  <a:pt x="939" y="351"/>
                </a:cubicBezTo>
                <a:cubicBezTo>
                  <a:pt x="929" y="329"/>
                  <a:pt x="917" y="308"/>
                  <a:pt x="904" y="288"/>
                </a:cubicBezTo>
                <a:cubicBezTo>
                  <a:pt x="961" y="211"/>
                  <a:pt x="961" y="211"/>
                  <a:pt x="961" y="211"/>
                </a:cubicBezTo>
                <a:cubicBezTo>
                  <a:pt x="945" y="191"/>
                  <a:pt x="929" y="171"/>
                  <a:pt x="910" y="153"/>
                </a:cubicBezTo>
                <a:cubicBezTo>
                  <a:pt x="828" y="202"/>
                  <a:pt x="828" y="202"/>
                  <a:pt x="828" y="202"/>
                </a:cubicBezTo>
                <a:cubicBezTo>
                  <a:pt x="810" y="185"/>
                  <a:pt x="790" y="170"/>
                  <a:pt x="769" y="157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67" y="52"/>
                  <a:pt x="744" y="41"/>
                  <a:pt x="721" y="33"/>
                </a:cubicBezTo>
                <a:cubicBezTo>
                  <a:pt x="665" y="110"/>
                  <a:pt x="665" y="110"/>
                  <a:pt x="665" y="110"/>
                </a:cubicBezTo>
                <a:cubicBezTo>
                  <a:pt x="641" y="103"/>
                  <a:pt x="617" y="98"/>
                  <a:pt x="591" y="94"/>
                </a:cubicBezTo>
                <a:cubicBezTo>
                  <a:pt x="572" y="1"/>
                  <a:pt x="572" y="1"/>
                  <a:pt x="572" y="1"/>
                </a:cubicBezTo>
                <a:cubicBezTo>
                  <a:pt x="560" y="0"/>
                  <a:pt x="547" y="0"/>
                  <a:pt x="535" y="0"/>
                </a:cubicBezTo>
                <a:cubicBezTo>
                  <a:pt x="522" y="0"/>
                  <a:pt x="509" y="0"/>
                  <a:pt x="497" y="1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53" y="98"/>
                  <a:pt x="428" y="103"/>
                  <a:pt x="404" y="110"/>
                </a:cubicBezTo>
                <a:cubicBezTo>
                  <a:pt x="349" y="33"/>
                  <a:pt x="349" y="33"/>
                  <a:pt x="349" y="33"/>
                </a:cubicBezTo>
                <a:cubicBezTo>
                  <a:pt x="325" y="41"/>
                  <a:pt x="302" y="52"/>
                  <a:pt x="280" y="64"/>
                </a:cubicBezTo>
                <a:cubicBezTo>
                  <a:pt x="301" y="157"/>
                  <a:pt x="301" y="157"/>
                  <a:pt x="301" y="157"/>
                </a:cubicBezTo>
                <a:cubicBezTo>
                  <a:pt x="279" y="170"/>
                  <a:pt x="260" y="185"/>
                  <a:pt x="241" y="202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41" y="171"/>
                  <a:pt x="124" y="191"/>
                  <a:pt x="108" y="211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52" y="308"/>
                  <a:pt x="140" y="329"/>
                  <a:pt x="130" y="351"/>
                </a:cubicBezTo>
                <a:cubicBezTo>
                  <a:pt x="36" y="340"/>
                  <a:pt x="36" y="340"/>
                  <a:pt x="36" y="340"/>
                </a:cubicBezTo>
                <a:cubicBezTo>
                  <a:pt x="26" y="364"/>
                  <a:pt x="19" y="389"/>
                  <a:pt x="13" y="414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93" y="484"/>
                  <a:pt x="91" y="507"/>
                  <a:pt x="90" y="531"/>
                </a:cubicBezTo>
                <a:cubicBezTo>
                  <a:pt x="0" y="560"/>
                  <a:pt x="0" y="560"/>
                  <a:pt x="0" y="560"/>
                </a:cubicBezTo>
                <a:cubicBezTo>
                  <a:pt x="1" y="586"/>
                  <a:pt x="4" y="613"/>
                  <a:pt x="9" y="638"/>
                </a:cubicBezTo>
                <a:cubicBezTo>
                  <a:pt x="105" y="647"/>
                  <a:pt x="105" y="647"/>
                  <a:pt x="105" y="647"/>
                </a:cubicBezTo>
                <a:cubicBezTo>
                  <a:pt x="110" y="669"/>
                  <a:pt x="118" y="690"/>
                  <a:pt x="126" y="711"/>
                </a:cubicBezTo>
                <a:cubicBezTo>
                  <a:pt x="55" y="774"/>
                  <a:pt x="55" y="774"/>
                  <a:pt x="55" y="774"/>
                </a:cubicBezTo>
                <a:cubicBezTo>
                  <a:pt x="67" y="798"/>
                  <a:pt x="81" y="821"/>
                  <a:pt x="96" y="843"/>
                </a:cubicBezTo>
                <a:cubicBezTo>
                  <a:pt x="187" y="812"/>
                  <a:pt x="187" y="812"/>
                  <a:pt x="187" y="812"/>
                </a:cubicBezTo>
                <a:cubicBezTo>
                  <a:pt x="201" y="829"/>
                  <a:pt x="215" y="845"/>
                  <a:pt x="231" y="860"/>
                </a:cubicBezTo>
                <a:cubicBezTo>
                  <a:pt x="192" y="946"/>
                  <a:pt x="192" y="946"/>
                  <a:pt x="192" y="946"/>
                </a:cubicBezTo>
                <a:cubicBezTo>
                  <a:pt x="212" y="964"/>
                  <a:pt x="234" y="979"/>
                  <a:pt x="258" y="994"/>
                </a:cubicBezTo>
                <a:cubicBezTo>
                  <a:pt x="328" y="929"/>
                  <a:pt x="328" y="929"/>
                  <a:pt x="328" y="929"/>
                </a:cubicBezTo>
                <a:cubicBezTo>
                  <a:pt x="347" y="938"/>
                  <a:pt x="366" y="947"/>
                  <a:pt x="386" y="954"/>
                </a:cubicBezTo>
                <a:cubicBezTo>
                  <a:pt x="385" y="1050"/>
                  <a:pt x="385" y="1050"/>
                  <a:pt x="385" y="1050"/>
                </a:cubicBezTo>
                <a:cubicBezTo>
                  <a:pt x="411" y="1057"/>
                  <a:pt x="438" y="1063"/>
                  <a:pt x="465" y="1066"/>
                </a:cubicBezTo>
                <a:cubicBezTo>
                  <a:pt x="504" y="978"/>
                  <a:pt x="504" y="978"/>
                  <a:pt x="504" y="978"/>
                </a:cubicBezTo>
                <a:cubicBezTo>
                  <a:pt x="514" y="979"/>
                  <a:pt x="524" y="979"/>
                  <a:pt x="535" y="979"/>
                </a:cubicBezTo>
                <a:cubicBezTo>
                  <a:pt x="545" y="979"/>
                  <a:pt x="556" y="979"/>
                  <a:pt x="566" y="978"/>
                </a:cubicBezTo>
                <a:cubicBezTo>
                  <a:pt x="604" y="1066"/>
                  <a:pt x="604" y="1066"/>
                  <a:pt x="604" y="1066"/>
                </a:cubicBezTo>
                <a:cubicBezTo>
                  <a:pt x="631" y="1063"/>
                  <a:pt x="658" y="1057"/>
                  <a:pt x="684" y="1050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703" y="947"/>
                  <a:pt x="722" y="938"/>
                  <a:pt x="741" y="929"/>
                </a:cubicBezTo>
                <a:cubicBezTo>
                  <a:pt x="812" y="994"/>
                  <a:pt x="812" y="994"/>
                  <a:pt x="812" y="994"/>
                </a:cubicBezTo>
                <a:cubicBezTo>
                  <a:pt x="835" y="979"/>
                  <a:pt x="857" y="964"/>
                  <a:pt x="878" y="946"/>
                </a:cubicBezTo>
                <a:cubicBezTo>
                  <a:pt x="838" y="860"/>
                  <a:pt x="838" y="860"/>
                  <a:pt x="838" y="860"/>
                </a:cubicBezTo>
                <a:cubicBezTo>
                  <a:pt x="854" y="845"/>
                  <a:pt x="869" y="829"/>
                  <a:pt x="882" y="812"/>
                </a:cubicBezTo>
                <a:cubicBezTo>
                  <a:pt x="973" y="843"/>
                  <a:pt x="973" y="843"/>
                  <a:pt x="973" y="843"/>
                </a:cubicBezTo>
                <a:cubicBezTo>
                  <a:pt x="989" y="821"/>
                  <a:pt x="1002" y="798"/>
                  <a:pt x="1014" y="774"/>
                </a:cubicBezTo>
                <a:cubicBezTo>
                  <a:pt x="943" y="711"/>
                  <a:pt x="943" y="711"/>
                  <a:pt x="943" y="711"/>
                </a:cubicBezTo>
                <a:cubicBezTo>
                  <a:pt x="952" y="690"/>
                  <a:pt x="959" y="669"/>
                  <a:pt x="965" y="647"/>
                </a:cubicBezTo>
                <a:lnTo>
                  <a:pt x="1060" y="638"/>
                </a:lnTo>
                <a:close/>
                <a:moveTo>
                  <a:pt x="535" y="831"/>
                </a:moveTo>
                <a:cubicBezTo>
                  <a:pt x="370" y="831"/>
                  <a:pt x="237" y="698"/>
                  <a:pt x="237" y="533"/>
                </a:cubicBezTo>
                <a:cubicBezTo>
                  <a:pt x="237" y="368"/>
                  <a:pt x="370" y="235"/>
                  <a:pt x="535" y="235"/>
                </a:cubicBezTo>
                <a:cubicBezTo>
                  <a:pt x="699" y="235"/>
                  <a:pt x="833" y="368"/>
                  <a:pt x="833" y="533"/>
                </a:cubicBezTo>
                <a:cubicBezTo>
                  <a:pt x="833" y="698"/>
                  <a:pt x="699" y="831"/>
                  <a:pt x="535" y="8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E45B1-4444-4867-B2BA-29B645F403D4}"/>
              </a:ext>
            </a:extLst>
          </p:cNvPr>
          <p:cNvSpPr txBox="1"/>
          <p:nvPr/>
        </p:nvSpPr>
        <p:spPr>
          <a:xfrm>
            <a:off x="7269016" y="671837"/>
            <a:ext cx="4433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gradFill>
                  <a:gsLst>
                    <a:gs pos="100000">
                      <a:schemeClr val="accent3"/>
                    </a:gs>
                    <a:gs pos="60000">
                      <a:schemeClr val="accent2"/>
                    </a:gs>
                    <a:gs pos="5000">
                      <a:schemeClr val="accent1"/>
                    </a:gs>
                  </a:gsLst>
                  <a:path path="circle">
                    <a:fillToRect r="100000" b="100000"/>
                  </a:path>
                </a:gradFill>
                <a:latin typeface="+mj-lt"/>
                <a:cs typeface="Sora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Sora ExtraBold" pitchFamily="2" charset="0"/>
              </a:rPr>
              <a:t>Planejamento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Sora ExtraBold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ra"/>
                <a:ea typeface="+mn-ea"/>
                <a:cs typeface="Sora ExtraBold" pitchFamily="2" charset="0"/>
              </a:rPr>
              <a:t>Estratégico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Sora ExtraBold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E51A8F-150F-4B08-BD8D-71E9966C8491}"/>
              </a:ext>
            </a:extLst>
          </p:cNvPr>
          <p:cNvGrpSpPr/>
          <p:nvPr/>
        </p:nvGrpSpPr>
        <p:grpSpPr>
          <a:xfrm>
            <a:off x="7309195" y="2069818"/>
            <a:ext cx="3019702" cy="812637"/>
            <a:chOff x="6096000" y="4339587"/>
            <a:chExt cx="3019702" cy="8126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64639E-63A5-4E9F-8BF6-8E6512A8642C}"/>
                </a:ext>
              </a:extLst>
            </p:cNvPr>
            <p:cNvSpPr txBox="1"/>
            <p:nvPr/>
          </p:nvSpPr>
          <p:spPr>
            <a:xfrm>
              <a:off x="6108032" y="4724799"/>
              <a:ext cx="3007670" cy="42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Equipe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: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B3EC86-64E6-4B23-8A83-829092A56415}"/>
                </a:ext>
              </a:extLst>
            </p:cNvPr>
            <p:cNvSpPr txBox="1"/>
            <p:nvPr/>
          </p:nvSpPr>
          <p:spPr>
            <a:xfrm>
              <a:off x="6096000" y="4339587"/>
              <a:ext cx="22685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ra"/>
                  <a:ea typeface="+mn-ea"/>
                  <a:cs typeface="Sora ExtraBold" pitchFamily="2" charset="0"/>
                </a:rPr>
                <a:t>ALRN</a:t>
              </a:r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98DF4331-6F53-444C-86FD-A473E6820C60}"/>
              </a:ext>
            </a:extLst>
          </p:cNvPr>
          <p:cNvSpPr>
            <a:spLocks noEditPoints="1"/>
          </p:cNvSpPr>
          <p:nvPr/>
        </p:nvSpPr>
        <p:spPr bwMode="auto">
          <a:xfrm>
            <a:off x="-737454" y="1703101"/>
            <a:ext cx="2612589" cy="2603298"/>
          </a:xfrm>
          <a:custGeom>
            <a:avLst/>
            <a:gdLst>
              <a:gd name="T0" fmla="*/ 1070 w 1070"/>
              <a:gd name="T1" fmla="*/ 560 h 1066"/>
              <a:gd name="T2" fmla="*/ 973 w 1070"/>
              <a:gd name="T3" fmla="*/ 462 h 1066"/>
              <a:gd name="T4" fmla="*/ 1034 w 1070"/>
              <a:gd name="T5" fmla="*/ 340 h 1066"/>
              <a:gd name="T6" fmla="*/ 904 w 1070"/>
              <a:gd name="T7" fmla="*/ 288 h 1066"/>
              <a:gd name="T8" fmla="*/ 910 w 1070"/>
              <a:gd name="T9" fmla="*/ 153 h 1066"/>
              <a:gd name="T10" fmla="*/ 769 w 1070"/>
              <a:gd name="T11" fmla="*/ 157 h 1066"/>
              <a:gd name="T12" fmla="*/ 721 w 1070"/>
              <a:gd name="T13" fmla="*/ 33 h 1066"/>
              <a:gd name="T14" fmla="*/ 591 w 1070"/>
              <a:gd name="T15" fmla="*/ 94 h 1066"/>
              <a:gd name="T16" fmla="*/ 535 w 1070"/>
              <a:gd name="T17" fmla="*/ 0 h 1066"/>
              <a:gd name="T18" fmla="*/ 478 w 1070"/>
              <a:gd name="T19" fmla="*/ 94 h 1066"/>
              <a:gd name="T20" fmla="*/ 349 w 1070"/>
              <a:gd name="T21" fmla="*/ 33 h 1066"/>
              <a:gd name="T22" fmla="*/ 301 w 1070"/>
              <a:gd name="T23" fmla="*/ 157 h 1066"/>
              <a:gd name="T24" fmla="*/ 159 w 1070"/>
              <a:gd name="T25" fmla="*/ 153 h 1066"/>
              <a:gd name="T26" fmla="*/ 165 w 1070"/>
              <a:gd name="T27" fmla="*/ 288 h 1066"/>
              <a:gd name="T28" fmla="*/ 36 w 1070"/>
              <a:gd name="T29" fmla="*/ 340 h 1066"/>
              <a:gd name="T30" fmla="*/ 96 w 1070"/>
              <a:gd name="T31" fmla="*/ 462 h 1066"/>
              <a:gd name="T32" fmla="*/ 0 w 1070"/>
              <a:gd name="T33" fmla="*/ 560 h 1066"/>
              <a:gd name="T34" fmla="*/ 105 w 1070"/>
              <a:gd name="T35" fmla="*/ 647 h 1066"/>
              <a:gd name="T36" fmla="*/ 55 w 1070"/>
              <a:gd name="T37" fmla="*/ 774 h 1066"/>
              <a:gd name="T38" fmla="*/ 187 w 1070"/>
              <a:gd name="T39" fmla="*/ 812 h 1066"/>
              <a:gd name="T40" fmla="*/ 192 w 1070"/>
              <a:gd name="T41" fmla="*/ 946 h 1066"/>
              <a:gd name="T42" fmla="*/ 328 w 1070"/>
              <a:gd name="T43" fmla="*/ 929 h 1066"/>
              <a:gd name="T44" fmla="*/ 385 w 1070"/>
              <a:gd name="T45" fmla="*/ 1050 h 1066"/>
              <a:gd name="T46" fmla="*/ 504 w 1070"/>
              <a:gd name="T47" fmla="*/ 978 h 1066"/>
              <a:gd name="T48" fmla="*/ 566 w 1070"/>
              <a:gd name="T49" fmla="*/ 978 h 1066"/>
              <a:gd name="T50" fmla="*/ 684 w 1070"/>
              <a:gd name="T51" fmla="*/ 1050 h 1066"/>
              <a:gd name="T52" fmla="*/ 741 w 1070"/>
              <a:gd name="T53" fmla="*/ 929 h 1066"/>
              <a:gd name="T54" fmla="*/ 878 w 1070"/>
              <a:gd name="T55" fmla="*/ 946 h 1066"/>
              <a:gd name="T56" fmla="*/ 882 w 1070"/>
              <a:gd name="T57" fmla="*/ 812 h 1066"/>
              <a:gd name="T58" fmla="*/ 1014 w 1070"/>
              <a:gd name="T59" fmla="*/ 774 h 1066"/>
              <a:gd name="T60" fmla="*/ 965 w 1070"/>
              <a:gd name="T61" fmla="*/ 647 h 1066"/>
              <a:gd name="T62" fmla="*/ 535 w 1070"/>
              <a:gd name="T63" fmla="*/ 831 h 1066"/>
              <a:gd name="T64" fmla="*/ 535 w 1070"/>
              <a:gd name="T65" fmla="*/ 235 h 1066"/>
              <a:gd name="T66" fmla="*/ 535 w 1070"/>
              <a:gd name="T67" fmla="*/ 83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0" h="1066">
                <a:moveTo>
                  <a:pt x="1060" y="638"/>
                </a:moveTo>
                <a:cubicBezTo>
                  <a:pt x="1065" y="613"/>
                  <a:pt x="1068" y="586"/>
                  <a:pt x="1070" y="560"/>
                </a:cubicBezTo>
                <a:cubicBezTo>
                  <a:pt x="979" y="531"/>
                  <a:pt x="979" y="531"/>
                  <a:pt x="979" y="531"/>
                </a:cubicBezTo>
                <a:cubicBezTo>
                  <a:pt x="979" y="507"/>
                  <a:pt x="977" y="484"/>
                  <a:pt x="973" y="462"/>
                </a:cubicBezTo>
                <a:cubicBezTo>
                  <a:pt x="1057" y="414"/>
                  <a:pt x="1057" y="414"/>
                  <a:pt x="1057" y="414"/>
                </a:cubicBezTo>
                <a:cubicBezTo>
                  <a:pt x="1051" y="389"/>
                  <a:pt x="1043" y="364"/>
                  <a:pt x="1034" y="340"/>
                </a:cubicBezTo>
                <a:cubicBezTo>
                  <a:pt x="939" y="351"/>
                  <a:pt x="939" y="351"/>
                  <a:pt x="939" y="351"/>
                </a:cubicBezTo>
                <a:cubicBezTo>
                  <a:pt x="929" y="329"/>
                  <a:pt x="917" y="308"/>
                  <a:pt x="904" y="288"/>
                </a:cubicBezTo>
                <a:cubicBezTo>
                  <a:pt x="961" y="211"/>
                  <a:pt x="961" y="211"/>
                  <a:pt x="961" y="211"/>
                </a:cubicBezTo>
                <a:cubicBezTo>
                  <a:pt x="945" y="191"/>
                  <a:pt x="929" y="171"/>
                  <a:pt x="910" y="153"/>
                </a:cubicBezTo>
                <a:cubicBezTo>
                  <a:pt x="828" y="202"/>
                  <a:pt x="828" y="202"/>
                  <a:pt x="828" y="202"/>
                </a:cubicBezTo>
                <a:cubicBezTo>
                  <a:pt x="810" y="185"/>
                  <a:pt x="790" y="170"/>
                  <a:pt x="769" y="157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67" y="52"/>
                  <a:pt x="744" y="41"/>
                  <a:pt x="721" y="33"/>
                </a:cubicBezTo>
                <a:cubicBezTo>
                  <a:pt x="665" y="110"/>
                  <a:pt x="665" y="110"/>
                  <a:pt x="665" y="110"/>
                </a:cubicBezTo>
                <a:cubicBezTo>
                  <a:pt x="641" y="103"/>
                  <a:pt x="617" y="98"/>
                  <a:pt x="591" y="94"/>
                </a:cubicBezTo>
                <a:cubicBezTo>
                  <a:pt x="572" y="1"/>
                  <a:pt x="572" y="1"/>
                  <a:pt x="572" y="1"/>
                </a:cubicBezTo>
                <a:cubicBezTo>
                  <a:pt x="560" y="0"/>
                  <a:pt x="547" y="0"/>
                  <a:pt x="535" y="0"/>
                </a:cubicBezTo>
                <a:cubicBezTo>
                  <a:pt x="522" y="0"/>
                  <a:pt x="509" y="0"/>
                  <a:pt x="497" y="1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53" y="98"/>
                  <a:pt x="428" y="103"/>
                  <a:pt x="404" y="110"/>
                </a:cubicBezTo>
                <a:cubicBezTo>
                  <a:pt x="349" y="33"/>
                  <a:pt x="349" y="33"/>
                  <a:pt x="349" y="33"/>
                </a:cubicBezTo>
                <a:cubicBezTo>
                  <a:pt x="325" y="41"/>
                  <a:pt x="302" y="52"/>
                  <a:pt x="280" y="64"/>
                </a:cubicBezTo>
                <a:cubicBezTo>
                  <a:pt x="301" y="157"/>
                  <a:pt x="301" y="157"/>
                  <a:pt x="301" y="157"/>
                </a:cubicBezTo>
                <a:cubicBezTo>
                  <a:pt x="279" y="170"/>
                  <a:pt x="260" y="185"/>
                  <a:pt x="241" y="202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41" y="171"/>
                  <a:pt x="124" y="191"/>
                  <a:pt x="108" y="211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52" y="308"/>
                  <a:pt x="140" y="329"/>
                  <a:pt x="130" y="351"/>
                </a:cubicBezTo>
                <a:cubicBezTo>
                  <a:pt x="36" y="340"/>
                  <a:pt x="36" y="340"/>
                  <a:pt x="36" y="340"/>
                </a:cubicBezTo>
                <a:cubicBezTo>
                  <a:pt x="26" y="364"/>
                  <a:pt x="19" y="389"/>
                  <a:pt x="13" y="414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93" y="484"/>
                  <a:pt x="91" y="507"/>
                  <a:pt x="90" y="531"/>
                </a:cubicBezTo>
                <a:cubicBezTo>
                  <a:pt x="0" y="560"/>
                  <a:pt x="0" y="560"/>
                  <a:pt x="0" y="560"/>
                </a:cubicBezTo>
                <a:cubicBezTo>
                  <a:pt x="1" y="586"/>
                  <a:pt x="4" y="613"/>
                  <a:pt x="9" y="638"/>
                </a:cubicBezTo>
                <a:cubicBezTo>
                  <a:pt x="105" y="647"/>
                  <a:pt x="105" y="647"/>
                  <a:pt x="105" y="647"/>
                </a:cubicBezTo>
                <a:cubicBezTo>
                  <a:pt x="110" y="669"/>
                  <a:pt x="118" y="690"/>
                  <a:pt x="126" y="711"/>
                </a:cubicBezTo>
                <a:cubicBezTo>
                  <a:pt x="55" y="774"/>
                  <a:pt x="55" y="774"/>
                  <a:pt x="55" y="774"/>
                </a:cubicBezTo>
                <a:cubicBezTo>
                  <a:pt x="67" y="798"/>
                  <a:pt x="81" y="821"/>
                  <a:pt x="96" y="843"/>
                </a:cubicBezTo>
                <a:cubicBezTo>
                  <a:pt x="187" y="812"/>
                  <a:pt x="187" y="812"/>
                  <a:pt x="187" y="812"/>
                </a:cubicBezTo>
                <a:cubicBezTo>
                  <a:pt x="201" y="829"/>
                  <a:pt x="215" y="845"/>
                  <a:pt x="231" y="860"/>
                </a:cubicBezTo>
                <a:cubicBezTo>
                  <a:pt x="192" y="946"/>
                  <a:pt x="192" y="946"/>
                  <a:pt x="192" y="946"/>
                </a:cubicBezTo>
                <a:cubicBezTo>
                  <a:pt x="212" y="964"/>
                  <a:pt x="234" y="979"/>
                  <a:pt x="258" y="994"/>
                </a:cubicBezTo>
                <a:cubicBezTo>
                  <a:pt x="328" y="929"/>
                  <a:pt x="328" y="929"/>
                  <a:pt x="328" y="929"/>
                </a:cubicBezTo>
                <a:cubicBezTo>
                  <a:pt x="347" y="938"/>
                  <a:pt x="366" y="947"/>
                  <a:pt x="386" y="954"/>
                </a:cubicBezTo>
                <a:cubicBezTo>
                  <a:pt x="385" y="1050"/>
                  <a:pt x="385" y="1050"/>
                  <a:pt x="385" y="1050"/>
                </a:cubicBezTo>
                <a:cubicBezTo>
                  <a:pt x="411" y="1057"/>
                  <a:pt x="438" y="1063"/>
                  <a:pt x="465" y="1066"/>
                </a:cubicBezTo>
                <a:cubicBezTo>
                  <a:pt x="504" y="978"/>
                  <a:pt x="504" y="978"/>
                  <a:pt x="504" y="978"/>
                </a:cubicBezTo>
                <a:cubicBezTo>
                  <a:pt x="514" y="979"/>
                  <a:pt x="524" y="979"/>
                  <a:pt x="535" y="979"/>
                </a:cubicBezTo>
                <a:cubicBezTo>
                  <a:pt x="545" y="979"/>
                  <a:pt x="556" y="979"/>
                  <a:pt x="566" y="978"/>
                </a:cubicBezTo>
                <a:cubicBezTo>
                  <a:pt x="604" y="1066"/>
                  <a:pt x="604" y="1066"/>
                  <a:pt x="604" y="1066"/>
                </a:cubicBezTo>
                <a:cubicBezTo>
                  <a:pt x="631" y="1063"/>
                  <a:pt x="658" y="1057"/>
                  <a:pt x="684" y="1050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703" y="947"/>
                  <a:pt x="722" y="938"/>
                  <a:pt x="741" y="929"/>
                </a:cubicBezTo>
                <a:cubicBezTo>
                  <a:pt x="812" y="994"/>
                  <a:pt x="812" y="994"/>
                  <a:pt x="812" y="994"/>
                </a:cubicBezTo>
                <a:cubicBezTo>
                  <a:pt x="835" y="979"/>
                  <a:pt x="857" y="964"/>
                  <a:pt x="878" y="946"/>
                </a:cubicBezTo>
                <a:cubicBezTo>
                  <a:pt x="838" y="860"/>
                  <a:pt x="838" y="860"/>
                  <a:pt x="838" y="860"/>
                </a:cubicBezTo>
                <a:cubicBezTo>
                  <a:pt x="854" y="845"/>
                  <a:pt x="869" y="829"/>
                  <a:pt x="882" y="812"/>
                </a:cubicBezTo>
                <a:cubicBezTo>
                  <a:pt x="973" y="843"/>
                  <a:pt x="973" y="843"/>
                  <a:pt x="973" y="843"/>
                </a:cubicBezTo>
                <a:cubicBezTo>
                  <a:pt x="989" y="821"/>
                  <a:pt x="1002" y="798"/>
                  <a:pt x="1014" y="774"/>
                </a:cubicBezTo>
                <a:cubicBezTo>
                  <a:pt x="943" y="711"/>
                  <a:pt x="943" y="711"/>
                  <a:pt x="943" y="711"/>
                </a:cubicBezTo>
                <a:cubicBezTo>
                  <a:pt x="952" y="690"/>
                  <a:pt x="959" y="669"/>
                  <a:pt x="965" y="647"/>
                </a:cubicBezTo>
                <a:lnTo>
                  <a:pt x="1060" y="638"/>
                </a:lnTo>
                <a:close/>
                <a:moveTo>
                  <a:pt x="535" y="831"/>
                </a:moveTo>
                <a:cubicBezTo>
                  <a:pt x="370" y="831"/>
                  <a:pt x="237" y="698"/>
                  <a:pt x="237" y="533"/>
                </a:cubicBezTo>
                <a:cubicBezTo>
                  <a:pt x="237" y="368"/>
                  <a:pt x="370" y="235"/>
                  <a:pt x="535" y="235"/>
                </a:cubicBezTo>
                <a:cubicBezTo>
                  <a:pt x="699" y="235"/>
                  <a:pt x="833" y="368"/>
                  <a:pt x="833" y="533"/>
                </a:cubicBezTo>
                <a:cubicBezTo>
                  <a:pt x="833" y="698"/>
                  <a:pt x="699" y="831"/>
                  <a:pt x="535" y="8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1B8070D-BDC8-4DEA-8383-66014A886186}"/>
              </a:ext>
            </a:extLst>
          </p:cNvPr>
          <p:cNvSpPr>
            <a:spLocks noEditPoints="1"/>
          </p:cNvSpPr>
          <p:nvPr/>
        </p:nvSpPr>
        <p:spPr bwMode="auto">
          <a:xfrm>
            <a:off x="-448042" y="3982549"/>
            <a:ext cx="6160162" cy="6138252"/>
          </a:xfrm>
          <a:custGeom>
            <a:avLst/>
            <a:gdLst>
              <a:gd name="T0" fmla="*/ 1070 w 1070"/>
              <a:gd name="T1" fmla="*/ 560 h 1066"/>
              <a:gd name="T2" fmla="*/ 973 w 1070"/>
              <a:gd name="T3" fmla="*/ 462 h 1066"/>
              <a:gd name="T4" fmla="*/ 1034 w 1070"/>
              <a:gd name="T5" fmla="*/ 340 h 1066"/>
              <a:gd name="T6" fmla="*/ 904 w 1070"/>
              <a:gd name="T7" fmla="*/ 288 h 1066"/>
              <a:gd name="T8" fmla="*/ 910 w 1070"/>
              <a:gd name="T9" fmla="*/ 153 h 1066"/>
              <a:gd name="T10" fmla="*/ 769 w 1070"/>
              <a:gd name="T11" fmla="*/ 157 h 1066"/>
              <a:gd name="T12" fmla="*/ 721 w 1070"/>
              <a:gd name="T13" fmla="*/ 33 h 1066"/>
              <a:gd name="T14" fmla="*/ 591 w 1070"/>
              <a:gd name="T15" fmla="*/ 94 h 1066"/>
              <a:gd name="T16" fmla="*/ 535 w 1070"/>
              <a:gd name="T17" fmla="*/ 0 h 1066"/>
              <a:gd name="T18" fmla="*/ 478 w 1070"/>
              <a:gd name="T19" fmla="*/ 94 h 1066"/>
              <a:gd name="T20" fmla="*/ 349 w 1070"/>
              <a:gd name="T21" fmla="*/ 33 h 1066"/>
              <a:gd name="T22" fmla="*/ 301 w 1070"/>
              <a:gd name="T23" fmla="*/ 157 h 1066"/>
              <a:gd name="T24" fmla="*/ 159 w 1070"/>
              <a:gd name="T25" fmla="*/ 153 h 1066"/>
              <a:gd name="T26" fmla="*/ 165 w 1070"/>
              <a:gd name="T27" fmla="*/ 288 h 1066"/>
              <a:gd name="T28" fmla="*/ 36 w 1070"/>
              <a:gd name="T29" fmla="*/ 340 h 1066"/>
              <a:gd name="T30" fmla="*/ 96 w 1070"/>
              <a:gd name="T31" fmla="*/ 462 h 1066"/>
              <a:gd name="T32" fmla="*/ 0 w 1070"/>
              <a:gd name="T33" fmla="*/ 560 h 1066"/>
              <a:gd name="T34" fmla="*/ 105 w 1070"/>
              <a:gd name="T35" fmla="*/ 647 h 1066"/>
              <a:gd name="T36" fmla="*/ 55 w 1070"/>
              <a:gd name="T37" fmla="*/ 774 h 1066"/>
              <a:gd name="T38" fmla="*/ 187 w 1070"/>
              <a:gd name="T39" fmla="*/ 812 h 1066"/>
              <a:gd name="T40" fmla="*/ 192 w 1070"/>
              <a:gd name="T41" fmla="*/ 946 h 1066"/>
              <a:gd name="T42" fmla="*/ 328 w 1070"/>
              <a:gd name="T43" fmla="*/ 929 h 1066"/>
              <a:gd name="T44" fmla="*/ 385 w 1070"/>
              <a:gd name="T45" fmla="*/ 1050 h 1066"/>
              <a:gd name="T46" fmla="*/ 504 w 1070"/>
              <a:gd name="T47" fmla="*/ 978 h 1066"/>
              <a:gd name="T48" fmla="*/ 566 w 1070"/>
              <a:gd name="T49" fmla="*/ 978 h 1066"/>
              <a:gd name="T50" fmla="*/ 684 w 1070"/>
              <a:gd name="T51" fmla="*/ 1050 h 1066"/>
              <a:gd name="T52" fmla="*/ 741 w 1070"/>
              <a:gd name="T53" fmla="*/ 929 h 1066"/>
              <a:gd name="T54" fmla="*/ 878 w 1070"/>
              <a:gd name="T55" fmla="*/ 946 h 1066"/>
              <a:gd name="T56" fmla="*/ 882 w 1070"/>
              <a:gd name="T57" fmla="*/ 812 h 1066"/>
              <a:gd name="T58" fmla="*/ 1014 w 1070"/>
              <a:gd name="T59" fmla="*/ 774 h 1066"/>
              <a:gd name="T60" fmla="*/ 965 w 1070"/>
              <a:gd name="T61" fmla="*/ 647 h 1066"/>
              <a:gd name="T62" fmla="*/ 535 w 1070"/>
              <a:gd name="T63" fmla="*/ 831 h 1066"/>
              <a:gd name="T64" fmla="*/ 535 w 1070"/>
              <a:gd name="T65" fmla="*/ 235 h 1066"/>
              <a:gd name="T66" fmla="*/ 535 w 1070"/>
              <a:gd name="T67" fmla="*/ 83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0" h="1066">
                <a:moveTo>
                  <a:pt x="1060" y="638"/>
                </a:moveTo>
                <a:cubicBezTo>
                  <a:pt x="1065" y="613"/>
                  <a:pt x="1068" y="586"/>
                  <a:pt x="1070" y="560"/>
                </a:cubicBezTo>
                <a:cubicBezTo>
                  <a:pt x="979" y="531"/>
                  <a:pt x="979" y="531"/>
                  <a:pt x="979" y="531"/>
                </a:cubicBezTo>
                <a:cubicBezTo>
                  <a:pt x="979" y="507"/>
                  <a:pt x="977" y="484"/>
                  <a:pt x="973" y="462"/>
                </a:cubicBezTo>
                <a:cubicBezTo>
                  <a:pt x="1057" y="414"/>
                  <a:pt x="1057" y="414"/>
                  <a:pt x="1057" y="414"/>
                </a:cubicBezTo>
                <a:cubicBezTo>
                  <a:pt x="1051" y="389"/>
                  <a:pt x="1043" y="364"/>
                  <a:pt x="1034" y="340"/>
                </a:cubicBezTo>
                <a:cubicBezTo>
                  <a:pt x="939" y="351"/>
                  <a:pt x="939" y="351"/>
                  <a:pt x="939" y="351"/>
                </a:cubicBezTo>
                <a:cubicBezTo>
                  <a:pt x="929" y="329"/>
                  <a:pt x="917" y="308"/>
                  <a:pt x="904" y="288"/>
                </a:cubicBezTo>
                <a:cubicBezTo>
                  <a:pt x="961" y="211"/>
                  <a:pt x="961" y="211"/>
                  <a:pt x="961" y="211"/>
                </a:cubicBezTo>
                <a:cubicBezTo>
                  <a:pt x="945" y="191"/>
                  <a:pt x="929" y="171"/>
                  <a:pt x="910" y="153"/>
                </a:cubicBezTo>
                <a:cubicBezTo>
                  <a:pt x="828" y="202"/>
                  <a:pt x="828" y="202"/>
                  <a:pt x="828" y="202"/>
                </a:cubicBezTo>
                <a:cubicBezTo>
                  <a:pt x="810" y="185"/>
                  <a:pt x="790" y="170"/>
                  <a:pt x="769" y="157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67" y="52"/>
                  <a:pt x="744" y="41"/>
                  <a:pt x="721" y="33"/>
                </a:cubicBezTo>
                <a:cubicBezTo>
                  <a:pt x="665" y="110"/>
                  <a:pt x="665" y="110"/>
                  <a:pt x="665" y="110"/>
                </a:cubicBezTo>
                <a:cubicBezTo>
                  <a:pt x="641" y="103"/>
                  <a:pt x="617" y="98"/>
                  <a:pt x="591" y="94"/>
                </a:cubicBezTo>
                <a:cubicBezTo>
                  <a:pt x="572" y="1"/>
                  <a:pt x="572" y="1"/>
                  <a:pt x="572" y="1"/>
                </a:cubicBezTo>
                <a:cubicBezTo>
                  <a:pt x="560" y="0"/>
                  <a:pt x="547" y="0"/>
                  <a:pt x="535" y="0"/>
                </a:cubicBezTo>
                <a:cubicBezTo>
                  <a:pt x="522" y="0"/>
                  <a:pt x="509" y="0"/>
                  <a:pt x="497" y="1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53" y="98"/>
                  <a:pt x="428" y="103"/>
                  <a:pt x="404" y="110"/>
                </a:cubicBezTo>
                <a:cubicBezTo>
                  <a:pt x="349" y="33"/>
                  <a:pt x="349" y="33"/>
                  <a:pt x="349" y="33"/>
                </a:cubicBezTo>
                <a:cubicBezTo>
                  <a:pt x="325" y="41"/>
                  <a:pt x="302" y="52"/>
                  <a:pt x="280" y="64"/>
                </a:cubicBezTo>
                <a:cubicBezTo>
                  <a:pt x="301" y="157"/>
                  <a:pt x="301" y="157"/>
                  <a:pt x="301" y="157"/>
                </a:cubicBezTo>
                <a:cubicBezTo>
                  <a:pt x="279" y="170"/>
                  <a:pt x="260" y="185"/>
                  <a:pt x="241" y="202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41" y="171"/>
                  <a:pt x="124" y="191"/>
                  <a:pt x="108" y="211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52" y="308"/>
                  <a:pt x="140" y="329"/>
                  <a:pt x="130" y="351"/>
                </a:cubicBezTo>
                <a:cubicBezTo>
                  <a:pt x="36" y="340"/>
                  <a:pt x="36" y="340"/>
                  <a:pt x="36" y="340"/>
                </a:cubicBezTo>
                <a:cubicBezTo>
                  <a:pt x="26" y="364"/>
                  <a:pt x="19" y="389"/>
                  <a:pt x="13" y="414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93" y="484"/>
                  <a:pt x="91" y="507"/>
                  <a:pt x="90" y="531"/>
                </a:cubicBezTo>
                <a:cubicBezTo>
                  <a:pt x="0" y="560"/>
                  <a:pt x="0" y="560"/>
                  <a:pt x="0" y="560"/>
                </a:cubicBezTo>
                <a:cubicBezTo>
                  <a:pt x="1" y="586"/>
                  <a:pt x="4" y="613"/>
                  <a:pt x="9" y="638"/>
                </a:cubicBezTo>
                <a:cubicBezTo>
                  <a:pt x="105" y="647"/>
                  <a:pt x="105" y="647"/>
                  <a:pt x="105" y="647"/>
                </a:cubicBezTo>
                <a:cubicBezTo>
                  <a:pt x="110" y="669"/>
                  <a:pt x="118" y="690"/>
                  <a:pt x="126" y="711"/>
                </a:cubicBezTo>
                <a:cubicBezTo>
                  <a:pt x="55" y="774"/>
                  <a:pt x="55" y="774"/>
                  <a:pt x="55" y="774"/>
                </a:cubicBezTo>
                <a:cubicBezTo>
                  <a:pt x="67" y="798"/>
                  <a:pt x="81" y="821"/>
                  <a:pt x="96" y="843"/>
                </a:cubicBezTo>
                <a:cubicBezTo>
                  <a:pt x="187" y="812"/>
                  <a:pt x="187" y="812"/>
                  <a:pt x="187" y="812"/>
                </a:cubicBezTo>
                <a:cubicBezTo>
                  <a:pt x="201" y="829"/>
                  <a:pt x="215" y="845"/>
                  <a:pt x="231" y="860"/>
                </a:cubicBezTo>
                <a:cubicBezTo>
                  <a:pt x="192" y="946"/>
                  <a:pt x="192" y="946"/>
                  <a:pt x="192" y="946"/>
                </a:cubicBezTo>
                <a:cubicBezTo>
                  <a:pt x="212" y="964"/>
                  <a:pt x="234" y="979"/>
                  <a:pt x="258" y="994"/>
                </a:cubicBezTo>
                <a:cubicBezTo>
                  <a:pt x="328" y="929"/>
                  <a:pt x="328" y="929"/>
                  <a:pt x="328" y="929"/>
                </a:cubicBezTo>
                <a:cubicBezTo>
                  <a:pt x="347" y="938"/>
                  <a:pt x="366" y="947"/>
                  <a:pt x="386" y="954"/>
                </a:cubicBezTo>
                <a:cubicBezTo>
                  <a:pt x="385" y="1050"/>
                  <a:pt x="385" y="1050"/>
                  <a:pt x="385" y="1050"/>
                </a:cubicBezTo>
                <a:cubicBezTo>
                  <a:pt x="411" y="1057"/>
                  <a:pt x="438" y="1063"/>
                  <a:pt x="465" y="1066"/>
                </a:cubicBezTo>
                <a:cubicBezTo>
                  <a:pt x="504" y="978"/>
                  <a:pt x="504" y="978"/>
                  <a:pt x="504" y="978"/>
                </a:cubicBezTo>
                <a:cubicBezTo>
                  <a:pt x="514" y="979"/>
                  <a:pt x="524" y="979"/>
                  <a:pt x="535" y="979"/>
                </a:cubicBezTo>
                <a:cubicBezTo>
                  <a:pt x="545" y="979"/>
                  <a:pt x="556" y="979"/>
                  <a:pt x="566" y="978"/>
                </a:cubicBezTo>
                <a:cubicBezTo>
                  <a:pt x="604" y="1066"/>
                  <a:pt x="604" y="1066"/>
                  <a:pt x="604" y="1066"/>
                </a:cubicBezTo>
                <a:cubicBezTo>
                  <a:pt x="631" y="1063"/>
                  <a:pt x="658" y="1057"/>
                  <a:pt x="684" y="1050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703" y="947"/>
                  <a:pt x="722" y="938"/>
                  <a:pt x="741" y="929"/>
                </a:cubicBezTo>
                <a:cubicBezTo>
                  <a:pt x="812" y="994"/>
                  <a:pt x="812" y="994"/>
                  <a:pt x="812" y="994"/>
                </a:cubicBezTo>
                <a:cubicBezTo>
                  <a:pt x="835" y="979"/>
                  <a:pt x="857" y="964"/>
                  <a:pt x="878" y="946"/>
                </a:cubicBezTo>
                <a:cubicBezTo>
                  <a:pt x="838" y="860"/>
                  <a:pt x="838" y="860"/>
                  <a:pt x="838" y="860"/>
                </a:cubicBezTo>
                <a:cubicBezTo>
                  <a:pt x="854" y="845"/>
                  <a:pt x="869" y="829"/>
                  <a:pt x="882" y="812"/>
                </a:cubicBezTo>
                <a:cubicBezTo>
                  <a:pt x="973" y="843"/>
                  <a:pt x="973" y="843"/>
                  <a:pt x="973" y="843"/>
                </a:cubicBezTo>
                <a:cubicBezTo>
                  <a:pt x="989" y="821"/>
                  <a:pt x="1002" y="798"/>
                  <a:pt x="1014" y="774"/>
                </a:cubicBezTo>
                <a:cubicBezTo>
                  <a:pt x="943" y="711"/>
                  <a:pt x="943" y="711"/>
                  <a:pt x="943" y="711"/>
                </a:cubicBezTo>
                <a:cubicBezTo>
                  <a:pt x="952" y="690"/>
                  <a:pt x="959" y="669"/>
                  <a:pt x="965" y="647"/>
                </a:cubicBezTo>
                <a:lnTo>
                  <a:pt x="1060" y="638"/>
                </a:lnTo>
                <a:close/>
                <a:moveTo>
                  <a:pt x="535" y="831"/>
                </a:moveTo>
                <a:cubicBezTo>
                  <a:pt x="370" y="831"/>
                  <a:pt x="237" y="698"/>
                  <a:pt x="237" y="533"/>
                </a:cubicBezTo>
                <a:cubicBezTo>
                  <a:pt x="237" y="368"/>
                  <a:pt x="370" y="235"/>
                  <a:pt x="535" y="235"/>
                </a:cubicBezTo>
                <a:cubicBezTo>
                  <a:pt x="699" y="235"/>
                  <a:pt x="833" y="368"/>
                  <a:pt x="833" y="533"/>
                </a:cubicBezTo>
                <a:cubicBezTo>
                  <a:pt x="833" y="698"/>
                  <a:pt x="699" y="831"/>
                  <a:pt x="535" y="8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DABE08-AB27-41A4-991E-77425E97743B}"/>
              </a:ext>
            </a:extLst>
          </p:cNvPr>
          <p:cNvGrpSpPr/>
          <p:nvPr/>
        </p:nvGrpSpPr>
        <p:grpSpPr>
          <a:xfrm>
            <a:off x="-4171184" y="3429000"/>
            <a:ext cx="8342368" cy="8312694"/>
            <a:chOff x="-3384159" y="-5141954"/>
            <a:chExt cx="6160162" cy="6138252"/>
          </a:xfrm>
          <a:solidFill>
            <a:srgbClr val="2695FF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51F2FEA-FF65-4E27-B0A1-D57EC2689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384159" y="-5141954"/>
              <a:ext cx="6160162" cy="6138252"/>
            </a:xfrm>
            <a:custGeom>
              <a:avLst/>
              <a:gdLst>
                <a:gd name="T0" fmla="*/ 1070 w 1070"/>
                <a:gd name="T1" fmla="*/ 560 h 1066"/>
                <a:gd name="T2" fmla="*/ 973 w 1070"/>
                <a:gd name="T3" fmla="*/ 462 h 1066"/>
                <a:gd name="T4" fmla="*/ 1034 w 1070"/>
                <a:gd name="T5" fmla="*/ 340 h 1066"/>
                <a:gd name="T6" fmla="*/ 904 w 1070"/>
                <a:gd name="T7" fmla="*/ 288 h 1066"/>
                <a:gd name="T8" fmla="*/ 910 w 1070"/>
                <a:gd name="T9" fmla="*/ 153 h 1066"/>
                <a:gd name="T10" fmla="*/ 769 w 1070"/>
                <a:gd name="T11" fmla="*/ 157 h 1066"/>
                <a:gd name="T12" fmla="*/ 721 w 1070"/>
                <a:gd name="T13" fmla="*/ 33 h 1066"/>
                <a:gd name="T14" fmla="*/ 591 w 1070"/>
                <a:gd name="T15" fmla="*/ 94 h 1066"/>
                <a:gd name="T16" fmla="*/ 535 w 1070"/>
                <a:gd name="T17" fmla="*/ 0 h 1066"/>
                <a:gd name="T18" fmla="*/ 478 w 1070"/>
                <a:gd name="T19" fmla="*/ 94 h 1066"/>
                <a:gd name="T20" fmla="*/ 349 w 1070"/>
                <a:gd name="T21" fmla="*/ 33 h 1066"/>
                <a:gd name="T22" fmla="*/ 301 w 1070"/>
                <a:gd name="T23" fmla="*/ 157 h 1066"/>
                <a:gd name="T24" fmla="*/ 159 w 1070"/>
                <a:gd name="T25" fmla="*/ 153 h 1066"/>
                <a:gd name="T26" fmla="*/ 165 w 1070"/>
                <a:gd name="T27" fmla="*/ 288 h 1066"/>
                <a:gd name="T28" fmla="*/ 36 w 1070"/>
                <a:gd name="T29" fmla="*/ 340 h 1066"/>
                <a:gd name="T30" fmla="*/ 96 w 1070"/>
                <a:gd name="T31" fmla="*/ 462 h 1066"/>
                <a:gd name="T32" fmla="*/ 0 w 1070"/>
                <a:gd name="T33" fmla="*/ 560 h 1066"/>
                <a:gd name="T34" fmla="*/ 105 w 1070"/>
                <a:gd name="T35" fmla="*/ 647 h 1066"/>
                <a:gd name="T36" fmla="*/ 55 w 1070"/>
                <a:gd name="T37" fmla="*/ 774 h 1066"/>
                <a:gd name="T38" fmla="*/ 187 w 1070"/>
                <a:gd name="T39" fmla="*/ 812 h 1066"/>
                <a:gd name="T40" fmla="*/ 192 w 1070"/>
                <a:gd name="T41" fmla="*/ 946 h 1066"/>
                <a:gd name="T42" fmla="*/ 328 w 1070"/>
                <a:gd name="T43" fmla="*/ 929 h 1066"/>
                <a:gd name="T44" fmla="*/ 385 w 1070"/>
                <a:gd name="T45" fmla="*/ 1050 h 1066"/>
                <a:gd name="T46" fmla="*/ 504 w 1070"/>
                <a:gd name="T47" fmla="*/ 978 h 1066"/>
                <a:gd name="T48" fmla="*/ 566 w 1070"/>
                <a:gd name="T49" fmla="*/ 978 h 1066"/>
                <a:gd name="T50" fmla="*/ 684 w 1070"/>
                <a:gd name="T51" fmla="*/ 1050 h 1066"/>
                <a:gd name="T52" fmla="*/ 741 w 1070"/>
                <a:gd name="T53" fmla="*/ 929 h 1066"/>
                <a:gd name="T54" fmla="*/ 878 w 1070"/>
                <a:gd name="T55" fmla="*/ 946 h 1066"/>
                <a:gd name="T56" fmla="*/ 882 w 1070"/>
                <a:gd name="T57" fmla="*/ 812 h 1066"/>
                <a:gd name="T58" fmla="*/ 1014 w 1070"/>
                <a:gd name="T59" fmla="*/ 774 h 1066"/>
                <a:gd name="T60" fmla="*/ 965 w 1070"/>
                <a:gd name="T61" fmla="*/ 647 h 1066"/>
                <a:gd name="T62" fmla="*/ 535 w 1070"/>
                <a:gd name="T63" fmla="*/ 831 h 1066"/>
                <a:gd name="T64" fmla="*/ 535 w 1070"/>
                <a:gd name="T65" fmla="*/ 235 h 1066"/>
                <a:gd name="T66" fmla="*/ 535 w 1070"/>
                <a:gd name="T67" fmla="*/ 831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0" h="1066">
                  <a:moveTo>
                    <a:pt x="1060" y="638"/>
                  </a:moveTo>
                  <a:cubicBezTo>
                    <a:pt x="1065" y="613"/>
                    <a:pt x="1068" y="586"/>
                    <a:pt x="1070" y="560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9" y="507"/>
                    <a:pt x="977" y="484"/>
                    <a:pt x="973" y="462"/>
                  </a:cubicBezTo>
                  <a:cubicBezTo>
                    <a:pt x="1057" y="414"/>
                    <a:pt x="1057" y="414"/>
                    <a:pt x="1057" y="414"/>
                  </a:cubicBezTo>
                  <a:cubicBezTo>
                    <a:pt x="1051" y="389"/>
                    <a:pt x="1043" y="364"/>
                    <a:pt x="1034" y="340"/>
                  </a:cubicBezTo>
                  <a:cubicBezTo>
                    <a:pt x="939" y="351"/>
                    <a:pt x="939" y="351"/>
                    <a:pt x="939" y="351"/>
                  </a:cubicBezTo>
                  <a:cubicBezTo>
                    <a:pt x="929" y="329"/>
                    <a:pt x="917" y="308"/>
                    <a:pt x="904" y="288"/>
                  </a:cubicBezTo>
                  <a:cubicBezTo>
                    <a:pt x="961" y="211"/>
                    <a:pt x="961" y="211"/>
                    <a:pt x="961" y="211"/>
                  </a:cubicBezTo>
                  <a:cubicBezTo>
                    <a:pt x="945" y="191"/>
                    <a:pt x="929" y="171"/>
                    <a:pt x="910" y="153"/>
                  </a:cubicBezTo>
                  <a:cubicBezTo>
                    <a:pt x="828" y="202"/>
                    <a:pt x="828" y="202"/>
                    <a:pt x="828" y="202"/>
                  </a:cubicBezTo>
                  <a:cubicBezTo>
                    <a:pt x="810" y="185"/>
                    <a:pt x="790" y="170"/>
                    <a:pt x="769" y="157"/>
                  </a:cubicBezTo>
                  <a:cubicBezTo>
                    <a:pt x="789" y="64"/>
                    <a:pt x="789" y="64"/>
                    <a:pt x="789" y="64"/>
                  </a:cubicBezTo>
                  <a:cubicBezTo>
                    <a:pt x="767" y="52"/>
                    <a:pt x="744" y="41"/>
                    <a:pt x="721" y="33"/>
                  </a:cubicBezTo>
                  <a:cubicBezTo>
                    <a:pt x="665" y="110"/>
                    <a:pt x="665" y="110"/>
                    <a:pt x="665" y="110"/>
                  </a:cubicBezTo>
                  <a:cubicBezTo>
                    <a:pt x="641" y="103"/>
                    <a:pt x="617" y="98"/>
                    <a:pt x="591" y="94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60" y="0"/>
                    <a:pt x="547" y="0"/>
                    <a:pt x="535" y="0"/>
                  </a:cubicBezTo>
                  <a:cubicBezTo>
                    <a:pt x="522" y="0"/>
                    <a:pt x="509" y="0"/>
                    <a:pt x="497" y="1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53" y="98"/>
                    <a:pt x="428" y="103"/>
                    <a:pt x="404" y="110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25" y="41"/>
                    <a:pt x="302" y="52"/>
                    <a:pt x="280" y="64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79" y="170"/>
                    <a:pt x="260" y="185"/>
                    <a:pt x="241" y="202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41" y="171"/>
                    <a:pt x="124" y="191"/>
                    <a:pt x="108" y="211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52" y="308"/>
                    <a:pt x="140" y="329"/>
                    <a:pt x="130" y="351"/>
                  </a:cubicBezTo>
                  <a:cubicBezTo>
                    <a:pt x="36" y="340"/>
                    <a:pt x="36" y="340"/>
                    <a:pt x="36" y="340"/>
                  </a:cubicBezTo>
                  <a:cubicBezTo>
                    <a:pt x="26" y="364"/>
                    <a:pt x="19" y="389"/>
                    <a:pt x="13" y="414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93" y="484"/>
                    <a:pt x="91" y="507"/>
                    <a:pt x="90" y="531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1" y="586"/>
                    <a:pt x="4" y="613"/>
                    <a:pt x="9" y="638"/>
                  </a:cubicBezTo>
                  <a:cubicBezTo>
                    <a:pt x="105" y="647"/>
                    <a:pt x="105" y="647"/>
                    <a:pt x="105" y="647"/>
                  </a:cubicBezTo>
                  <a:cubicBezTo>
                    <a:pt x="110" y="669"/>
                    <a:pt x="118" y="690"/>
                    <a:pt x="126" y="711"/>
                  </a:cubicBezTo>
                  <a:cubicBezTo>
                    <a:pt x="55" y="774"/>
                    <a:pt x="55" y="774"/>
                    <a:pt x="55" y="774"/>
                  </a:cubicBezTo>
                  <a:cubicBezTo>
                    <a:pt x="67" y="798"/>
                    <a:pt x="81" y="821"/>
                    <a:pt x="96" y="843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201" y="829"/>
                    <a:pt x="215" y="845"/>
                    <a:pt x="231" y="860"/>
                  </a:cubicBezTo>
                  <a:cubicBezTo>
                    <a:pt x="192" y="946"/>
                    <a:pt x="192" y="946"/>
                    <a:pt x="192" y="946"/>
                  </a:cubicBezTo>
                  <a:cubicBezTo>
                    <a:pt x="212" y="964"/>
                    <a:pt x="234" y="979"/>
                    <a:pt x="258" y="994"/>
                  </a:cubicBezTo>
                  <a:cubicBezTo>
                    <a:pt x="328" y="929"/>
                    <a:pt x="328" y="929"/>
                    <a:pt x="328" y="929"/>
                  </a:cubicBezTo>
                  <a:cubicBezTo>
                    <a:pt x="347" y="938"/>
                    <a:pt x="366" y="947"/>
                    <a:pt x="386" y="954"/>
                  </a:cubicBezTo>
                  <a:cubicBezTo>
                    <a:pt x="385" y="1050"/>
                    <a:pt x="385" y="1050"/>
                    <a:pt x="385" y="1050"/>
                  </a:cubicBezTo>
                  <a:cubicBezTo>
                    <a:pt x="411" y="1057"/>
                    <a:pt x="438" y="1063"/>
                    <a:pt x="465" y="1066"/>
                  </a:cubicBezTo>
                  <a:cubicBezTo>
                    <a:pt x="504" y="978"/>
                    <a:pt x="504" y="978"/>
                    <a:pt x="504" y="978"/>
                  </a:cubicBezTo>
                  <a:cubicBezTo>
                    <a:pt x="514" y="979"/>
                    <a:pt x="524" y="979"/>
                    <a:pt x="535" y="979"/>
                  </a:cubicBezTo>
                  <a:cubicBezTo>
                    <a:pt x="545" y="979"/>
                    <a:pt x="556" y="979"/>
                    <a:pt x="566" y="978"/>
                  </a:cubicBezTo>
                  <a:cubicBezTo>
                    <a:pt x="604" y="1066"/>
                    <a:pt x="604" y="1066"/>
                    <a:pt x="604" y="1066"/>
                  </a:cubicBezTo>
                  <a:cubicBezTo>
                    <a:pt x="631" y="1063"/>
                    <a:pt x="658" y="1057"/>
                    <a:pt x="684" y="1050"/>
                  </a:cubicBezTo>
                  <a:cubicBezTo>
                    <a:pt x="683" y="954"/>
                    <a:pt x="683" y="954"/>
                    <a:pt x="683" y="954"/>
                  </a:cubicBezTo>
                  <a:cubicBezTo>
                    <a:pt x="703" y="947"/>
                    <a:pt x="722" y="938"/>
                    <a:pt x="741" y="929"/>
                  </a:cubicBezTo>
                  <a:cubicBezTo>
                    <a:pt x="812" y="994"/>
                    <a:pt x="812" y="994"/>
                    <a:pt x="812" y="994"/>
                  </a:cubicBezTo>
                  <a:cubicBezTo>
                    <a:pt x="835" y="979"/>
                    <a:pt x="857" y="964"/>
                    <a:pt x="878" y="946"/>
                  </a:cubicBezTo>
                  <a:cubicBezTo>
                    <a:pt x="838" y="860"/>
                    <a:pt x="838" y="860"/>
                    <a:pt x="838" y="860"/>
                  </a:cubicBezTo>
                  <a:cubicBezTo>
                    <a:pt x="854" y="845"/>
                    <a:pt x="869" y="829"/>
                    <a:pt x="882" y="812"/>
                  </a:cubicBezTo>
                  <a:cubicBezTo>
                    <a:pt x="973" y="843"/>
                    <a:pt x="973" y="843"/>
                    <a:pt x="973" y="843"/>
                  </a:cubicBezTo>
                  <a:cubicBezTo>
                    <a:pt x="989" y="821"/>
                    <a:pt x="1002" y="798"/>
                    <a:pt x="1014" y="774"/>
                  </a:cubicBezTo>
                  <a:cubicBezTo>
                    <a:pt x="943" y="711"/>
                    <a:pt x="943" y="711"/>
                    <a:pt x="943" y="711"/>
                  </a:cubicBezTo>
                  <a:cubicBezTo>
                    <a:pt x="952" y="690"/>
                    <a:pt x="959" y="669"/>
                    <a:pt x="965" y="647"/>
                  </a:cubicBezTo>
                  <a:lnTo>
                    <a:pt x="1060" y="638"/>
                  </a:lnTo>
                  <a:close/>
                  <a:moveTo>
                    <a:pt x="535" y="831"/>
                  </a:moveTo>
                  <a:cubicBezTo>
                    <a:pt x="370" y="831"/>
                    <a:pt x="237" y="698"/>
                    <a:pt x="237" y="533"/>
                  </a:cubicBezTo>
                  <a:cubicBezTo>
                    <a:pt x="237" y="368"/>
                    <a:pt x="370" y="235"/>
                    <a:pt x="535" y="235"/>
                  </a:cubicBezTo>
                  <a:cubicBezTo>
                    <a:pt x="699" y="235"/>
                    <a:pt x="833" y="368"/>
                    <a:pt x="833" y="533"/>
                  </a:cubicBezTo>
                  <a:cubicBezTo>
                    <a:pt x="833" y="698"/>
                    <a:pt x="699" y="831"/>
                    <a:pt x="535" y="8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392FDE-0A96-40C4-B28F-716FEB5288FE}"/>
                </a:ext>
              </a:extLst>
            </p:cNvPr>
            <p:cNvSpPr/>
            <p:nvPr/>
          </p:nvSpPr>
          <p:spPr>
            <a:xfrm>
              <a:off x="-2209078" y="-3977828"/>
              <a:ext cx="3810000" cy="381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A4971693-5C96-7201-5EB9-16839FBAFB33}"/>
              </a:ext>
            </a:extLst>
          </p:cNvPr>
          <p:cNvSpPr/>
          <p:nvPr/>
        </p:nvSpPr>
        <p:spPr>
          <a:xfrm>
            <a:off x="-2468765" y="5111133"/>
            <a:ext cx="4930627" cy="4930627"/>
          </a:xfrm>
          <a:prstGeom prst="ellipse">
            <a:avLst/>
          </a:prstGeom>
          <a:solidFill>
            <a:srgbClr val="7FB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60" name="Graphic 59" descr="Play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2839AC28-85D6-27F8-9117-79409C9B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7368" y="20498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-7.40741E-7 L -4.79167E-6 0.0724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1.11111E-6 L 2.70833E-6 0.0724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0" grpId="0" animBg="1"/>
      <p:bldP spid="10" grpId="1" animBg="1"/>
      <p:bldP spid="11" grpId="0" animBg="1"/>
      <p:bldP spid="11" grpId="1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8A6DB6BE-4E02-1C09-7F9C-83C3DDFACB41}"/>
              </a:ext>
            </a:extLst>
          </p:cNvPr>
          <p:cNvSpPr/>
          <p:nvPr/>
        </p:nvSpPr>
        <p:spPr>
          <a:xfrm rot="10800000" flipH="1" flipV="1">
            <a:off x="5545408" y="4813730"/>
            <a:ext cx="4504978" cy="669471"/>
          </a:xfrm>
          <a:prstGeom prst="homePlate">
            <a:avLst/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6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317500" dist="190500" dir="21540000" sx="95000" sy="95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0D22F0-8A55-1D79-2060-EA1B4A239463}"/>
              </a:ext>
            </a:extLst>
          </p:cNvPr>
          <p:cNvSpPr>
            <a:spLocks noEditPoints="1"/>
          </p:cNvSpPr>
          <p:nvPr/>
        </p:nvSpPr>
        <p:spPr bwMode="auto">
          <a:xfrm>
            <a:off x="4702106" y="4575463"/>
            <a:ext cx="1164626" cy="1160484"/>
          </a:xfrm>
          <a:custGeom>
            <a:avLst/>
            <a:gdLst>
              <a:gd name="T0" fmla="*/ 1070 w 1070"/>
              <a:gd name="T1" fmla="*/ 560 h 1066"/>
              <a:gd name="T2" fmla="*/ 973 w 1070"/>
              <a:gd name="T3" fmla="*/ 462 h 1066"/>
              <a:gd name="T4" fmla="*/ 1034 w 1070"/>
              <a:gd name="T5" fmla="*/ 340 h 1066"/>
              <a:gd name="T6" fmla="*/ 904 w 1070"/>
              <a:gd name="T7" fmla="*/ 288 h 1066"/>
              <a:gd name="T8" fmla="*/ 910 w 1070"/>
              <a:gd name="T9" fmla="*/ 153 h 1066"/>
              <a:gd name="T10" fmla="*/ 769 w 1070"/>
              <a:gd name="T11" fmla="*/ 157 h 1066"/>
              <a:gd name="T12" fmla="*/ 721 w 1070"/>
              <a:gd name="T13" fmla="*/ 33 h 1066"/>
              <a:gd name="T14" fmla="*/ 591 w 1070"/>
              <a:gd name="T15" fmla="*/ 94 h 1066"/>
              <a:gd name="T16" fmla="*/ 535 w 1070"/>
              <a:gd name="T17" fmla="*/ 0 h 1066"/>
              <a:gd name="T18" fmla="*/ 478 w 1070"/>
              <a:gd name="T19" fmla="*/ 94 h 1066"/>
              <a:gd name="T20" fmla="*/ 349 w 1070"/>
              <a:gd name="T21" fmla="*/ 33 h 1066"/>
              <a:gd name="T22" fmla="*/ 301 w 1070"/>
              <a:gd name="T23" fmla="*/ 157 h 1066"/>
              <a:gd name="T24" fmla="*/ 159 w 1070"/>
              <a:gd name="T25" fmla="*/ 153 h 1066"/>
              <a:gd name="T26" fmla="*/ 165 w 1070"/>
              <a:gd name="T27" fmla="*/ 288 h 1066"/>
              <a:gd name="T28" fmla="*/ 36 w 1070"/>
              <a:gd name="T29" fmla="*/ 340 h 1066"/>
              <a:gd name="T30" fmla="*/ 96 w 1070"/>
              <a:gd name="T31" fmla="*/ 462 h 1066"/>
              <a:gd name="T32" fmla="*/ 0 w 1070"/>
              <a:gd name="T33" fmla="*/ 560 h 1066"/>
              <a:gd name="T34" fmla="*/ 105 w 1070"/>
              <a:gd name="T35" fmla="*/ 647 h 1066"/>
              <a:gd name="T36" fmla="*/ 55 w 1070"/>
              <a:gd name="T37" fmla="*/ 774 h 1066"/>
              <a:gd name="T38" fmla="*/ 187 w 1070"/>
              <a:gd name="T39" fmla="*/ 812 h 1066"/>
              <a:gd name="T40" fmla="*/ 192 w 1070"/>
              <a:gd name="T41" fmla="*/ 946 h 1066"/>
              <a:gd name="T42" fmla="*/ 328 w 1070"/>
              <a:gd name="T43" fmla="*/ 929 h 1066"/>
              <a:gd name="T44" fmla="*/ 385 w 1070"/>
              <a:gd name="T45" fmla="*/ 1050 h 1066"/>
              <a:gd name="T46" fmla="*/ 504 w 1070"/>
              <a:gd name="T47" fmla="*/ 978 h 1066"/>
              <a:gd name="T48" fmla="*/ 566 w 1070"/>
              <a:gd name="T49" fmla="*/ 978 h 1066"/>
              <a:gd name="T50" fmla="*/ 684 w 1070"/>
              <a:gd name="T51" fmla="*/ 1050 h 1066"/>
              <a:gd name="T52" fmla="*/ 741 w 1070"/>
              <a:gd name="T53" fmla="*/ 929 h 1066"/>
              <a:gd name="T54" fmla="*/ 878 w 1070"/>
              <a:gd name="T55" fmla="*/ 946 h 1066"/>
              <a:gd name="T56" fmla="*/ 882 w 1070"/>
              <a:gd name="T57" fmla="*/ 812 h 1066"/>
              <a:gd name="T58" fmla="*/ 1014 w 1070"/>
              <a:gd name="T59" fmla="*/ 774 h 1066"/>
              <a:gd name="T60" fmla="*/ 965 w 1070"/>
              <a:gd name="T61" fmla="*/ 647 h 1066"/>
              <a:gd name="T62" fmla="*/ 535 w 1070"/>
              <a:gd name="T63" fmla="*/ 831 h 1066"/>
              <a:gd name="T64" fmla="*/ 535 w 1070"/>
              <a:gd name="T65" fmla="*/ 235 h 1066"/>
              <a:gd name="T66" fmla="*/ 535 w 1070"/>
              <a:gd name="T67" fmla="*/ 83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0" h="1066">
                <a:moveTo>
                  <a:pt x="1060" y="638"/>
                </a:moveTo>
                <a:cubicBezTo>
                  <a:pt x="1065" y="613"/>
                  <a:pt x="1068" y="586"/>
                  <a:pt x="1070" y="560"/>
                </a:cubicBezTo>
                <a:cubicBezTo>
                  <a:pt x="979" y="531"/>
                  <a:pt x="979" y="531"/>
                  <a:pt x="979" y="531"/>
                </a:cubicBezTo>
                <a:cubicBezTo>
                  <a:pt x="979" y="507"/>
                  <a:pt x="977" y="484"/>
                  <a:pt x="973" y="462"/>
                </a:cubicBezTo>
                <a:cubicBezTo>
                  <a:pt x="1057" y="414"/>
                  <a:pt x="1057" y="414"/>
                  <a:pt x="1057" y="414"/>
                </a:cubicBezTo>
                <a:cubicBezTo>
                  <a:pt x="1051" y="389"/>
                  <a:pt x="1043" y="364"/>
                  <a:pt x="1034" y="340"/>
                </a:cubicBezTo>
                <a:cubicBezTo>
                  <a:pt x="939" y="351"/>
                  <a:pt x="939" y="351"/>
                  <a:pt x="939" y="351"/>
                </a:cubicBezTo>
                <a:cubicBezTo>
                  <a:pt x="929" y="329"/>
                  <a:pt x="917" y="308"/>
                  <a:pt x="904" y="288"/>
                </a:cubicBezTo>
                <a:cubicBezTo>
                  <a:pt x="961" y="211"/>
                  <a:pt x="961" y="211"/>
                  <a:pt x="961" y="211"/>
                </a:cubicBezTo>
                <a:cubicBezTo>
                  <a:pt x="945" y="191"/>
                  <a:pt x="929" y="171"/>
                  <a:pt x="910" y="153"/>
                </a:cubicBezTo>
                <a:cubicBezTo>
                  <a:pt x="828" y="202"/>
                  <a:pt x="828" y="202"/>
                  <a:pt x="828" y="202"/>
                </a:cubicBezTo>
                <a:cubicBezTo>
                  <a:pt x="810" y="185"/>
                  <a:pt x="790" y="170"/>
                  <a:pt x="769" y="157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67" y="52"/>
                  <a:pt x="744" y="41"/>
                  <a:pt x="721" y="33"/>
                </a:cubicBezTo>
                <a:cubicBezTo>
                  <a:pt x="665" y="110"/>
                  <a:pt x="665" y="110"/>
                  <a:pt x="665" y="110"/>
                </a:cubicBezTo>
                <a:cubicBezTo>
                  <a:pt x="641" y="103"/>
                  <a:pt x="617" y="98"/>
                  <a:pt x="591" y="94"/>
                </a:cubicBezTo>
                <a:cubicBezTo>
                  <a:pt x="572" y="1"/>
                  <a:pt x="572" y="1"/>
                  <a:pt x="572" y="1"/>
                </a:cubicBezTo>
                <a:cubicBezTo>
                  <a:pt x="560" y="0"/>
                  <a:pt x="547" y="0"/>
                  <a:pt x="535" y="0"/>
                </a:cubicBezTo>
                <a:cubicBezTo>
                  <a:pt x="522" y="0"/>
                  <a:pt x="509" y="0"/>
                  <a:pt x="497" y="1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53" y="98"/>
                  <a:pt x="428" y="103"/>
                  <a:pt x="404" y="110"/>
                </a:cubicBezTo>
                <a:cubicBezTo>
                  <a:pt x="349" y="33"/>
                  <a:pt x="349" y="33"/>
                  <a:pt x="349" y="33"/>
                </a:cubicBezTo>
                <a:cubicBezTo>
                  <a:pt x="325" y="41"/>
                  <a:pt x="302" y="52"/>
                  <a:pt x="280" y="64"/>
                </a:cubicBezTo>
                <a:cubicBezTo>
                  <a:pt x="301" y="157"/>
                  <a:pt x="301" y="157"/>
                  <a:pt x="301" y="157"/>
                </a:cubicBezTo>
                <a:cubicBezTo>
                  <a:pt x="279" y="170"/>
                  <a:pt x="260" y="185"/>
                  <a:pt x="241" y="202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41" y="171"/>
                  <a:pt x="124" y="191"/>
                  <a:pt x="108" y="211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52" y="308"/>
                  <a:pt x="140" y="329"/>
                  <a:pt x="130" y="351"/>
                </a:cubicBezTo>
                <a:cubicBezTo>
                  <a:pt x="36" y="340"/>
                  <a:pt x="36" y="340"/>
                  <a:pt x="36" y="340"/>
                </a:cubicBezTo>
                <a:cubicBezTo>
                  <a:pt x="26" y="364"/>
                  <a:pt x="19" y="389"/>
                  <a:pt x="13" y="414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93" y="484"/>
                  <a:pt x="91" y="507"/>
                  <a:pt x="90" y="531"/>
                </a:cubicBezTo>
                <a:cubicBezTo>
                  <a:pt x="0" y="560"/>
                  <a:pt x="0" y="560"/>
                  <a:pt x="0" y="560"/>
                </a:cubicBezTo>
                <a:cubicBezTo>
                  <a:pt x="1" y="586"/>
                  <a:pt x="4" y="613"/>
                  <a:pt x="9" y="638"/>
                </a:cubicBezTo>
                <a:cubicBezTo>
                  <a:pt x="105" y="647"/>
                  <a:pt x="105" y="647"/>
                  <a:pt x="105" y="647"/>
                </a:cubicBezTo>
                <a:cubicBezTo>
                  <a:pt x="110" y="669"/>
                  <a:pt x="118" y="690"/>
                  <a:pt x="126" y="711"/>
                </a:cubicBezTo>
                <a:cubicBezTo>
                  <a:pt x="55" y="774"/>
                  <a:pt x="55" y="774"/>
                  <a:pt x="55" y="774"/>
                </a:cubicBezTo>
                <a:cubicBezTo>
                  <a:pt x="67" y="798"/>
                  <a:pt x="81" y="821"/>
                  <a:pt x="96" y="843"/>
                </a:cubicBezTo>
                <a:cubicBezTo>
                  <a:pt x="187" y="812"/>
                  <a:pt x="187" y="812"/>
                  <a:pt x="187" y="812"/>
                </a:cubicBezTo>
                <a:cubicBezTo>
                  <a:pt x="201" y="829"/>
                  <a:pt x="215" y="845"/>
                  <a:pt x="231" y="860"/>
                </a:cubicBezTo>
                <a:cubicBezTo>
                  <a:pt x="192" y="946"/>
                  <a:pt x="192" y="946"/>
                  <a:pt x="192" y="946"/>
                </a:cubicBezTo>
                <a:cubicBezTo>
                  <a:pt x="212" y="964"/>
                  <a:pt x="234" y="979"/>
                  <a:pt x="258" y="994"/>
                </a:cubicBezTo>
                <a:cubicBezTo>
                  <a:pt x="328" y="929"/>
                  <a:pt x="328" y="929"/>
                  <a:pt x="328" y="929"/>
                </a:cubicBezTo>
                <a:cubicBezTo>
                  <a:pt x="347" y="938"/>
                  <a:pt x="366" y="947"/>
                  <a:pt x="386" y="954"/>
                </a:cubicBezTo>
                <a:cubicBezTo>
                  <a:pt x="385" y="1050"/>
                  <a:pt x="385" y="1050"/>
                  <a:pt x="385" y="1050"/>
                </a:cubicBezTo>
                <a:cubicBezTo>
                  <a:pt x="411" y="1057"/>
                  <a:pt x="438" y="1063"/>
                  <a:pt x="465" y="1066"/>
                </a:cubicBezTo>
                <a:cubicBezTo>
                  <a:pt x="504" y="978"/>
                  <a:pt x="504" y="978"/>
                  <a:pt x="504" y="978"/>
                </a:cubicBezTo>
                <a:cubicBezTo>
                  <a:pt x="514" y="979"/>
                  <a:pt x="524" y="979"/>
                  <a:pt x="535" y="979"/>
                </a:cubicBezTo>
                <a:cubicBezTo>
                  <a:pt x="545" y="979"/>
                  <a:pt x="556" y="979"/>
                  <a:pt x="566" y="978"/>
                </a:cubicBezTo>
                <a:cubicBezTo>
                  <a:pt x="604" y="1066"/>
                  <a:pt x="604" y="1066"/>
                  <a:pt x="604" y="1066"/>
                </a:cubicBezTo>
                <a:cubicBezTo>
                  <a:pt x="631" y="1063"/>
                  <a:pt x="658" y="1057"/>
                  <a:pt x="684" y="1050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703" y="947"/>
                  <a:pt x="722" y="938"/>
                  <a:pt x="741" y="929"/>
                </a:cubicBezTo>
                <a:cubicBezTo>
                  <a:pt x="812" y="994"/>
                  <a:pt x="812" y="994"/>
                  <a:pt x="812" y="994"/>
                </a:cubicBezTo>
                <a:cubicBezTo>
                  <a:pt x="835" y="979"/>
                  <a:pt x="857" y="964"/>
                  <a:pt x="878" y="946"/>
                </a:cubicBezTo>
                <a:cubicBezTo>
                  <a:pt x="838" y="860"/>
                  <a:pt x="838" y="860"/>
                  <a:pt x="838" y="860"/>
                </a:cubicBezTo>
                <a:cubicBezTo>
                  <a:pt x="854" y="845"/>
                  <a:pt x="869" y="829"/>
                  <a:pt x="882" y="812"/>
                </a:cubicBezTo>
                <a:cubicBezTo>
                  <a:pt x="973" y="843"/>
                  <a:pt x="973" y="843"/>
                  <a:pt x="973" y="843"/>
                </a:cubicBezTo>
                <a:cubicBezTo>
                  <a:pt x="989" y="821"/>
                  <a:pt x="1002" y="798"/>
                  <a:pt x="1014" y="774"/>
                </a:cubicBezTo>
                <a:cubicBezTo>
                  <a:pt x="943" y="711"/>
                  <a:pt x="943" y="711"/>
                  <a:pt x="943" y="711"/>
                </a:cubicBezTo>
                <a:cubicBezTo>
                  <a:pt x="952" y="690"/>
                  <a:pt x="959" y="669"/>
                  <a:pt x="965" y="647"/>
                </a:cubicBezTo>
                <a:lnTo>
                  <a:pt x="1060" y="638"/>
                </a:lnTo>
                <a:close/>
                <a:moveTo>
                  <a:pt x="535" y="831"/>
                </a:moveTo>
                <a:cubicBezTo>
                  <a:pt x="370" y="831"/>
                  <a:pt x="237" y="698"/>
                  <a:pt x="237" y="533"/>
                </a:cubicBezTo>
                <a:cubicBezTo>
                  <a:pt x="237" y="368"/>
                  <a:pt x="370" y="235"/>
                  <a:pt x="535" y="235"/>
                </a:cubicBezTo>
                <a:cubicBezTo>
                  <a:pt x="699" y="235"/>
                  <a:pt x="833" y="368"/>
                  <a:pt x="833" y="533"/>
                </a:cubicBezTo>
                <a:cubicBezTo>
                  <a:pt x="833" y="698"/>
                  <a:pt x="699" y="831"/>
                  <a:pt x="535" y="8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82B11999-EBD2-70F7-6393-D744FAFB64A0}"/>
              </a:ext>
            </a:extLst>
          </p:cNvPr>
          <p:cNvSpPr/>
          <p:nvPr/>
        </p:nvSpPr>
        <p:spPr>
          <a:xfrm rot="10800000" flipH="1" flipV="1">
            <a:off x="6439928" y="3187025"/>
            <a:ext cx="4504978" cy="669471"/>
          </a:xfrm>
          <a:prstGeom prst="homePlate">
            <a:avLst/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6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317500" dist="190500" dir="21540000" sx="95000" sy="95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D486F92B-1B76-1D2A-C5AD-567A183E6D4F}"/>
              </a:ext>
            </a:extLst>
          </p:cNvPr>
          <p:cNvSpPr/>
          <p:nvPr/>
        </p:nvSpPr>
        <p:spPr>
          <a:xfrm rot="10800000" flipH="1" flipV="1">
            <a:off x="5992668" y="3995408"/>
            <a:ext cx="4504978" cy="669471"/>
          </a:xfrm>
          <a:prstGeom prst="homePlate">
            <a:avLst/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6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317500" dist="190500" dir="21540000" sx="95000" sy="95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C15465E-243D-36BF-4D67-D5AC8030F86D}"/>
              </a:ext>
            </a:extLst>
          </p:cNvPr>
          <p:cNvSpPr>
            <a:spLocks noEditPoints="1"/>
          </p:cNvSpPr>
          <p:nvPr/>
        </p:nvSpPr>
        <p:spPr bwMode="auto">
          <a:xfrm>
            <a:off x="5151118" y="3749629"/>
            <a:ext cx="1164626" cy="1160484"/>
          </a:xfrm>
          <a:custGeom>
            <a:avLst/>
            <a:gdLst>
              <a:gd name="T0" fmla="*/ 1070 w 1070"/>
              <a:gd name="T1" fmla="*/ 560 h 1066"/>
              <a:gd name="T2" fmla="*/ 973 w 1070"/>
              <a:gd name="T3" fmla="*/ 462 h 1066"/>
              <a:gd name="T4" fmla="*/ 1034 w 1070"/>
              <a:gd name="T5" fmla="*/ 340 h 1066"/>
              <a:gd name="T6" fmla="*/ 904 w 1070"/>
              <a:gd name="T7" fmla="*/ 288 h 1066"/>
              <a:gd name="T8" fmla="*/ 910 w 1070"/>
              <a:gd name="T9" fmla="*/ 153 h 1066"/>
              <a:gd name="T10" fmla="*/ 769 w 1070"/>
              <a:gd name="T11" fmla="*/ 157 h 1066"/>
              <a:gd name="T12" fmla="*/ 721 w 1070"/>
              <a:gd name="T13" fmla="*/ 33 h 1066"/>
              <a:gd name="T14" fmla="*/ 591 w 1070"/>
              <a:gd name="T15" fmla="*/ 94 h 1066"/>
              <a:gd name="T16" fmla="*/ 535 w 1070"/>
              <a:gd name="T17" fmla="*/ 0 h 1066"/>
              <a:gd name="T18" fmla="*/ 478 w 1070"/>
              <a:gd name="T19" fmla="*/ 94 h 1066"/>
              <a:gd name="T20" fmla="*/ 349 w 1070"/>
              <a:gd name="T21" fmla="*/ 33 h 1066"/>
              <a:gd name="T22" fmla="*/ 301 w 1070"/>
              <a:gd name="T23" fmla="*/ 157 h 1066"/>
              <a:gd name="T24" fmla="*/ 159 w 1070"/>
              <a:gd name="T25" fmla="*/ 153 h 1066"/>
              <a:gd name="T26" fmla="*/ 165 w 1070"/>
              <a:gd name="T27" fmla="*/ 288 h 1066"/>
              <a:gd name="T28" fmla="*/ 36 w 1070"/>
              <a:gd name="T29" fmla="*/ 340 h 1066"/>
              <a:gd name="T30" fmla="*/ 96 w 1070"/>
              <a:gd name="T31" fmla="*/ 462 h 1066"/>
              <a:gd name="T32" fmla="*/ 0 w 1070"/>
              <a:gd name="T33" fmla="*/ 560 h 1066"/>
              <a:gd name="T34" fmla="*/ 105 w 1070"/>
              <a:gd name="T35" fmla="*/ 647 h 1066"/>
              <a:gd name="T36" fmla="*/ 55 w 1070"/>
              <a:gd name="T37" fmla="*/ 774 h 1066"/>
              <a:gd name="T38" fmla="*/ 187 w 1070"/>
              <a:gd name="T39" fmla="*/ 812 h 1066"/>
              <a:gd name="T40" fmla="*/ 192 w 1070"/>
              <a:gd name="T41" fmla="*/ 946 h 1066"/>
              <a:gd name="T42" fmla="*/ 328 w 1070"/>
              <a:gd name="T43" fmla="*/ 929 h 1066"/>
              <a:gd name="T44" fmla="*/ 385 w 1070"/>
              <a:gd name="T45" fmla="*/ 1050 h 1066"/>
              <a:gd name="T46" fmla="*/ 504 w 1070"/>
              <a:gd name="T47" fmla="*/ 978 h 1066"/>
              <a:gd name="T48" fmla="*/ 566 w 1070"/>
              <a:gd name="T49" fmla="*/ 978 h 1066"/>
              <a:gd name="T50" fmla="*/ 684 w 1070"/>
              <a:gd name="T51" fmla="*/ 1050 h 1066"/>
              <a:gd name="T52" fmla="*/ 741 w 1070"/>
              <a:gd name="T53" fmla="*/ 929 h 1066"/>
              <a:gd name="T54" fmla="*/ 878 w 1070"/>
              <a:gd name="T55" fmla="*/ 946 h 1066"/>
              <a:gd name="T56" fmla="*/ 882 w 1070"/>
              <a:gd name="T57" fmla="*/ 812 h 1066"/>
              <a:gd name="T58" fmla="*/ 1014 w 1070"/>
              <a:gd name="T59" fmla="*/ 774 h 1066"/>
              <a:gd name="T60" fmla="*/ 965 w 1070"/>
              <a:gd name="T61" fmla="*/ 647 h 1066"/>
              <a:gd name="T62" fmla="*/ 535 w 1070"/>
              <a:gd name="T63" fmla="*/ 831 h 1066"/>
              <a:gd name="T64" fmla="*/ 535 w 1070"/>
              <a:gd name="T65" fmla="*/ 235 h 1066"/>
              <a:gd name="T66" fmla="*/ 535 w 1070"/>
              <a:gd name="T67" fmla="*/ 83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0" h="1066">
                <a:moveTo>
                  <a:pt x="1060" y="638"/>
                </a:moveTo>
                <a:cubicBezTo>
                  <a:pt x="1065" y="613"/>
                  <a:pt x="1068" y="586"/>
                  <a:pt x="1070" y="560"/>
                </a:cubicBezTo>
                <a:cubicBezTo>
                  <a:pt x="979" y="531"/>
                  <a:pt x="979" y="531"/>
                  <a:pt x="979" y="531"/>
                </a:cubicBezTo>
                <a:cubicBezTo>
                  <a:pt x="979" y="507"/>
                  <a:pt x="977" y="484"/>
                  <a:pt x="973" y="462"/>
                </a:cubicBezTo>
                <a:cubicBezTo>
                  <a:pt x="1057" y="414"/>
                  <a:pt x="1057" y="414"/>
                  <a:pt x="1057" y="414"/>
                </a:cubicBezTo>
                <a:cubicBezTo>
                  <a:pt x="1051" y="389"/>
                  <a:pt x="1043" y="364"/>
                  <a:pt x="1034" y="340"/>
                </a:cubicBezTo>
                <a:cubicBezTo>
                  <a:pt x="939" y="351"/>
                  <a:pt x="939" y="351"/>
                  <a:pt x="939" y="351"/>
                </a:cubicBezTo>
                <a:cubicBezTo>
                  <a:pt x="929" y="329"/>
                  <a:pt x="917" y="308"/>
                  <a:pt x="904" y="288"/>
                </a:cubicBezTo>
                <a:cubicBezTo>
                  <a:pt x="961" y="211"/>
                  <a:pt x="961" y="211"/>
                  <a:pt x="961" y="211"/>
                </a:cubicBezTo>
                <a:cubicBezTo>
                  <a:pt x="945" y="191"/>
                  <a:pt x="929" y="171"/>
                  <a:pt x="910" y="153"/>
                </a:cubicBezTo>
                <a:cubicBezTo>
                  <a:pt x="828" y="202"/>
                  <a:pt x="828" y="202"/>
                  <a:pt x="828" y="202"/>
                </a:cubicBezTo>
                <a:cubicBezTo>
                  <a:pt x="810" y="185"/>
                  <a:pt x="790" y="170"/>
                  <a:pt x="769" y="157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67" y="52"/>
                  <a:pt x="744" y="41"/>
                  <a:pt x="721" y="33"/>
                </a:cubicBezTo>
                <a:cubicBezTo>
                  <a:pt x="665" y="110"/>
                  <a:pt x="665" y="110"/>
                  <a:pt x="665" y="110"/>
                </a:cubicBezTo>
                <a:cubicBezTo>
                  <a:pt x="641" y="103"/>
                  <a:pt x="617" y="98"/>
                  <a:pt x="591" y="94"/>
                </a:cubicBezTo>
                <a:cubicBezTo>
                  <a:pt x="572" y="1"/>
                  <a:pt x="572" y="1"/>
                  <a:pt x="572" y="1"/>
                </a:cubicBezTo>
                <a:cubicBezTo>
                  <a:pt x="560" y="0"/>
                  <a:pt x="547" y="0"/>
                  <a:pt x="535" y="0"/>
                </a:cubicBezTo>
                <a:cubicBezTo>
                  <a:pt x="522" y="0"/>
                  <a:pt x="509" y="0"/>
                  <a:pt x="497" y="1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53" y="98"/>
                  <a:pt x="428" y="103"/>
                  <a:pt x="404" y="110"/>
                </a:cubicBezTo>
                <a:cubicBezTo>
                  <a:pt x="349" y="33"/>
                  <a:pt x="349" y="33"/>
                  <a:pt x="349" y="33"/>
                </a:cubicBezTo>
                <a:cubicBezTo>
                  <a:pt x="325" y="41"/>
                  <a:pt x="302" y="52"/>
                  <a:pt x="280" y="64"/>
                </a:cubicBezTo>
                <a:cubicBezTo>
                  <a:pt x="301" y="157"/>
                  <a:pt x="301" y="157"/>
                  <a:pt x="301" y="157"/>
                </a:cubicBezTo>
                <a:cubicBezTo>
                  <a:pt x="279" y="170"/>
                  <a:pt x="260" y="185"/>
                  <a:pt x="241" y="202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41" y="171"/>
                  <a:pt x="124" y="191"/>
                  <a:pt x="108" y="211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52" y="308"/>
                  <a:pt x="140" y="329"/>
                  <a:pt x="130" y="351"/>
                </a:cubicBezTo>
                <a:cubicBezTo>
                  <a:pt x="36" y="340"/>
                  <a:pt x="36" y="340"/>
                  <a:pt x="36" y="340"/>
                </a:cubicBezTo>
                <a:cubicBezTo>
                  <a:pt x="26" y="364"/>
                  <a:pt x="19" y="389"/>
                  <a:pt x="13" y="414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93" y="484"/>
                  <a:pt x="91" y="507"/>
                  <a:pt x="90" y="531"/>
                </a:cubicBezTo>
                <a:cubicBezTo>
                  <a:pt x="0" y="560"/>
                  <a:pt x="0" y="560"/>
                  <a:pt x="0" y="560"/>
                </a:cubicBezTo>
                <a:cubicBezTo>
                  <a:pt x="1" y="586"/>
                  <a:pt x="4" y="613"/>
                  <a:pt x="9" y="638"/>
                </a:cubicBezTo>
                <a:cubicBezTo>
                  <a:pt x="105" y="647"/>
                  <a:pt x="105" y="647"/>
                  <a:pt x="105" y="647"/>
                </a:cubicBezTo>
                <a:cubicBezTo>
                  <a:pt x="110" y="669"/>
                  <a:pt x="118" y="690"/>
                  <a:pt x="126" y="711"/>
                </a:cubicBezTo>
                <a:cubicBezTo>
                  <a:pt x="55" y="774"/>
                  <a:pt x="55" y="774"/>
                  <a:pt x="55" y="774"/>
                </a:cubicBezTo>
                <a:cubicBezTo>
                  <a:pt x="67" y="798"/>
                  <a:pt x="81" y="821"/>
                  <a:pt x="96" y="843"/>
                </a:cubicBezTo>
                <a:cubicBezTo>
                  <a:pt x="187" y="812"/>
                  <a:pt x="187" y="812"/>
                  <a:pt x="187" y="812"/>
                </a:cubicBezTo>
                <a:cubicBezTo>
                  <a:pt x="201" y="829"/>
                  <a:pt x="215" y="845"/>
                  <a:pt x="231" y="860"/>
                </a:cubicBezTo>
                <a:cubicBezTo>
                  <a:pt x="192" y="946"/>
                  <a:pt x="192" y="946"/>
                  <a:pt x="192" y="946"/>
                </a:cubicBezTo>
                <a:cubicBezTo>
                  <a:pt x="212" y="964"/>
                  <a:pt x="234" y="979"/>
                  <a:pt x="258" y="994"/>
                </a:cubicBezTo>
                <a:cubicBezTo>
                  <a:pt x="328" y="929"/>
                  <a:pt x="328" y="929"/>
                  <a:pt x="328" y="929"/>
                </a:cubicBezTo>
                <a:cubicBezTo>
                  <a:pt x="347" y="938"/>
                  <a:pt x="366" y="947"/>
                  <a:pt x="386" y="954"/>
                </a:cubicBezTo>
                <a:cubicBezTo>
                  <a:pt x="385" y="1050"/>
                  <a:pt x="385" y="1050"/>
                  <a:pt x="385" y="1050"/>
                </a:cubicBezTo>
                <a:cubicBezTo>
                  <a:pt x="411" y="1057"/>
                  <a:pt x="438" y="1063"/>
                  <a:pt x="465" y="1066"/>
                </a:cubicBezTo>
                <a:cubicBezTo>
                  <a:pt x="504" y="978"/>
                  <a:pt x="504" y="978"/>
                  <a:pt x="504" y="978"/>
                </a:cubicBezTo>
                <a:cubicBezTo>
                  <a:pt x="514" y="979"/>
                  <a:pt x="524" y="979"/>
                  <a:pt x="535" y="979"/>
                </a:cubicBezTo>
                <a:cubicBezTo>
                  <a:pt x="545" y="979"/>
                  <a:pt x="556" y="979"/>
                  <a:pt x="566" y="978"/>
                </a:cubicBezTo>
                <a:cubicBezTo>
                  <a:pt x="604" y="1066"/>
                  <a:pt x="604" y="1066"/>
                  <a:pt x="604" y="1066"/>
                </a:cubicBezTo>
                <a:cubicBezTo>
                  <a:pt x="631" y="1063"/>
                  <a:pt x="658" y="1057"/>
                  <a:pt x="684" y="1050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703" y="947"/>
                  <a:pt x="722" y="938"/>
                  <a:pt x="741" y="929"/>
                </a:cubicBezTo>
                <a:cubicBezTo>
                  <a:pt x="812" y="994"/>
                  <a:pt x="812" y="994"/>
                  <a:pt x="812" y="994"/>
                </a:cubicBezTo>
                <a:cubicBezTo>
                  <a:pt x="835" y="979"/>
                  <a:pt x="857" y="964"/>
                  <a:pt x="878" y="946"/>
                </a:cubicBezTo>
                <a:cubicBezTo>
                  <a:pt x="838" y="860"/>
                  <a:pt x="838" y="860"/>
                  <a:pt x="838" y="860"/>
                </a:cubicBezTo>
                <a:cubicBezTo>
                  <a:pt x="854" y="845"/>
                  <a:pt x="869" y="829"/>
                  <a:pt x="882" y="812"/>
                </a:cubicBezTo>
                <a:cubicBezTo>
                  <a:pt x="973" y="843"/>
                  <a:pt x="973" y="843"/>
                  <a:pt x="973" y="843"/>
                </a:cubicBezTo>
                <a:cubicBezTo>
                  <a:pt x="989" y="821"/>
                  <a:pt x="1002" y="798"/>
                  <a:pt x="1014" y="774"/>
                </a:cubicBezTo>
                <a:cubicBezTo>
                  <a:pt x="943" y="711"/>
                  <a:pt x="943" y="711"/>
                  <a:pt x="943" y="711"/>
                </a:cubicBezTo>
                <a:cubicBezTo>
                  <a:pt x="952" y="690"/>
                  <a:pt x="959" y="669"/>
                  <a:pt x="965" y="647"/>
                </a:cubicBezTo>
                <a:lnTo>
                  <a:pt x="1060" y="638"/>
                </a:lnTo>
                <a:close/>
                <a:moveTo>
                  <a:pt x="535" y="831"/>
                </a:moveTo>
                <a:cubicBezTo>
                  <a:pt x="370" y="831"/>
                  <a:pt x="237" y="698"/>
                  <a:pt x="237" y="533"/>
                </a:cubicBezTo>
                <a:cubicBezTo>
                  <a:pt x="237" y="368"/>
                  <a:pt x="370" y="235"/>
                  <a:pt x="535" y="235"/>
                </a:cubicBezTo>
                <a:cubicBezTo>
                  <a:pt x="699" y="235"/>
                  <a:pt x="833" y="368"/>
                  <a:pt x="833" y="533"/>
                </a:cubicBezTo>
                <a:cubicBezTo>
                  <a:pt x="833" y="698"/>
                  <a:pt x="699" y="831"/>
                  <a:pt x="535" y="8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FE26208-9029-A7ED-86AB-35657C4ECB69}"/>
              </a:ext>
            </a:extLst>
          </p:cNvPr>
          <p:cNvSpPr>
            <a:spLocks noEditPoints="1"/>
          </p:cNvSpPr>
          <p:nvPr/>
        </p:nvSpPr>
        <p:spPr bwMode="auto">
          <a:xfrm>
            <a:off x="5593019" y="2948337"/>
            <a:ext cx="1164626" cy="1160484"/>
          </a:xfrm>
          <a:custGeom>
            <a:avLst/>
            <a:gdLst>
              <a:gd name="T0" fmla="*/ 1070 w 1070"/>
              <a:gd name="T1" fmla="*/ 560 h 1066"/>
              <a:gd name="T2" fmla="*/ 973 w 1070"/>
              <a:gd name="T3" fmla="*/ 462 h 1066"/>
              <a:gd name="T4" fmla="*/ 1034 w 1070"/>
              <a:gd name="T5" fmla="*/ 340 h 1066"/>
              <a:gd name="T6" fmla="*/ 904 w 1070"/>
              <a:gd name="T7" fmla="*/ 288 h 1066"/>
              <a:gd name="T8" fmla="*/ 910 w 1070"/>
              <a:gd name="T9" fmla="*/ 153 h 1066"/>
              <a:gd name="T10" fmla="*/ 769 w 1070"/>
              <a:gd name="T11" fmla="*/ 157 h 1066"/>
              <a:gd name="T12" fmla="*/ 721 w 1070"/>
              <a:gd name="T13" fmla="*/ 33 h 1066"/>
              <a:gd name="T14" fmla="*/ 591 w 1070"/>
              <a:gd name="T15" fmla="*/ 94 h 1066"/>
              <a:gd name="T16" fmla="*/ 535 w 1070"/>
              <a:gd name="T17" fmla="*/ 0 h 1066"/>
              <a:gd name="T18" fmla="*/ 478 w 1070"/>
              <a:gd name="T19" fmla="*/ 94 h 1066"/>
              <a:gd name="T20" fmla="*/ 349 w 1070"/>
              <a:gd name="T21" fmla="*/ 33 h 1066"/>
              <a:gd name="T22" fmla="*/ 301 w 1070"/>
              <a:gd name="T23" fmla="*/ 157 h 1066"/>
              <a:gd name="T24" fmla="*/ 159 w 1070"/>
              <a:gd name="T25" fmla="*/ 153 h 1066"/>
              <a:gd name="T26" fmla="*/ 165 w 1070"/>
              <a:gd name="T27" fmla="*/ 288 h 1066"/>
              <a:gd name="T28" fmla="*/ 36 w 1070"/>
              <a:gd name="T29" fmla="*/ 340 h 1066"/>
              <a:gd name="T30" fmla="*/ 96 w 1070"/>
              <a:gd name="T31" fmla="*/ 462 h 1066"/>
              <a:gd name="T32" fmla="*/ 0 w 1070"/>
              <a:gd name="T33" fmla="*/ 560 h 1066"/>
              <a:gd name="T34" fmla="*/ 105 w 1070"/>
              <a:gd name="T35" fmla="*/ 647 h 1066"/>
              <a:gd name="T36" fmla="*/ 55 w 1070"/>
              <a:gd name="T37" fmla="*/ 774 h 1066"/>
              <a:gd name="T38" fmla="*/ 187 w 1070"/>
              <a:gd name="T39" fmla="*/ 812 h 1066"/>
              <a:gd name="T40" fmla="*/ 192 w 1070"/>
              <a:gd name="T41" fmla="*/ 946 h 1066"/>
              <a:gd name="T42" fmla="*/ 328 w 1070"/>
              <a:gd name="T43" fmla="*/ 929 h 1066"/>
              <a:gd name="T44" fmla="*/ 385 w 1070"/>
              <a:gd name="T45" fmla="*/ 1050 h 1066"/>
              <a:gd name="T46" fmla="*/ 504 w 1070"/>
              <a:gd name="T47" fmla="*/ 978 h 1066"/>
              <a:gd name="T48" fmla="*/ 566 w 1070"/>
              <a:gd name="T49" fmla="*/ 978 h 1066"/>
              <a:gd name="T50" fmla="*/ 684 w 1070"/>
              <a:gd name="T51" fmla="*/ 1050 h 1066"/>
              <a:gd name="T52" fmla="*/ 741 w 1070"/>
              <a:gd name="T53" fmla="*/ 929 h 1066"/>
              <a:gd name="T54" fmla="*/ 878 w 1070"/>
              <a:gd name="T55" fmla="*/ 946 h 1066"/>
              <a:gd name="T56" fmla="*/ 882 w 1070"/>
              <a:gd name="T57" fmla="*/ 812 h 1066"/>
              <a:gd name="T58" fmla="*/ 1014 w 1070"/>
              <a:gd name="T59" fmla="*/ 774 h 1066"/>
              <a:gd name="T60" fmla="*/ 965 w 1070"/>
              <a:gd name="T61" fmla="*/ 647 h 1066"/>
              <a:gd name="T62" fmla="*/ 535 w 1070"/>
              <a:gd name="T63" fmla="*/ 831 h 1066"/>
              <a:gd name="T64" fmla="*/ 535 w 1070"/>
              <a:gd name="T65" fmla="*/ 235 h 1066"/>
              <a:gd name="T66" fmla="*/ 535 w 1070"/>
              <a:gd name="T67" fmla="*/ 83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0" h="1066">
                <a:moveTo>
                  <a:pt x="1060" y="638"/>
                </a:moveTo>
                <a:cubicBezTo>
                  <a:pt x="1065" y="613"/>
                  <a:pt x="1068" y="586"/>
                  <a:pt x="1070" y="560"/>
                </a:cubicBezTo>
                <a:cubicBezTo>
                  <a:pt x="979" y="531"/>
                  <a:pt x="979" y="531"/>
                  <a:pt x="979" y="531"/>
                </a:cubicBezTo>
                <a:cubicBezTo>
                  <a:pt x="979" y="507"/>
                  <a:pt x="977" y="484"/>
                  <a:pt x="973" y="462"/>
                </a:cubicBezTo>
                <a:cubicBezTo>
                  <a:pt x="1057" y="414"/>
                  <a:pt x="1057" y="414"/>
                  <a:pt x="1057" y="414"/>
                </a:cubicBezTo>
                <a:cubicBezTo>
                  <a:pt x="1051" y="389"/>
                  <a:pt x="1043" y="364"/>
                  <a:pt x="1034" y="340"/>
                </a:cubicBezTo>
                <a:cubicBezTo>
                  <a:pt x="939" y="351"/>
                  <a:pt x="939" y="351"/>
                  <a:pt x="939" y="351"/>
                </a:cubicBezTo>
                <a:cubicBezTo>
                  <a:pt x="929" y="329"/>
                  <a:pt x="917" y="308"/>
                  <a:pt x="904" y="288"/>
                </a:cubicBezTo>
                <a:cubicBezTo>
                  <a:pt x="961" y="211"/>
                  <a:pt x="961" y="211"/>
                  <a:pt x="961" y="211"/>
                </a:cubicBezTo>
                <a:cubicBezTo>
                  <a:pt x="945" y="191"/>
                  <a:pt x="929" y="171"/>
                  <a:pt x="910" y="153"/>
                </a:cubicBezTo>
                <a:cubicBezTo>
                  <a:pt x="828" y="202"/>
                  <a:pt x="828" y="202"/>
                  <a:pt x="828" y="202"/>
                </a:cubicBezTo>
                <a:cubicBezTo>
                  <a:pt x="810" y="185"/>
                  <a:pt x="790" y="170"/>
                  <a:pt x="769" y="157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67" y="52"/>
                  <a:pt x="744" y="41"/>
                  <a:pt x="721" y="33"/>
                </a:cubicBezTo>
                <a:cubicBezTo>
                  <a:pt x="665" y="110"/>
                  <a:pt x="665" y="110"/>
                  <a:pt x="665" y="110"/>
                </a:cubicBezTo>
                <a:cubicBezTo>
                  <a:pt x="641" y="103"/>
                  <a:pt x="617" y="98"/>
                  <a:pt x="591" y="94"/>
                </a:cubicBezTo>
                <a:cubicBezTo>
                  <a:pt x="572" y="1"/>
                  <a:pt x="572" y="1"/>
                  <a:pt x="572" y="1"/>
                </a:cubicBezTo>
                <a:cubicBezTo>
                  <a:pt x="560" y="0"/>
                  <a:pt x="547" y="0"/>
                  <a:pt x="535" y="0"/>
                </a:cubicBezTo>
                <a:cubicBezTo>
                  <a:pt x="522" y="0"/>
                  <a:pt x="509" y="0"/>
                  <a:pt x="497" y="1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53" y="98"/>
                  <a:pt x="428" y="103"/>
                  <a:pt x="404" y="110"/>
                </a:cubicBezTo>
                <a:cubicBezTo>
                  <a:pt x="349" y="33"/>
                  <a:pt x="349" y="33"/>
                  <a:pt x="349" y="33"/>
                </a:cubicBezTo>
                <a:cubicBezTo>
                  <a:pt x="325" y="41"/>
                  <a:pt x="302" y="52"/>
                  <a:pt x="280" y="64"/>
                </a:cubicBezTo>
                <a:cubicBezTo>
                  <a:pt x="301" y="157"/>
                  <a:pt x="301" y="157"/>
                  <a:pt x="301" y="157"/>
                </a:cubicBezTo>
                <a:cubicBezTo>
                  <a:pt x="279" y="170"/>
                  <a:pt x="260" y="185"/>
                  <a:pt x="241" y="202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41" y="171"/>
                  <a:pt x="124" y="191"/>
                  <a:pt x="108" y="211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52" y="308"/>
                  <a:pt x="140" y="329"/>
                  <a:pt x="130" y="351"/>
                </a:cubicBezTo>
                <a:cubicBezTo>
                  <a:pt x="36" y="340"/>
                  <a:pt x="36" y="340"/>
                  <a:pt x="36" y="340"/>
                </a:cubicBezTo>
                <a:cubicBezTo>
                  <a:pt x="26" y="364"/>
                  <a:pt x="19" y="389"/>
                  <a:pt x="13" y="414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93" y="484"/>
                  <a:pt x="91" y="507"/>
                  <a:pt x="90" y="531"/>
                </a:cubicBezTo>
                <a:cubicBezTo>
                  <a:pt x="0" y="560"/>
                  <a:pt x="0" y="560"/>
                  <a:pt x="0" y="560"/>
                </a:cubicBezTo>
                <a:cubicBezTo>
                  <a:pt x="1" y="586"/>
                  <a:pt x="4" y="613"/>
                  <a:pt x="9" y="638"/>
                </a:cubicBezTo>
                <a:cubicBezTo>
                  <a:pt x="105" y="647"/>
                  <a:pt x="105" y="647"/>
                  <a:pt x="105" y="647"/>
                </a:cubicBezTo>
                <a:cubicBezTo>
                  <a:pt x="110" y="669"/>
                  <a:pt x="118" y="690"/>
                  <a:pt x="126" y="711"/>
                </a:cubicBezTo>
                <a:cubicBezTo>
                  <a:pt x="55" y="774"/>
                  <a:pt x="55" y="774"/>
                  <a:pt x="55" y="774"/>
                </a:cubicBezTo>
                <a:cubicBezTo>
                  <a:pt x="67" y="798"/>
                  <a:pt x="81" y="821"/>
                  <a:pt x="96" y="843"/>
                </a:cubicBezTo>
                <a:cubicBezTo>
                  <a:pt x="187" y="812"/>
                  <a:pt x="187" y="812"/>
                  <a:pt x="187" y="812"/>
                </a:cubicBezTo>
                <a:cubicBezTo>
                  <a:pt x="201" y="829"/>
                  <a:pt x="215" y="845"/>
                  <a:pt x="231" y="860"/>
                </a:cubicBezTo>
                <a:cubicBezTo>
                  <a:pt x="192" y="946"/>
                  <a:pt x="192" y="946"/>
                  <a:pt x="192" y="946"/>
                </a:cubicBezTo>
                <a:cubicBezTo>
                  <a:pt x="212" y="964"/>
                  <a:pt x="234" y="979"/>
                  <a:pt x="258" y="994"/>
                </a:cubicBezTo>
                <a:cubicBezTo>
                  <a:pt x="328" y="929"/>
                  <a:pt x="328" y="929"/>
                  <a:pt x="328" y="929"/>
                </a:cubicBezTo>
                <a:cubicBezTo>
                  <a:pt x="347" y="938"/>
                  <a:pt x="366" y="947"/>
                  <a:pt x="386" y="954"/>
                </a:cubicBezTo>
                <a:cubicBezTo>
                  <a:pt x="385" y="1050"/>
                  <a:pt x="385" y="1050"/>
                  <a:pt x="385" y="1050"/>
                </a:cubicBezTo>
                <a:cubicBezTo>
                  <a:pt x="411" y="1057"/>
                  <a:pt x="438" y="1063"/>
                  <a:pt x="465" y="1066"/>
                </a:cubicBezTo>
                <a:cubicBezTo>
                  <a:pt x="504" y="978"/>
                  <a:pt x="504" y="978"/>
                  <a:pt x="504" y="978"/>
                </a:cubicBezTo>
                <a:cubicBezTo>
                  <a:pt x="514" y="979"/>
                  <a:pt x="524" y="979"/>
                  <a:pt x="535" y="979"/>
                </a:cubicBezTo>
                <a:cubicBezTo>
                  <a:pt x="545" y="979"/>
                  <a:pt x="556" y="979"/>
                  <a:pt x="566" y="978"/>
                </a:cubicBezTo>
                <a:cubicBezTo>
                  <a:pt x="604" y="1066"/>
                  <a:pt x="604" y="1066"/>
                  <a:pt x="604" y="1066"/>
                </a:cubicBezTo>
                <a:cubicBezTo>
                  <a:pt x="631" y="1063"/>
                  <a:pt x="658" y="1057"/>
                  <a:pt x="684" y="1050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703" y="947"/>
                  <a:pt x="722" y="938"/>
                  <a:pt x="741" y="929"/>
                </a:cubicBezTo>
                <a:cubicBezTo>
                  <a:pt x="812" y="994"/>
                  <a:pt x="812" y="994"/>
                  <a:pt x="812" y="994"/>
                </a:cubicBezTo>
                <a:cubicBezTo>
                  <a:pt x="835" y="979"/>
                  <a:pt x="857" y="964"/>
                  <a:pt x="878" y="946"/>
                </a:cubicBezTo>
                <a:cubicBezTo>
                  <a:pt x="838" y="860"/>
                  <a:pt x="838" y="860"/>
                  <a:pt x="838" y="860"/>
                </a:cubicBezTo>
                <a:cubicBezTo>
                  <a:pt x="854" y="845"/>
                  <a:pt x="869" y="829"/>
                  <a:pt x="882" y="812"/>
                </a:cubicBezTo>
                <a:cubicBezTo>
                  <a:pt x="973" y="843"/>
                  <a:pt x="973" y="843"/>
                  <a:pt x="973" y="843"/>
                </a:cubicBezTo>
                <a:cubicBezTo>
                  <a:pt x="989" y="821"/>
                  <a:pt x="1002" y="798"/>
                  <a:pt x="1014" y="774"/>
                </a:cubicBezTo>
                <a:cubicBezTo>
                  <a:pt x="943" y="711"/>
                  <a:pt x="943" y="711"/>
                  <a:pt x="943" y="711"/>
                </a:cubicBezTo>
                <a:cubicBezTo>
                  <a:pt x="952" y="690"/>
                  <a:pt x="959" y="669"/>
                  <a:pt x="965" y="647"/>
                </a:cubicBezTo>
                <a:lnTo>
                  <a:pt x="1060" y="638"/>
                </a:lnTo>
                <a:close/>
                <a:moveTo>
                  <a:pt x="535" y="831"/>
                </a:moveTo>
                <a:cubicBezTo>
                  <a:pt x="370" y="831"/>
                  <a:pt x="237" y="698"/>
                  <a:pt x="237" y="533"/>
                </a:cubicBezTo>
                <a:cubicBezTo>
                  <a:pt x="237" y="368"/>
                  <a:pt x="370" y="235"/>
                  <a:pt x="535" y="235"/>
                </a:cubicBezTo>
                <a:cubicBezTo>
                  <a:pt x="699" y="235"/>
                  <a:pt x="833" y="368"/>
                  <a:pt x="833" y="533"/>
                </a:cubicBezTo>
                <a:cubicBezTo>
                  <a:pt x="833" y="698"/>
                  <a:pt x="699" y="831"/>
                  <a:pt x="535" y="8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D7A505C2-B21B-8001-EAF9-E1DA5471AC50}"/>
              </a:ext>
            </a:extLst>
          </p:cNvPr>
          <p:cNvSpPr/>
          <p:nvPr/>
        </p:nvSpPr>
        <p:spPr>
          <a:xfrm rot="10800000" flipH="1" flipV="1">
            <a:off x="6907067" y="2378642"/>
            <a:ext cx="4504978" cy="669471"/>
          </a:xfrm>
          <a:prstGeom prst="homePlate">
            <a:avLst/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6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317500" dist="190500" dir="21540000" sx="95000" sy="95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5922192-21EA-D961-3F45-8336F213CB58}"/>
              </a:ext>
            </a:extLst>
          </p:cNvPr>
          <p:cNvSpPr>
            <a:spLocks noEditPoints="1"/>
          </p:cNvSpPr>
          <p:nvPr/>
        </p:nvSpPr>
        <p:spPr bwMode="auto">
          <a:xfrm>
            <a:off x="6062419" y="2140493"/>
            <a:ext cx="1164626" cy="1160484"/>
          </a:xfrm>
          <a:custGeom>
            <a:avLst/>
            <a:gdLst>
              <a:gd name="T0" fmla="*/ 1070 w 1070"/>
              <a:gd name="T1" fmla="*/ 560 h 1066"/>
              <a:gd name="T2" fmla="*/ 973 w 1070"/>
              <a:gd name="T3" fmla="*/ 462 h 1066"/>
              <a:gd name="T4" fmla="*/ 1034 w 1070"/>
              <a:gd name="T5" fmla="*/ 340 h 1066"/>
              <a:gd name="T6" fmla="*/ 904 w 1070"/>
              <a:gd name="T7" fmla="*/ 288 h 1066"/>
              <a:gd name="T8" fmla="*/ 910 w 1070"/>
              <a:gd name="T9" fmla="*/ 153 h 1066"/>
              <a:gd name="T10" fmla="*/ 769 w 1070"/>
              <a:gd name="T11" fmla="*/ 157 h 1066"/>
              <a:gd name="T12" fmla="*/ 721 w 1070"/>
              <a:gd name="T13" fmla="*/ 33 h 1066"/>
              <a:gd name="T14" fmla="*/ 591 w 1070"/>
              <a:gd name="T15" fmla="*/ 94 h 1066"/>
              <a:gd name="T16" fmla="*/ 535 w 1070"/>
              <a:gd name="T17" fmla="*/ 0 h 1066"/>
              <a:gd name="T18" fmla="*/ 478 w 1070"/>
              <a:gd name="T19" fmla="*/ 94 h 1066"/>
              <a:gd name="T20" fmla="*/ 349 w 1070"/>
              <a:gd name="T21" fmla="*/ 33 h 1066"/>
              <a:gd name="T22" fmla="*/ 301 w 1070"/>
              <a:gd name="T23" fmla="*/ 157 h 1066"/>
              <a:gd name="T24" fmla="*/ 159 w 1070"/>
              <a:gd name="T25" fmla="*/ 153 h 1066"/>
              <a:gd name="T26" fmla="*/ 165 w 1070"/>
              <a:gd name="T27" fmla="*/ 288 h 1066"/>
              <a:gd name="T28" fmla="*/ 36 w 1070"/>
              <a:gd name="T29" fmla="*/ 340 h 1066"/>
              <a:gd name="T30" fmla="*/ 96 w 1070"/>
              <a:gd name="T31" fmla="*/ 462 h 1066"/>
              <a:gd name="T32" fmla="*/ 0 w 1070"/>
              <a:gd name="T33" fmla="*/ 560 h 1066"/>
              <a:gd name="T34" fmla="*/ 105 w 1070"/>
              <a:gd name="T35" fmla="*/ 647 h 1066"/>
              <a:gd name="T36" fmla="*/ 55 w 1070"/>
              <a:gd name="T37" fmla="*/ 774 h 1066"/>
              <a:gd name="T38" fmla="*/ 187 w 1070"/>
              <a:gd name="T39" fmla="*/ 812 h 1066"/>
              <a:gd name="T40" fmla="*/ 192 w 1070"/>
              <a:gd name="T41" fmla="*/ 946 h 1066"/>
              <a:gd name="T42" fmla="*/ 328 w 1070"/>
              <a:gd name="T43" fmla="*/ 929 h 1066"/>
              <a:gd name="T44" fmla="*/ 385 w 1070"/>
              <a:gd name="T45" fmla="*/ 1050 h 1066"/>
              <a:gd name="T46" fmla="*/ 504 w 1070"/>
              <a:gd name="T47" fmla="*/ 978 h 1066"/>
              <a:gd name="T48" fmla="*/ 566 w 1070"/>
              <a:gd name="T49" fmla="*/ 978 h 1066"/>
              <a:gd name="T50" fmla="*/ 684 w 1070"/>
              <a:gd name="T51" fmla="*/ 1050 h 1066"/>
              <a:gd name="T52" fmla="*/ 741 w 1070"/>
              <a:gd name="T53" fmla="*/ 929 h 1066"/>
              <a:gd name="T54" fmla="*/ 878 w 1070"/>
              <a:gd name="T55" fmla="*/ 946 h 1066"/>
              <a:gd name="T56" fmla="*/ 882 w 1070"/>
              <a:gd name="T57" fmla="*/ 812 h 1066"/>
              <a:gd name="T58" fmla="*/ 1014 w 1070"/>
              <a:gd name="T59" fmla="*/ 774 h 1066"/>
              <a:gd name="T60" fmla="*/ 965 w 1070"/>
              <a:gd name="T61" fmla="*/ 647 h 1066"/>
              <a:gd name="T62" fmla="*/ 535 w 1070"/>
              <a:gd name="T63" fmla="*/ 831 h 1066"/>
              <a:gd name="T64" fmla="*/ 535 w 1070"/>
              <a:gd name="T65" fmla="*/ 235 h 1066"/>
              <a:gd name="T66" fmla="*/ 535 w 1070"/>
              <a:gd name="T67" fmla="*/ 83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0" h="1066">
                <a:moveTo>
                  <a:pt x="1060" y="638"/>
                </a:moveTo>
                <a:cubicBezTo>
                  <a:pt x="1065" y="613"/>
                  <a:pt x="1068" y="586"/>
                  <a:pt x="1070" y="560"/>
                </a:cubicBezTo>
                <a:cubicBezTo>
                  <a:pt x="979" y="531"/>
                  <a:pt x="979" y="531"/>
                  <a:pt x="979" y="531"/>
                </a:cubicBezTo>
                <a:cubicBezTo>
                  <a:pt x="979" y="507"/>
                  <a:pt x="977" y="484"/>
                  <a:pt x="973" y="462"/>
                </a:cubicBezTo>
                <a:cubicBezTo>
                  <a:pt x="1057" y="414"/>
                  <a:pt x="1057" y="414"/>
                  <a:pt x="1057" y="414"/>
                </a:cubicBezTo>
                <a:cubicBezTo>
                  <a:pt x="1051" y="389"/>
                  <a:pt x="1043" y="364"/>
                  <a:pt x="1034" y="340"/>
                </a:cubicBezTo>
                <a:cubicBezTo>
                  <a:pt x="939" y="351"/>
                  <a:pt x="939" y="351"/>
                  <a:pt x="939" y="351"/>
                </a:cubicBezTo>
                <a:cubicBezTo>
                  <a:pt x="929" y="329"/>
                  <a:pt x="917" y="308"/>
                  <a:pt x="904" y="288"/>
                </a:cubicBezTo>
                <a:cubicBezTo>
                  <a:pt x="961" y="211"/>
                  <a:pt x="961" y="211"/>
                  <a:pt x="961" y="211"/>
                </a:cubicBezTo>
                <a:cubicBezTo>
                  <a:pt x="945" y="191"/>
                  <a:pt x="929" y="171"/>
                  <a:pt x="910" y="153"/>
                </a:cubicBezTo>
                <a:cubicBezTo>
                  <a:pt x="828" y="202"/>
                  <a:pt x="828" y="202"/>
                  <a:pt x="828" y="202"/>
                </a:cubicBezTo>
                <a:cubicBezTo>
                  <a:pt x="810" y="185"/>
                  <a:pt x="790" y="170"/>
                  <a:pt x="769" y="157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67" y="52"/>
                  <a:pt x="744" y="41"/>
                  <a:pt x="721" y="33"/>
                </a:cubicBezTo>
                <a:cubicBezTo>
                  <a:pt x="665" y="110"/>
                  <a:pt x="665" y="110"/>
                  <a:pt x="665" y="110"/>
                </a:cubicBezTo>
                <a:cubicBezTo>
                  <a:pt x="641" y="103"/>
                  <a:pt x="617" y="98"/>
                  <a:pt x="591" y="94"/>
                </a:cubicBezTo>
                <a:cubicBezTo>
                  <a:pt x="572" y="1"/>
                  <a:pt x="572" y="1"/>
                  <a:pt x="572" y="1"/>
                </a:cubicBezTo>
                <a:cubicBezTo>
                  <a:pt x="560" y="0"/>
                  <a:pt x="547" y="0"/>
                  <a:pt x="535" y="0"/>
                </a:cubicBezTo>
                <a:cubicBezTo>
                  <a:pt x="522" y="0"/>
                  <a:pt x="509" y="0"/>
                  <a:pt x="497" y="1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53" y="98"/>
                  <a:pt x="428" y="103"/>
                  <a:pt x="404" y="110"/>
                </a:cubicBezTo>
                <a:cubicBezTo>
                  <a:pt x="349" y="33"/>
                  <a:pt x="349" y="33"/>
                  <a:pt x="349" y="33"/>
                </a:cubicBezTo>
                <a:cubicBezTo>
                  <a:pt x="325" y="41"/>
                  <a:pt x="302" y="52"/>
                  <a:pt x="280" y="64"/>
                </a:cubicBezTo>
                <a:cubicBezTo>
                  <a:pt x="301" y="157"/>
                  <a:pt x="301" y="157"/>
                  <a:pt x="301" y="157"/>
                </a:cubicBezTo>
                <a:cubicBezTo>
                  <a:pt x="279" y="170"/>
                  <a:pt x="260" y="185"/>
                  <a:pt x="241" y="202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41" y="171"/>
                  <a:pt x="124" y="191"/>
                  <a:pt x="108" y="211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52" y="308"/>
                  <a:pt x="140" y="329"/>
                  <a:pt x="130" y="351"/>
                </a:cubicBezTo>
                <a:cubicBezTo>
                  <a:pt x="36" y="340"/>
                  <a:pt x="36" y="340"/>
                  <a:pt x="36" y="340"/>
                </a:cubicBezTo>
                <a:cubicBezTo>
                  <a:pt x="26" y="364"/>
                  <a:pt x="19" y="389"/>
                  <a:pt x="13" y="414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93" y="484"/>
                  <a:pt x="91" y="507"/>
                  <a:pt x="90" y="531"/>
                </a:cubicBezTo>
                <a:cubicBezTo>
                  <a:pt x="0" y="560"/>
                  <a:pt x="0" y="560"/>
                  <a:pt x="0" y="560"/>
                </a:cubicBezTo>
                <a:cubicBezTo>
                  <a:pt x="1" y="586"/>
                  <a:pt x="4" y="613"/>
                  <a:pt x="9" y="638"/>
                </a:cubicBezTo>
                <a:cubicBezTo>
                  <a:pt x="105" y="647"/>
                  <a:pt x="105" y="647"/>
                  <a:pt x="105" y="647"/>
                </a:cubicBezTo>
                <a:cubicBezTo>
                  <a:pt x="110" y="669"/>
                  <a:pt x="118" y="690"/>
                  <a:pt x="126" y="711"/>
                </a:cubicBezTo>
                <a:cubicBezTo>
                  <a:pt x="55" y="774"/>
                  <a:pt x="55" y="774"/>
                  <a:pt x="55" y="774"/>
                </a:cubicBezTo>
                <a:cubicBezTo>
                  <a:pt x="67" y="798"/>
                  <a:pt x="81" y="821"/>
                  <a:pt x="96" y="843"/>
                </a:cubicBezTo>
                <a:cubicBezTo>
                  <a:pt x="187" y="812"/>
                  <a:pt x="187" y="812"/>
                  <a:pt x="187" y="812"/>
                </a:cubicBezTo>
                <a:cubicBezTo>
                  <a:pt x="201" y="829"/>
                  <a:pt x="215" y="845"/>
                  <a:pt x="231" y="860"/>
                </a:cubicBezTo>
                <a:cubicBezTo>
                  <a:pt x="192" y="946"/>
                  <a:pt x="192" y="946"/>
                  <a:pt x="192" y="946"/>
                </a:cubicBezTo>
                <a:cubicBezTo>
                  <a:pt x="212" y="964"/>
                  <a:pt x="234" y="979"/>
                  <a:pt x="258" y="994"/>
                </a:cubicBezTo>
                <a:cubicBezTo>
                  <a:pt x="328" y="929"/>
                  <a:pt x="328" y="929"/>
                  <a:pt x="328" y="929"/>
                </a:cubicBezTo>
                <a:cubicBezTo>
                  <a:pt x="347" y="938"/>
                  <a:pt x="366" y="947"/>
                  <a:pt x="386" y="954"/>
                </a:cubicBezTo>
                <a:cubicBezTo>
                  <a:pt x="385" y="1050"/>
                  <a:pt x="385" y="1050"/>
                  <a:pt x="385" y="1050"/>
                </a:cubicBezTo>
                <a:cubicBezTo>
                  <a:pt x="411" y="1057"/>
                  <a:pt x="438" y="1063"/>
                  <a:pt x="465" y="1066"/>
                </a:cubicBezTo>
                <a:cubicBezTo>
                  <a:pt x="504" y="978"/>
                  <a:pt x="504" y="978"/>
                  <a:pt x="504" y="978"/>
                </a:cubicBezTo>
                <a:cubicBezTo>
                  <a:pt x="514" y="979"/>
                  <a:pt x="524" y="979"/>
                  <a:pt x="535" y="979"/>
                </a:cubicBezTo>
                <a:cubicBezTo>
                  <a:pt x="545" y="979"/>
                  <a:pt x="556" y="979"/>
                  <a:pt x="566" y="978"/>
                </a:cubicBezTo>
                <a:cubicBezTo>
                  <a:pt x="604" y="1066"/>
                  <a:pt x="604" y="1066"/>
                  <a:pt x="604" y="1066"/>
                </a:cubicBezTo>
                <a:cubicBezTo>
                  <a:pt x="631" y="1063"/>
                  <a:pt x="658" y="1057"/>
                  <a:pt x="684" y="1050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703" y="947"/>
                  <a:pt x="722" y="938"/>
                  <a:pt x="741" y="929"/>
                </a:cubicBezTo>
                <a:cubicBezTo>
                  <a:pt x="812" y="994"/>
                  <a:pt x="812" y="994"/>
                  <a:pt x="812" y="994"/>
                </a:cubicBezTo>
                <a:cubicBezTo>
                  <a:pt x="835" y="979"/>
                  <a:pt x="857" y="964"/>
                  <a:pt x="878" y="946"/>
                </a:cubicBezTo>
                <a:cubicBezTo>
                  <a:pt x="838" y="860"/>
                  <a:pt x="838" y="860"/>
                  <a:pt x="838" y="860"/>
                </a:cubicBezTo>
                <a:cubicBezTo>
                  <a:pt x="854" y="845"/>
                  <a:pt x="869" y="829"/>
                  <a:pt x="882" y="812"/>
                </a:cubicBezTo>
                <a:cubicBezTo>
                  <a:pt x="973" y="843"/>
                  <a:pt x="973" y="843"/>
                  <a:pt x="973" y="843"/>
                </a:cubicBezTo>
                <a:cubicBezTo>
                  <a:pt x="989" y="821"/>
                  <a:pt x="1002" y="798"/>
                  <a:pt x="1014" y="774"/>
                </a:cubicBezTo>
                <a:cubicBezTo>
                  <a:pt x="943" y="711"/>
                  <a:pt x="943" y="711"/>
                  <a:pt x="943" y="711"/>
                </a:cubicBezTo>
                <a:cubicBezTo>
                  <a:pt x="952" y="690"/>
                  <a:pt x="959" y="669"/>
                  <a:pt x="965" y="647"/>
                </a:cubicBezTo>
                <a:lnTo>
                  <a:pt x="1060" y="638"/>
                </a:lnTo>
                <a:close/>
                <a:moveTo>
                  <a:pt x="535" y="831"/>
                </a:moveTo>
                <a:cubicBezTo>
                  <a:pt x="370" y="831"/>
                  <a:pt x="237" y="698"/>
                  <a:pt x="237" y="533"/>
                </a:cubicBezTo>
                <a:cubicBezTo>
                  <a:pt x="237" y="368"/>
                  <a:pt x="370" y="235"/>
                  <a:pt x="535" y="235"/>
                </a:cubicBezTo>
                <a:cubicBezTo>
                  <a:pt x="699" y="235"/>
                  <a:pt x="833" y="368"/>
                  <a:pt x="833" y="533"/>
                </a:cubicBezTo>
                <a:cubicBezTo>
                  <a:pt x="833" y="698"/>
                  <a:pt x="699" y="831"/>
                  <a:pt x="535" y="8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B6821615-248B-8D59-23ED-16C8A4773921}"/>
              </a:ext>
            </a:extLst>
          </p:cNvPr>
          <p:cNvSpPr/>
          <p:nvPr/>
        </p:nvSpPr>
        <p:spPr>
          <a:xfrm rot="10800000" flipH="1" flipV="1">
            <a:off x="7374205" y="1560320"/>
            <a:ext cx="4504978" cy="669471"/>
          </a:xfrm>
          <a:prstGeom prst="homePlate">
            <a:avLst/>
          </a:prstGeom>
          <a:solidFill>
            <a:schemeClr val="bg1"/>
          </a:solidFill>
          <a:ln w="6350" cap="flat" cmpd="sng" algn="ctr">
            <a:gradFill flip="none" rotWithShape="1">
              <a:gsLst>
                <a:gs pos="0">
                  <a:sysClr val="window" lastClr="FFFFFF">
                    <a:lumMod val="65000"/>
                  </a:sysClr>
                </a:gs>
                <a:gs pos="100000">
                  <a:sysClr val="window" lastClr="FFFFFF">
                    <a:lumMod val="65000"/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317500" dist="190500" dir="21540000" sx="95000" sy="95000" algn="r" rotWithShape="0">
              <a:prstClr val="black">
                <a:alpha val="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14A5464-978B-E745-9917-59FAEB696658}"/>
              </a:ext>
            </a:extLst>
          </p:cNvPr>
          <p:cNvSpPr>
            <a:spLocks noEditPoints="1"/>
          </p:cNvSpPr>
          <p:nvPr/>
        </p:nvSpPr>
        <p:spPr bwMode="auto">
          <a:xfrm>
            <a:off x="6525586" y="1317935"/>
            <a:ext cx="1164626" cy="1160484"/>
          </a:xfrm>
          <a:custGeom>
            <a:avLst/>
            <a:gdLst>
              <a:gd name="T0" fmla="*/ 1070 w 1070"/>
              <a:gd name="T1" fmla="*/ 560 h 1066"/>
              <a:gd name="T2" fmla="*/ 973 w 1070"/>
              <a:gd name="T3" fmla="*/ 462 h 1066"/>
              <a:gd name="T4" fmla="*/ 1034 w 1070"/>
              <a:gd name="T5" fmla="*/ 340 h 1066"/>
              <a:gd name="T6" fmla="*/ 904 w 1070"/>
              <a:gd name="T7" fmla="*/ 288 h 1066"/>
              <a:gd name="T8" fmla="*/ 910 w 1070"/>
              <a:gd name="T9" fmla="*/ 153 h 1066"/>
              <a:gd name="T10" fmla="*/ 769 w 1070"/>
              <a:gd name="T11" fmla="*/ 157 h 1066"/>
              <a:gd name="T12" fmla="*/ 721 w 1070"/>
              <a:gd name="T13" fmla="*/ 33 h 1066"/>
              <a:gd name="T14" fmla="*/ 591 w 1070"/>
              <a:gd name="T15" fmla="*/ 94 h 1066"/>
              <a:gd name="T16" fmla="*/ 535 w 1070"/>
              <a:gd name="T17" fmla="*/ 0 h 1066"/>
              <a:gd name="T18" fmla="*/ 478 w 1070"/>
              <a:gd name="T19" fmla="*/ 94 h 1066"/>
              <a:gd name="T20" fmla="*/ 349 w 1070"/>
              <a:gd name="T21" fmla="*/ 33 h 1066"/>
              <a:gd name="T22" fmla="*/ 301 w 1070"/>
              <a:gd name="T23" fmla="*/ 157 h 1066"/>
              <a:gd name="T24" fmla="*/ 159 w 1070"/>
              <a:gd name="T25" fmla="*/ 153 h 1066"/>
              <a:gd name="T26" fmla="*/ 165 w 1070"/>
              <a:gd name="T27" fmla="*/ 288 h 1066"/>
              <a:gd name="T28" fmla="*/ 36 w 1070"/>
              <a:gd name="T29" fmla="*/ 340 h 1066"/>
              <a:gd name="T30" fmla="*/ 96 w 1070"/>
              <a:gd name="T31" fmla="*/ 462 h 1066"/>
              <a:gd name="T32" fmla="*/ 0 w 1070"/>
              <a:gd name="T33" fmla="*/ 560 h 1066"/>
              <a:gd name="T34" fmla="*/ 105 w 1070"/>
              <a:gd name="T35" fmla="*/ 647 h 1066"/>
              <a:gd name="T36" fmla="*/ 55 w 1070"/>
              <a:gd name="T37" fmla="*/ 774 h 1066"/>
              <a:gd name="T38" fmla="*/ 187 w 1070"/>
              <a:gd name="T39" fmla="*/ 812 h 1066"/>
              <a:gd name="T40" fmla="*/ 192 w 1070"/>
              <a:gd name="T41" fmla="*/ 946 h 1066"/>
              <a:gd name="T42" fmla="*/ 328 w 1070"/>
              <a:gd name="T43" fmla="*/ 929 h 1066"/>
              <a:gd name="T44" fmla="*/ 385 w 1070"/>
              <a:gd name="T45" fmla="*/ 1050 h 1066"/>
              <a:gd name="T46" fmla="*/ 504 w 1070"/>
              <a:gd name="T47" fmla="*/ 978 h 1066"/>
              <a:gd name="T48" fmla="*/ 566 w 1070"/>
              <a:gd name="T49" fmla="*/ 978 h 1066"/>
              <a:gd name="T50" fmla="*/ 684 w 1070"/>
              <a:gd name="T51" fmla="*/ 1050 h 1066"/>
              <a:gd name="T52" fmla="*/ 741 w 1070"/>
              <a:gd name="T53" fmla="*/ 929 h 1066"/>
              <a:gd name="T54" fmla="*/ 878 w 1070"/>
              <a:gd name="T55" fmla="*/ 946 h 1066"/>
              <a:gd name="T56" fmla="*/ 882 w 1070"/>
              <a:gd name="T57" fmla="*/ 812 h 1066"/>
              <a:gd name="T58" fmla="*/ 1014 w 1070"/>
              <a:gd name="T59" fmla="*/ 774 h 1066"/>
              <a:gd name="T60" fmla="*/ 965 w 1070"/>
              <a:gd name="T61" fmla="*/ 647 h 1066"/>
              <a:gd name="T62" fmla="*/ 535 w 1070"/>
              <a:gd name="T63" fmla="*/ 831 h 1066"/>
              <a:gd name="T64" fmla="*/ 535 w 1070"/>
              <a:gd name="T65" fmla="*/ 235 h 1066"/>
              <a:gd name="T66" fmla="*/ 535 w 1070"/>
              <a:gd name="T67" fmla="*/ 83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70" h="1066">
                <a:moveTo>
                  <a:pt x="1060" y="638"/>
                </a:moveTo>
                <a:cubicBezTo>
                  <a:pt x="1065" y="613"/>
                  <a:pt x="1068" y="586"/>
                  <a:pt x="1070" y="560"/>
                </a:cubicBezTo>
                <a:cubicBezTo>
                  <a:pt x="979" y="531"/>
                  <a:pt x="979" y="531"/>
                  <a:pt x="979" y="531"/>
                </a:cubicBezTo>
                <a:cubicBezTo>
                  <a:pt x="979" y="507"/>
                  <a:pt x="977" y="484"/>
                  <a:pt x="973" y="462"/>
                </a:cubicBezTo>
                <a:cubicBezTo>
                  <a:pt x="1057" y="414"/>
                  <a:pt x="1057" y="414"/>
                  <a:pt x="1057" y="414"/>
                </a:cubicBezTo>
                <a:cubicBezTo>
                  <a:pt x="1051" y="389"/>
                  <a:pt x="1043" y="364"/>
                  <a:pt x="1034" y="340"/>
                </a:cubicBezTo>
                <a:cubicBezTo>
                  <a:pt x="939" y="351"/>
                  <a:pt x="939" y="351"/>
                  <a:pt x="939" y="351"/>
                </a:cubicBezTo>
                <a:cubicBezTo>
                  <a:pt x="929" y="329"/>
                  <a:pt x="917" y="308"/>
                  <a:pt x="904" y="288"/>
                </a:cubicBezTo>
                <a:cubicBezTo>
                  <a:pt x="961" y="211"/>
                  <a:pt x="961" y="211"/>
                  <a:pt x="961" y="211"/>
                </a:cubicBezTo>
                <a:cubicBezTo>
                  <a:pt x="945" y="191"/>
                  <a:pt x="929" y="171"/>
                  <a:pt x="910" y="153"/>
                </a:cubicBezTo>
                <a:cubicBezTo>
                  <a:pt x="828" y="202"/>
                  <a:pt x="828" y="202"/>
                  <a:pt x="828" y="202"/>
                </a:cubicBezTo>
                <a:cubicBezTo>
                  <a:pt x="810" y="185"/>
                  <a:pt x="790" y="170"/>
                  <a:pt x="769" y="157"/>
                </a:cubicBezTo>
                <a:cubicBezTo>
                  <a:pt x="789" y="64"/>
                  <a:pt x="789" y="64"/>
                  <a:pt x="789" y="64"/>
                </a:cubicBezTo>
                <a:cubicBezTo>
                  <a:pt x="767" y="52"/>
                  <a:pt x="744" y="41"/>
                  <a:pt x="721" y="33"/>
                </a:cubicBezTo>
                <a:cubicBezTo>
                  <a:pt x="665" y="110"/>
                  <a:pt x="665" y="110"/>
                  <a:pt x="665" y="110"/>
                </a:cubicBezTo>
                <a:cubicBezTo>
                  <a:pt x="641" y="103"/>
                  <a:pt x="617" y="98"/>
                  <a:pt x="591" y="94"/>
                </a:cubicBezTo>
                <a:cubicBezTo>
                  <a:pt x="572" y="1"/>
                  <a:pt x="572" y="1"/>
                  <a:pt x="572" y="1"/>
                </a:cubicBezTo>
                <a:cubicBezTo>
                  <a:pt x="560" y="0"/>
                  <a:pt x="547" y="0"/>
                  <a:pt x="535" y="0"/>
                </a:cubicBezTo>
                <a:cubicBezTo>
                  <a:pt x="522" y="0"/>
                  <a:pt x="509" y="0"/>
                  <a:pt x="497" y="1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53" y="98"/>
                  <a:pt x="428" y="103"/>
                  <a:pt x="404" y="110"/>
                </a:cubicBezTo>
                <a:cubicBezTo>
                  <a:pt x="349" y="33"/>
                  <a:pt x="349" y="33"/>
                  <a:pt x="349" y="33"/>
                </a:cubicBezTo>
                <a:cubicBezTo>
                  <a:pt x="325" y="41"/>
                  <a:pt x="302" y="52"/>
                  <a:pt x="280" y="64"/>
                </a:cubicBezTo>
                <a:cubicBezTo>
                  <a:pt x="301" y="157"/>
                  <a:pt x="301" y="157"/>
                  <a:pt x="301" y="157"/>
                </a:cubicBezTo>
                <a:cubicBezTo>
                  <a:pt x="279" y="170"/>
                  <a:pt x="260" y="185"/>
                  <a:pt x="241" y="202"/>
                </a:cubicBezTo>
                <a:cubicBezTo>
                  <a:pt x="159" y="153"/>
                  <a:pt x="159" y="153"/>
                  <a:pt x="159" y="153"/>
                </a:cubicBezTo>
                <a:cubicBezTo>
                  <a:pt x="141" y="171"/>
                  <a:pt x="124" y="191"/>
                  <a:pt x="108" y="211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52" y="308"/>
                  <a:pt x="140" y="329"/>
                  <a:pt x="130" y="351"/>
                </a:cubicBezTo>
                <a:cubicBezTo>
                  <a:pt x="36" y="340"/>
                  <a:pt x="36" y="340"/>
                  <a:pt x="36" y="340"/>
                </a:cubicBezTo>
                <a:cubicBezTo>
                  <a:pt x="26" y="364"/>
                  <a:pt x="19" y="389"/>
                  <a:pt x="13" y="414"/>
                </a:cubicBezTo>
                <a:cubicBezTo>
                  <a:pt x="96" y="462"/>
                  <a:pt x="96" y="462"/>
                  <a:pt x="96" y="462"/>
                </a:cubicBezTo>
                <a:cubicBezTo>
                  <a:pt x="93" y="484"/>
                  <a:pt x="91" y="507"/>
                  <a:pt x="90" y="531"/>
                </a:cubicBezTo>
                <a:cubicBezTo>
                  <a:pt x="0" y="560"/>
                  <a:pt x="0" y="560"/>
                  <a:pt x="0" y="560"/>
                </a:cubicBezTo>
                <a:cubicBezTo>
                  <a:pt x="1" y="586"/>
                  <a:pt x="4" y="613"/>
                  <a:pt x="9" y="638"/>
                </a:cubicBezTo>
                <a:cubicBezTo>
                  <a:pt x="105" y="647"/>
                  <a:pt x="105" y="647"/>
                  <a:pt x="105" y="647"/>
                </a:cubicBezTo>
                <a:cubicBezTo>
                  <a:pt x="110" y="669"/>
                  <a:pt x="118" y="690"/>
                  <a:pt x="126" y="711"/>
                </a:cubicBezTo>
                <a:cubicBezTo>
                  <a:pt x="55" y="774"/>
                  <a:pt x="55" y="774"/>
                  <a:pt x="55" y="774"/>
                </a:cubicBezTo>
                <a:cubicBezTo>
                  <a:pt x="67" y="798"/>
                  <a:pt x="81" y="821"/>
                  <a:pt x="96" y="843"/>
                </a:cubicBezTo>
                <a:cubicBezTo>
                  <a:pt x="187" y="812"/>
                  <a:pt x="187" y="812"/>
                  <a:pt x="187" y="812"/>
                </a:cubicBezTo>
                <a:cubicBezTo>
                  <a:pt x="201" y="829"/>
                  <a:pt x="215" y="845"/>
                  <a:pt x="231" y="860"/>
                </a:cubicBezTo>
                <a:cubicBezTo>
                  <a:pt x="192" y="946"/>
                  <a:pt x="192" y="946"/>
                  <a:pt x="192" y="946"/>
                </a:cubicBezTo>
                <a:cubicBezTo>
                  <a:pt x="212" y="964"/>
                  <a:pt x="234" y="979"/>
                  <a:pt x="258" y="994"/>
                </a:cubicBezTo>
                <a:cubicBezTo>
                  <a:pt x="328" y="929"/>
                  <a:pt x="328" y="929"/>
                  <a:pt x="328" y="929"/>
                </a:cubicBezTo>
                <a:cubicBezTo>
                  <a:pt x="347" y="938"/>
                  <a:pt x="366" y="947"/>
                  <a:pt x="386" y="954"/>
                </a:cubicBezTo>
                <a:cubicBezTo>
                  <a:pt x="385" y="1050"/>
                  <a:pt x="385" y="1050"/>
                  <a:pt x="385" y="1050"/>
                </a:cubicBezTo>
                <a:cubicBezTo>
                  <a:pt x="411" y="1057"/>
                  <a:pt x="438" y="1063"/>
                  <a:pt x="465" y="1066"/>
                </a:cubicBezTo>
                <a:cubicBezTo>
                  <a:pt x="504" y="978"/>
                  <a:pt x="504" y="978"/>
                  <a:pt x="504" y="978"/>
                </a:cubicBezTo>
                <a:cubicBezTo>
                  <a:pt x="514" y="979"/>
                  <a:pt x="524" y="979"/>
                  <a:pt x="535" y="979"/>
                </a:cubicBezTo>
                <a:cubicBezTo>
                  <a:pt x="545" y="979"/>
                  <a:pt x="556" y="979"/>
                  <a:pt x="566" y="978"/>
                </a:cubicBezTo>
                <a:cubicBezTo>
                  <a:pt x="604" y="1066"/>
                  <a:pt x="604" y="1066"/>
                  <a:pt x="604" y="1066"/>
                </a:cubicBezTo>
                <a:cubicBezTo>
                  <a:pt x="631" y="1063"/>
                  <a:pt x="658" y="1057"/>
                  <a:pt x="684" y="1050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703" y="947"/>
                  <a:pt x="722" y="938"/>
                  <a:pt x="741" y="929"/>
                </a:cubicBezTo>
                <a:cubicBezTo>
                  <a:pt x="812" y="994"/>
                  <a:pt x="812" y="994"/>
                  <a:pt x="812" y="994"/>
                </a:cubicBezTo>
                <a:cubicBezTo>
                  <a:pt x="835" y="979"/>
                  <a:pt x="857" y="964"/>
                  <a:pt x="878" y="946"/>
                </a:cubicBezTo>
                <a:cubicBezTo>
                  <a:pt x="838" y="860"/>
                  <a:pt x="838" y="860"/>
                  <a:pt x="838" y="860"/>
                </a:cubicBezTo>
                <a:cubicBezTo>
                  <a:pt x="854" y="845"/>
                  <a:pt x="869" y="829"/>
                  <a:pt x="882" y="812"/>
                </a:cubicBezTo>
                <a:cubicBezTo>
                  <a:pt x="973" y="843"/>
                  <a:pt x="973" y="843"/>
                  <a:pt x="973" y="843"/>
                </a:cubicBezTo>
                <a:cubicBezTo>
                  <a:pt x="989" y="821"/>
                  <a:pt x="1002" y="798"/>
                  <a:pt x="1014" y="774"/>
                </a:cubicBezTo>
                <a:cubicBezTo>
                  <a:pt x="943" y="711"/>
                  <a:pt x="943" y="711"/>
                  <a:pt x="943" y="711"/>
                </a:cubicBezTo>
                <a:cubicBezTo>
                  <a:pt x="952" y="690"/>
                  <a:pt x="959" y="669"/>
                  <a:pt x="965" y="647"/>
                </a:cubicBezTo>
                <a:lnTo>
                  <a:pt x="1060" y="638"/>
                </a:lnTo>
                <a:close/>
                <a:moveTo>
                  <a:pt x="535" y="831"/>
                </a:moveTo>
                <a:cubicBezTo>
                  <a:pt x="370" y="831"/>
                  <a:pt x="237" y="698"/>
                  <a:pt x="237" y="533"/>
                </a:cubicBezTo>
                <a:cubicBezTo>
                  <a:pt x="237" y="368"/>
                  <a:pt x="370" y="235"/>
                  <a:pt x="535" y="235"/>
                </a:cubicBezTo>
                <a:cubicBezTo>
                  <a:pt x="699" y="235"/>
                  <a:pt x="833" y="368"/>
                  <a:pt x="833" y="533"/>
                </a:cubicBezTo>
                <a:cubicBezTo>
                  <a:pt x="833" y="698"/>
                  <a:pt x="699" y="831"/>
                  <a:pt x="535" y="8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A69CFF-66B7-97F3-7FFA-B359017DB7DA}"/>
              </a:ext>
            </a:extLst>
          </p:cNvPr>
          <p:cNvGrpSpPr/>
          <p:nvPr/>
        </p:nvGrpSpPr>
        <p:grpSpPr>
          <a:xfrm>
            <a:off x="6636410" y="1421290"/>
            <a:ext cx="947530" cy="947530"/>
            <a:chOff x="1982943" y="3510476"/>
            <a:chExt cx="1509385" cy="1509386"/>
          </a:xfrm>
        </p:grpSpPr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DB61925F-AEF5-0EFD-0EE9-EB171AC95E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943" y="3510476"/>
              <a:ext cx="1509385" cy="1509386"/>
            </a:xfrm>
            <a:custGeom>
              <a:avLst/>
              <a:gdLst>
                <a:gd name="T0" fmla="*/ 844 w 924"/>
                <a:gd name="T1" fmla="*/ 386 h 924"/>
                <a:gd name="T2" fmla="*/ 875 w 924"/>
                <a:gd name="T3" fmla="*/ 300 h 924"/>
                <a:gd name="T4" fmla="*/ 836 w 924"/>
                <a:gd name="T5" fmla="*/ 185 h 924"/>
                <a:gd name="T6" fmla="*/ 754 w 924"/>
                <a:gd name="T7" fmla="*/ 205 h 924"/>
                <a:gd name="T8" fmla="*/ 738 w 924"/>
                <a:gd name="T9" fmla="*/ 115 h 924"/>
                <a:gd name="T10" fmla="*/ 647 w 924"/>
                <a:gd name="T11" fmla="*/ 35 h 924"/>
                <a:gd name="T12" fmla="*/ 586 w 924"/>
                <a:gd name="T13" fmla="*/ 93 h 924"/>
                <a:gd name="T14" fmla="*/ 528 w 924"/>
                <a:gd name="T15" fmla="*/ 24 h 924"/>
                <a:gd name="T16" fmla="*/ 409 w 924"/>
                <a:gd name="T17" fmla="*/ 0 h 924"/>
                <a:gd name="T18" fmla="*/ 385 w 924"/>
                <a:gd name="T19" fmla="*/ 80 h 924"/>
                <a:gd name="T20" fmla="*/ 300 w 924"/>
                <a:gd name="T21" fmla="*/ 49 h 924"/>
                <a:gd name="T22" fmla="*/ 185 w 924"/>
                <a:gd name="T23" fmla="*/ 88 h 924"/>
                <a:gd name="T24" fmla="*/ 205 w 924"/>
                <a:gd name="T25" fmla="*/ 170 h 924"/>
                <a:gd name="T26" fmla="*/ 115 w 924"/>
                <a:gd name="T27" fmla="*/ 186 h 924"/>
                <a:gd name="T28" fmla="*/ 35 w 924"/>
                <a:gd name="T29" fmla="*/ 277 h 924"/>
                <a:gd name="T30" fmla="*/ 93 w 924"/>
                <a:gd name="T31" fmla="*/ 338 h 924"/>
                <a:gd name="T32" fmla="*/ 24 w 924"/>
                <a:gd name="T33" fmla="*/ 396 h 924"/>
                <a:gd name="T34" fmla="*/ 0 w 924"/>
                <a:gd name="T35" fmla="*/ 515 h 924"/>
                <a:gd name="T36" fmla="*/ 80 w 924"/>
                <a:gd name="T37" fmla="*/ 539 h 924"/>
                <a:gd name="T38" fmla="*/ 49 w 924"/>
                <a:gd name="T39" fmla="*/ 624 h 924"/>
                <a:gd name="T40" fmla="*/ 88 w 924"/>
                <a:gd name="T41" fmla="*/ 739 h 924"/>
                <a:gd name="T42" fmla="*/ 170 w 924"/>
                <a:gd name="T43" fmla="*/ 719 h 924"/>
                <a:gd name="T44" fmla="*/ 186 w 924"/>
                <a:gd name="T45" fmla="*/ 809 h 924"/>
                <a:gd name="T46" fmla="*/ 277 w 924"/>
                <a:gd name="T47" fmla="*/ 889 h 924"/>
                <a:gd name="T48" fmla="*/ 338 w 924"/>
                <a:gd name="T49" fmla="*/ 831 h 924"/>
                <a:gd name="T50" fmla="*/ 396 w 924"/>
                <a:gd name="T51" fmla="*/ 901 h 924"/>
                <a:gd name="T52" fmla="*/ 515 w 924"/>
                <a:gd name="T53" fmla="*/ 924 h 924"/>
                <a:gd name="T54" fmla="*/ 539 w 924"/>
                <a:gd name="T55" fmla="*/ 844 h 924"/>
                <a:gd name="T56" fmla="*/ 624 w 924"/>
                <a:gd name="T57" fmla="*/ 875 h 924"/>
                <a:gd name="T58" fmla="*/ 739 w 924"/>
                <a:gd name="T59" fmla="*/ 836 h 924"/>
                <a:gd name="T60" fmla="*/ 719 w 924"/>
                <a:gd name="T61" fmla="*/ 754 h 924"/>
                <a:gd name="T62" fmla="*/ 809 w 924"/>
                <a:gd name="T63" fmla="*/ 738 h 924"/>
                <a:gd name="T64" fmla="*/ 889 w 924"/>
                <a:gd name="T65" fmla="*/ 647 h 924"/>
                <a:gd name="T66" fmla="*/ 831 w 924"/>
                <a:gd name="T67" fmla="*/ 587 h 924"/>
                <a:gd name="T68" fmla="*/ 900 w 924"/>
                <a:gd name="T69" fmla="*/ 528 h 924"/>
                <a:gd name="T70" fmla="*/ 924 w 924"/>
                <a:gd name="T71" fmla="*/ 409 h 924"/>
                <a:gd name="T72" fmla="*/ 462 w 924"/>
                <a:gd name="T73" fmla="*/ 709 h 924"/>
                <a:gd name="T74" fmla="*/ 462 w 924"/>
                <a:gd name="T75" fmla="*/ 215 h 924"/>
                <a:gd name="T76" fmla="*/ 462 w 924"/>
                <a:gd name="T77" fmla="*/ 709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4" h="924">
                  <a:moveTo>
                    <a:pt x="900" y="386"/>
                  </a:moveTo>
                  <a:cubicBezTo>
                    <a:pt x="844" y="386"/>
                    <a:pt x="844" y="386"/>
                    <a:pt x="844" y="386"/>
                  </a:cubicBezTo>
                  <a:cubicBezTo>
                    <a:pt x="840" y="366"/>
                    <a:pt x="834" y="346"/>
                    <a:pt x="827" y="327"/>
                  </a:cubicBezTo>
                  <a:cubicBezTo>
                    <a:pt x="875" y="300"/>
                    <a:pt x="875" y="300"/>
                    <a:pt x="875" y="300"/>
                  </a:cubicBezTo>
                  <a:cubicBezTo>
                    <a:pt x="886" y="293"/>
                    <a:pt x="890" y="279"/>
                    <a:pt x="883" y="268"/>
                  </a:cubicBezTo>
                  <a:cubicBezTo>
                    <a:pt x="836" y="185"/>
                    <a:pt x="836" y="185"/>
                    <a:pt x="836" y="185"/>
                  </a:cubicBezTo>
                  <a:cubicBezTo>
                    <a:pt x="829" y="174"/>
                    <a:pt x="815" y="170"/>
                    <a:pt x="803" y="177"/>
                  </a:cubicBezTo>
                  <a:cubicBezTo>
                    <a:pt x="754" y="205"/>
                    <a:pt x="754" y="205"/>
                    <a:pt x="754" y="205"/>
                  </a:cubicBezTo>
                  <a:cubicBezTo>
                    <a:pt x="741" y="190"/>
                    <a:pt x="726" y="176"/>
                    <a:pt x="711" y="16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45" y="104"/>
                    <a:pt x="741" y="90"/>
                    <a:pt x="730" y="83"/>
                  </a:cubicBezTo>
                  <a:cubicBezTo>
                    <a:pt x="647" y="35"/>
                    <a:pt x="647" y="35"/>
                    <a:pt x="647" y="35"/>
                  </a:cubicBezTo>
                  <a:cubicBezTo>
                    <a:pt x="636" y="29"/>
                    <a:pt x="621" y="33"/>
                    <a:pt x="615" y="44"/>
                  </a:cubicBezTo>
                  <a:cubicBezTo>
                    <a:pt x="586" y="93"/>
                    <a:pt x="586" y="93"/>
                    <a:pt x="586" y="93"/>
                  </a:cubicBezTo>
                  <a:cubicBezTo>
                    <a:pt x="568" y="87"/>
                    <a:pt x="548" y="82"/>
                    <a:pt x="528" y="79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11"/>
                    <a:pt x="517" y="0"/>
                    <a:pt x="504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6" y="0"/>
                    <a:pt x="385" y="11"/>
                    <a:pt x="385" y="2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65" y="84"/>
                    <a:pt x="346" y="90"/>
                    <a:pt x="327" y="97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293" y="38"/>
                    <a:pt x="279" y="34"/>
                    <a:pt x="267" y="41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74" y="95"/>
                    <a:pt x="170" y="109"/>
                    <a:pt x="176" y="121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190" y="183"/>
                    <a:pt x="176" y="198"/>
                    <a:pt x="163" y="213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04" y="179"/>
                    <a:pt x="89" y="183"/>
                    <a:pt x="83" y="19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29" y="288"/>
                    <a:pt x="33" y="303"/>
                    <a:pt x="44" y="309"/>
                  </a:cubicBezTo>
                  <a:cubicBezTo>
                    <a:pt x="93" y="338"/>
                    <a:pt x="93" y="338"/>
                    <a:pt x="93" y="338"/>
                  </a:cubicBezTo>
                  <a:cubicBezTo>
                    <a:pt x="87" y="356"/>
                    <a:pt x="82" y="376"/>
                    <a:pt x="78" y="396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10" y="396"/>
                    <a:pt x="0" y="407"/>
                    <a:pt x="0" y="420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8"/>
                    <a:pt x="10" y="539"/>
                    <a:pt x="24" y="539"/>
                  </a:cubicBezTo>
                  <a:cubicBezTo>
                    <a:pt x="80" y="539"/>
                    <a:pt x="80" y="539"/>
                    <a:pt x="80" y="539"/>
                  </a:cubicBezTo>
                  <a:cubicBezTo>
                    <a:pt x="84" y="559"/>
                    <a:pt x="90" y="578"/>
                    <a:pt x="97" y="597"/>
                  </a:cubicBezTo>
                  <a:cubicBezTo>
                    <a:pt x="49" y="624"/>
                    <a:pt x="49" y="624"/>
                    <a:pt x="49" y="624"/>
                  </a:cubicBezTo>
                  <a:cubicBezTo>
                    <a:pt x="38" y="631"/>
                    <a:pt x="34" y="645"/>
                    <a:pt x="41" y="657"/>
                  </a:cubicBezTo>
                  <a:cubicBezTo>
                    <a:pt x="88" y="739"/>
                    <a:pt x="88" y="739"/>
                    <a:pt x="88" y="739"/>
                  </a:cubicBezTo>
                  <a:cubicBezTo>
                    <a:pt x="95" y="750"/>
                    <a:pt x="109" y="754"/>
                    <a:pt x="121" y="748"/>
                  </a:cubicBezTo>
                  <a:cubicBezTo>
                    <a:pt x="170" y="719"/>
                    <a:pt x="170" y="719"/>
                    <a:pt x="170" y="719"/>
                  </a:cubicBezTo>
                  <a:cubicBezTo>
                    <a:pt x="183" y="734"/>
                    <a:pt x="198" y="748"/>
                    <a:pt x="213" y="761"/>
                  </a:cubicBezTo>
                  <a:cubicBezTo>
                    <a:pt x="186" y="809"/>
                    <a:pt x="186" y="809"/>
                    <a:pt x="186" y="809"/>
                  </a:cubicBezTo>
                  <a:cubicBezTo>
                    <a:pt x="179" y="820"/>
                    <a:pt x="183" y="835"/>
                    <a:pt x="194" y="841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8" y="895"/>
                    <a:pt x="303" y="891"/>
                    <a:pt x="309" y="880"/>
                  </a:cubicBezTo>
                  <a:cubicBezTo>
                    <a:pt x="338" y="831"/>
                    <a:pt x="338" y="831"/>
                    <a:pt x="338" y="831"/>
                  </a:cubicBezTo>
                  <a:cubicBezTo>
                    <a:pt x="356" y="837"/>
                    <a:pt x="376" y="842"/>
                    <a:pt x="396" y="846"/>
                  </a:cubicBezTo>
                  <a:cubicBezTo>
                    <a:pt x="396" y="901"/>
                    <a:pt x="396" y="901"/>
                    <a:pt x="396" y="901"/>
                  </a:cubicBezTo>
                  <a:cubicBezTo>
                    <a:pt x="396" y="914"/>
                    <a:pt x="407" y="924"/>
                    <a:pt x="420" y="924"/>
                  </a:cubicBezTo>
                  <a:cubicBezTo>
                    <a:pt x="515" y="924"/>
                    <a:pt x="515" y="924"/>
                    <a:pt x="515" y="924"/>
                  </a:cubicBezTo>
                  <a:cubicBezTo>
                    <a:pt x="528" y="924"/>
                    <a:pt x="539" y="914"/>
                    <a:pt x="539" y="901"/>
                  </a:cubicBezTo>
                  <a:cubicBezTo>
                    <a:pt x="539" y="844"/>
                    <a:pt x="539" y="844"/>
                    <a:pt x="539" y="844"/>
                  </a:cubicBezTo>
                  <a:cubicBezTo>
                    <a:pt x="558" y="840"/>
                    <a:pt x="578" y="834"/>
                    <a:pt x="597" y="827"/>
                  </a:cubicBezTo>
                  <a:cubicBezTo>
                    <a:pt x="624" y="875"/>
                    <a:pt x="624" y="875"/>
                    <a:pt x="624" y="875"/>
                  </a:cubicBezTo>
                  <a:cubicBezTo>
                    <a:pt x="631" y="886"/>
                    <a:pt x="645" y="890"/>
                    <a:pt x="656" y="883"/>
                  </a:cubicBezTo>
                  <a:cubicBezTo>
                    <a:pt x="739" y="836"/>
                    <a:pt x="739" y="836"/>
                    <a:pt x="739" y="836"/>
                  </a:cubicBezTo>
                  <a:cubicBezTo>
                    <a:pt x="750" y="829"/>
                    <a:pt x="754" y="815"/>
                    <a:pt x="747" y="803"/>
                  </a:cubicBezTo>
                  <a:cubicBezTo>
                    <a:pt x="719" y="754"/>
                    <a:pt x="719" y="754"/>
                    <a:pt x="719" y="754"/>
                  </a:cubicBezTo>
                  <a:cubicBezTo>
                    <a:pt x="734" y="741"/>
                    <a:pt x="748" y="726"/>
                    <a:pt x="761" y="711"/>
                  </a:cubicBezTo>
                  <a:cubicBezTo>
                    <a:pt x="809" y="738"/>
                    <a:pt x="809" y="738"/>
                    <a:pt x="809" y="738"/>
                  </a:cubicBezTo>
                  <a:cubicBezTo>
                    <a:pt x="820" y="745"/>
                    <a:pt x="834" y="741"/>
                    <a:pt x="841" y="730"/>
                  </a:cubicBezTo>
                  <a:cubicBezTo>
                    <a:pt x="889" y="647"/>
                    <a:pt x="889" y="647"/>
                    <a:pt x="889" y="647"/>
                  </a:cubicBezTo>
                  <a:cubicBezTo>
                    <a:pt x="895" y="636"/>
                    <a:pt x="891" y="621"/>
                    <a:pt x="880" y="615"/>
                  </a:cubicBezTo>
                  <a:cubicBezTo>
                    <a:pt x="831" y="587"/>
                    <a:pt x="831" y="587"/>
                    <a:pt x="831" y="587"/>
                  </a:cubicBezTo>
                  <a:cubicBezTo>
                    <a:pt x="837" y="568"/>
                    <a:pt x="842" y="548"/>
                    <a:pt x="846" y="528"/>
                  </a:cubicBezTo>
                  <a:cubicBezTo>
                    <a:pt x="900" y="528"/>
                    <a:pt x="900" y="528"/>
                    <a:pt x="900" y="528"/>
                  </a:cubicBezTo>
                  <a:cubicBezTo>
                    <a:pt x="913" y="528"/>
                    <a:pt x="924" y="517"/>
                    <a:pt x="924" y="504"/>
                  </a:cubicBezTo>
                  <a:cubicBezTo>
                    <a:pt x="924" y="409"/>
                    <a:pt x="924" y="409"/>
                    <a:pt x="924" y="409"/>
                  </a:cubicBezTo>
                  <a:cubicBezTo>
                    <a:pt x="924" y="396"/>
                    <a:pt x="913" y="386"/>
                    <a:pt x="900" y="386"/>
                  </a:cubicBezTo>
                  <a:close/>
                  <a:moveTo>
                    <a:pt x="462" y="709"/>
                  </a:moveTo>
                  <a:cubicBezTo>
                    <a:pt x="326" y="709"/>
                    <a:pt x="215" y="598"/>
                    <a:pt x="215" y="462"/>
                  </a:cubicBezTo>
                  <a:cubicBezTo>
                    <a:pt x="215" y="326"/>
                    <a:pt x="326" y="215"/>
                    <a:pt x="462" y="215"/>
                  </a:cubicBezTo>
                  <a:cubicBezTo>
                    <a:pt x="598" y="215"/>
                    <a:pt x="709" y="326"/>
                    <a:pt x="709" y="462"/>
                  </a:cubicBezTo>
                  <a:cubicBezTo>
                    <a:pt x="709" y="598"/>
                    <a:pt x="598" y="709"/>
                    <a:pt x="462" y="709"/>
                  </a:cubicBezTo>
                  <a:close/>
                </a:path>
              </a:pathLst>
            </a:custGeom>
            <a:gradFill>
              <a:gsLst>
                <a:gs pos="0">
                  <a:srgbClr val="00C8A7">
                    <a:lumMod val="60000"/>
                    <a:lumOff val="40000"/>
                  </a:srgbClr>
                </a:gs>
                <a:gs pos="36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68686" tIns="34343" rIns="68686" bIns="34343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2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FAE7DB5-A455-C331-A635-77BC72DA1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7326" y="3776461"/>
              <a:ext cx="980620" cy="979018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300 w 600"/>
                <a:gd name="T11" fmla="*/ 547 h 600"/>
                <a:gd name="T12" fmla="*/ 53 w 600"/>
                <a:gd name="T13" fmla="*/ 300 h 600"/>
                <a:gd name="T14" fmla="*/ 300 w 600"/>
                <a:gd name="T15" fmla="*/ 53 h 600"/>
                <a:gd name="T16" fmla="*/ 547 w 600"/>
                <a:gd name="T17" fmla="*/ 300 h 600"/>
                <a:gd name="T18" fmla="*/ 300 w 600"/>
                <a:gd name="T19" fmla="*/ 54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300" y="547"/>
                  </a:moveTo>
                  <a:cubicBezTo>
                    <a:pt x="164" y="547"/>
                    <a:pt x="53" y="436"/>
                    <a:pt x="53" y="300"/>
                  </a:cubicBezTo>
                  <a:cubicBezTo>
                    <a:pt x="53" y="164"/>
                    <a:pt x="164" y="53"/>
                    <a:pt x="300" y="53"/>
                  </a:cubicBezTo>
                  <a:cubicBezTo>
                    <a:pt x="436" y="53"/>
                    <a:pt x="547" y="164"/>
                    <a:pt x="547" y="300"/>
                  </a:cubicBezTo>
                  <a:cubicBezTo>
                    <a:pt x="547" y="436"/>
                    <a:pt x="436" y="547"/>
                    <a:pt x="300" y="547"/>
                  </a:cubicBezTo>
                  <a:close/>
                </a:path>
              </a:pathLst>
            </a:custGeom>
            <a:solidFill>
              <a:srgbClr val="00C8A7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0" dist="228600" dir="2700000" sx="95000" sy="95000" algn="tl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D643F1-11D1-ACAF-4028-FDA87259941E}"/>
              </a:ext>
            </a:extLst>
          </p:cNvPr>
          <p:cNvGrpSpPr/>
          <p:nvPr/>
        </p:nvGrpSpPr>
        <p:grpSpPr>
          <a:xfrm rot="900000">
            <a:off x="6169272" y="2239613"/>
            <a:ext cx="947530" cy="947530"/>
            <a:chOff x="1982943" y="3510476"/>
            <a:chExt cx="1509385" cy="1509386"/>
          </a:xfrm>
        </p:grpSpPr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DEAC02E1-0985-33F3-548A-20630C9191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943" y="3510476"/>
              <a:ext cx="1509385" cy="1509386"/>
            </a:xfrm>
            <a:custGeom>
              <a:avLst/>
              <a:gdLst>
                <a:gd name="T0" fmla="*/ 844 w 924"/>
                <a:gd name="T1" fmla="*/ 386 h 924"/>
                <a:gd name="T2" fmla="*/ 875 w 924"/>
                <a:gd name="T3" fmla="*/ 300 h 924"/>
                <a:gd name="T4" fmla="*/ 836 w 924"/>
                <a:gd name="T5" fmla="*/ 185 h 924"/>
                <a:gd name="T6" fmla="*/ 754 w 924"/>
                <a:gd name="T7" fmla="*/ 205 h 924"/>
                <a:gd name="T8" fmla="*/ 738 w 924"/>
                <a:gd name="T9" fmla="*/ 115 h 924"/>
                <a:gd name="T10" fmla="*/ 647 w 924"/>
                <a:gd name="T11" fmla="*/ 35 h 924"/>
                <a:gd name="T12" fmla="*/ 586 w 924"/>
                <a:gd name="T13" fmla="*/ 93 h 924"/>
                <a:gd name="T14" fmla="*/ 528 w 924"/>
                <a:gd name="T15" fmla="*/ 24 h 924"/>
                <a:gd name="T16" fmla="*/ 409 w 924"/>
                <a:gd name="T17" fmla="*/ 0 h 924"/>
                <a:gd name="T18" fmla="*/ 385 w 924"/>
                <a:gd name="T19" fmla="*/ 80 h 924"/>
                <a:gd name="T20" fmla="*/ 300 w 924"/>
                <a:gd name="T21" fmla="*/ 49 h 924"/>
                <a:gd name="T22" fmla="*/ 185 w 924"/>
                <a:gd name="T23" fmla="*/ 88 h 924"/>
                <a:gd name="T24" fmla="*/ 205 w 924"/>
                <a:gd name="T25" fmla="*/ 170 h 924"/>
                <a:gd name="T26" fmla="*/ 115 w 924"/>
                <a:gd name="T27" fmla="*/ 186 h 924"/>
                <a:gd name="T28" fmla="*/ 35 w 924"/>
                <a:gd name="T29" fmla="*/ 277 h 924"/>
                <a:gd name="T30" fmla="*/ 93 w 924"/>
                <a:gd name="T31" fmla="*/ 338 h 924"/>
                <a:gd name="T32" fmla="*/ 24 w 924"/>
                <a:gd name="T33" fmla="*/ 396 h 924"/>
                <a:gd name="T34" fmla="*/ 0 w 924"/>
                <a:gd name="T35" fmla="*/ 515 h 924"/>
                <a:gd name="T36" fmla="*/ 80 w 924"/>
                <a:gd name="T37" fmla="*/ 539 h 924"/>
                <a:gd name="T38" fmla="*/ 49 w 924"/>
                <a:gd name="T39" fmla="*/ 624 h 924"/>
                <a:gd name="T40" fmla="*/ 88 w 924"/>
                <a:gd name="T41" fmla="*/ 739 h 924"/>
                <a:gd name="T42" fmla="*/ 170 w 924"/>
                <a:gd name="T43" fmla="*/ 719 h 924"/>
                <a:gd name="T44" fmla="*/ 186 w 924"/>
                <a:gd name="T45" fmla="*/ 809 h 924"/>
                <a:gd name="T46" fmla="*/ 277 w 924"/>
                <a:gd name="T47" fmla="*/ 889 h 924"/>
                <a:gd name="T48" fmla="*/ 338 w 924"/>
                <a:gd name="T49" fmla="*/ 831 h 924"/>
                <a:gd name="T50" fmla="*/ 396 w 924"/>
                <a:gd name="T51" fmla="*/ 901 h 924"/>
                <a:gd name="T52" fmla="*/ 515 w 924"/>
                <a:gd name="T53" fmla="*/ 924 h 924"/>
                <a:gd name="T54" fmla="*/ 539 w 924"/>
                <a:gd name="T55" fmla="*/ 844 h 924"/>
                <a:gd name="T56" fmla="*/ 624 w 924"/>
                <a:gd name="T57" fmla="*/ 875 h 924"/>
                <a:gd name="T58" fmla="*/ 739 w 924"/>
                <a:gd name="T59" fmla="*/ 836 h 924"/>
                <a:gd name="T60" fmla="*/ 719 w 924"/>
                <a:gd name="T61" fmla="*/ 754 h 924"/>
                <a:gd name="T62" fmla="*/ 809 w 924"/>
                <a:gd name="T63" fmla="*/ 738 h 924"/>
                <a:gd name="T64" fmla="*/ 889 w 924"/>
                <a:gd name="T65" fmla="*/ 647 h 924"/>
                <a:gd name="T66" fmla="*/ 831 w 924"/>
                <a:gd name="T67" fmla="*/ 587 h 924"/>
                <a:gd name="T68" fmla="*/ 900 w 924"/>
                <a:gd name="T69" fmla="*/ 528 h 924"/>
                <a:gd name="T70" fmla="*/ 924 w 924"/>
                <a:gd name="T71" fmla="*/ 409 h 924"/>
                <a:gd name="T72" fmla="*/ 462 w 924"/>
                <a:gd name="T73" fmla="*/ 709 h 924"/>
                <a:gd name="T74" fmla="*/ 462 w 924"/>
                <a:gd name="T75" fmla="*/ 215 h 924"/>
                <a:gd name="T76" fmla="*/ 462 w 924"/>
                <a:gd name="T77" fmla="*/ 709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4" h="924">
                  <a:moveTo>
                    <a:pt x="900" y="386"/>
                  </a:moveTo>
                  <a:cubicBezTo>
                    <a:pt x="844" y="386"/>
                    <a:pt x="844" y="386"/>
                    <a:pt x="844" y="386"/>
                  </a:cubicBezTo>
                  <a:cubicBezTo>
                    <a:pt x="840" y="366"/>
                    <a:pt x="834" y="346"/>
                    <a:pt x="827" y="327"/>
                  </a:cubicBezTo>
                  <a:cubicBezTo>
                    <a:pt x="875" y="300"/>
                    <a:pt x="875" y="300"/>
                    <a:pt x="875" y="300"/>
                  </a:cubicBezTo>
                  <a:cubicBezTo>
                    <a:pt x="886" y="293"/>
                    <a:pt x="890" y="279"/>
                    <a:pt x="883" y="268"/>
                  </a:cubicBezTo>
                  <a:cubicBezTo>
                    <a:pt x="836" y="185"/>
                    <a:pt x="836" y="185"/>
                    <a:pt x="836" y="185"/>
                  </a:cubicBezTo>
                  <a:cubicBezTo>
                    <a:pt x="829" y="174"/>
                    <a:pt x="815" y="170"/>
                    <a:pt x="803" y="177"/>
                  </a:cubicBezTo>
                  <a:cubicBezTo>
                    <a:pt x="754" y="205"/>
                    <a:pt x="754" y="205"/>
                    <a:pt x="754" y="205"/>
                  </a:cubicBezTo>
                  <a:cubicBezTo>
                    <a:pt x="741" y="190"/>
                    <a:pt x="726" y="176"/>
                    <a:pt x="711" y="16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45" y="104"/>
                    <a:pt x="741" y="90"/>
                    <a:pt x="730" y="83"/>
                  </a:cubicBezTo>
                  <a:cubicBezTo>
                    <a:pt x="647" y="35"/>
                    <a:pt x="647" y="35"/>
                    <a:pt x="647" y="35"/>
                  </a:cubicBezTo>
                  <a:cubicBezTo>
                    <a:pt x="636" y="29"/>
                    <a:pt x="621" y="33"/>
                    <a:pt x="615" y="44"/>
                  </a:cubicBezTo>
                  <a:cubicBezTo>
                    <a:pt x="586" y="93"/>
                    <a:pt x="586" y="93"/>
                    <a:pt x="586" y="93"/>
                  </a:cubicBezTo>
                  <a:cubicBezTo>
                    <a:pt x="568" y="87"/>
                    <a:pt x="548" y="82"/>
                    <a:pt x="528" y="79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11"/>
                    <a:pt x="517" y="0"/>
                    <a:pt x="504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6" y="0"/>
                    <a:pt x="385" y="11"/>
                    <a:pt x="385" y="2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65" y="84"/>
                    <a:pt x="346" y="90"/>
                    <a:pt x="327" y="97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293" y="38"/>
                    <a:pt x="279" y="34"/>
                    <a:pt x="267" y="41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74" y="95"/>
                    <a:pt x="170" y="109"/>
                    <a:pt x="176" y="121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190" y="183"/>
                    <a:pt x="176" y="198"/>
                    <a:pt x="163" y="213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04" y="179"/>
                    <a:pt x="89" y="183"/>
                    <a:pt x="83" y="19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29" y="288"/>
                    <a:pt x="33" y="303"/>
                    <a:pt x="44" y="309"/>
                  </a:cubicBezTo>
                  <a:cubicBezTo>
                    <a:pt x="93" y="338"/>
                    <a:pt x="93" y="338"/>
                    <a:pt x="93" y="338"/>
                  </a:cubicBezTo>
                  <a:cubicBezTo>
                    <a:pt x="87" y="356"/>
                    <a:pt x="82" y="376"/>
                    <a:pt x="78" y="396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10" y="396"/>
                    <a:pt x="0" y="407"/>
                    <a:pt x="0" y="420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8"/>
                    <a:pt x="10" y="539"/>
                    <a:pt x="24" y="539"/>
                  </a:cubicBezTo>
                  <a:cubicBezTo>
                    <a:pt x="80" y="539"/>
                    <a:pt x="80" y="539"/>
                    <a:pt x="80" y="539"/>
                  </a:cubicBezTo>
                  <a:cubicBezTo>
                    <a:pt x="84" y="559"/>
                    <a:pt x="90" y="578"/>
                    <a:pt x="97" y="597"/>
                  </a:cubicBezTo>
                  <a:cubicBezTo>
                    <a:pt x="49" y="624"/>
                    <a:pt x="49" y="624"/>
                    <a:pt x="49" y="624"/>
                  </a:cubicBezTo>
                  <a:cubicBezTo>
                    <a:pt x="38" y="631"/>
                    <a:pt x="34" y="645"/>
                    <a:pt x="41" y="657"/>
                  </a:cubicBezTo>
                  <a:cubicBezTo>
                    <a:pt x="88" y="739"/>
                    <a:pt x="88" y="739"/>
                    <a:pt x="88" y="739"/>
                  </a:cubicBezTo>
                  <a:cubicBezTo>
                    <a:pt x="95" y="750"/>
                    <a:pt x="109" y="754"/>
                    <a:pt x="121" y="748"/>
                  </a:cubicBezTo>
                  <a:cubicBezTo>
                    <a:pt x="170" y="719"/>
                    <a:pt x="170" y="719"/>
                    <a:pt x="170" y="719"/>
                  </a:cubicBezTo>
                  <a:cubicBezTo>
                    <a:pt x="183" y="734"/>
                    <a:pt x="198" y="748"/>
                    <a:pt x="213" y="761"/>
                  </a:cubicBezTo>
                  <a:cubicBezTo>
                    <a:pt x="186" y="809"/>
                    <a:pt x="186" y="809"/>
                    <a:pt x="186" y="809"/>
                  </a:cubicBezTo>
                  <a:cubicBezTo>
                    <a:pt x="179" y="820"/>
                    <a:pt x="183" y="835"/>
                    <a:pt x="194" y="841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8" y="895"/>
                    <a:pt x="303" y="891"/>
                    <a:pt x="309" y="880"/>
                  </a:cubicBezTo>
                  <a:cubicBezTo>
                    <a:pt x="338" y="831"/>
                    <a:pt x="338" y="831"/>
                    <a:pt x="338" y="831"/>
                  </a:cubicBezTo>
                  <a:cubicBezTo>
                    <a:pt x="356" y="837"/>
                    <a:pt x="376" y="842"/>
                    <a:pt x="396" y="846"/>
                  </a:cubicBezTo>
                  <a:cubicBezTo>
                    <a:pt x="396" y="901"/>
                    <a:pt x="396" y="901"/>
                    <a:pt x="396" y="901"/>
                  </a:cubicBezTo>
                  <a:cubicBezTo>
                    <a:pt x="396" y="914"/>
                    <a:pt x="407" y="924"/>
                    <a:pt x="420" y="924"/>
                  </a:cubicBezTo>
                  <a:cubicBezTo>
                    <a:pt x="515" y="924"/>
                    <a:pt x="515" y="924"/>
                    <a:pt x="515" y="924"/>
                  </a:cubicBezTo>
                  <a:cubicBezTo>
                    <a:pt x="528" y="924"/>
                    <a:pt x="539" y="914"/>
                    <a:pt x="539" y="901"/>
                  </a:cubicBezTo>
                  <a:cubicBezTo>
                    <a:pt x="539" y="844"/>
                    <a:pt x="539" y="844"/>
                    <a:pt x="539" y="844"/>
                  </a:cubicBezTo>
                  <a:cubicBezTo>
                    <a:pt x="558" y="840"/>
                    <a:pt x="578" y="834"/>
                    <a:pt x="597" y="827"/>
                  </a:cubicBezTo>
                  <a:cubicBezTo>
                    <a:pt x="624" y="875"/>
                    <a:pt x="624" y="875"/>
                    <a:pt x="624" y="875"/>
                  </a:cubicBezTo>
                  <a:cubicBezTo>
                    <a:pt x="631" y="886"/>
                    <a:pt x="645" y="890"/>
                    <a:pt x="656" y="883"/>
                  </a:cubicBezTo>
                  <a:cubicBezTo>
                    <a:pt x="739" y="836"/>
                    <a:pt x="739" y="836"/>
                    <a:pt x="739" y="836"/>
                  </a:cubicBezTo>
                  <a:cubicBezTo>
                    <a:pt x="750" y="829"/>
                    <a:pt x="754" y="815"/>
                    <a:pt x="747" y="803"/>
                  </a:cubicBezTo>
                  <a:cubicBezTo>
                    <a:pt x="719" y="754"/>
                    <a:pt x="719" y="754"/>
                    <a:pt x="719" y="754"/>
                  </a:cubicBezTo>
                  <a:cubicBezTo>
                    <a:pt x="734" y="741"/>
                    <a:pt x="748" y="726"/>
                    <a:pt x="761" y="711"/>
                  </a:cubicBezTo>
                  <a:cubicBezTo>
                    <a:pt x="809" y="738"/>
                    <a:pt x="809" y="738"/>
                    <a:pt x="809" y="738"/>
                  </a:cubicBezTo>
                  <a:cubicBezTo>
                    <a:pt x="820" y="745"/>
                    <a:pt x="834" y="741"/>
                    <a:pt x="841" y="730"/>
                  </a:cubicBezTo>
                  <a:cubicBezTo>
                    <a:pt x="889" y="647"/>
                    <a:pt x="889" y="647"/>
                    <a:pt x="889" y="647"/>
                  </a:cubicBezTo>
                  <a:cubicBezTo>
                    <a:pt x="895" y="636"/>
                    <a:pt x="891" y="621"/>
                    <a:pt x="880" y="615"/>
                  </a:cubicBezTo>
                  <a:cubicBezTo>
                    <a:pt x="831" y="587"/>
                    <a:pt x="831" y="587"/>
                    <a:pt x="831" y="587"/>
                  </a:cubicBezTo>
                  <a:cubicBezTo>
                    <a:pt x="837" y="568"/>
                    <a:pt x="842" y="548"/>
                    <a:pt x="846" y="528"/>
                  </a:cubicBezTo>
                  <a:cubicBezTo>
                    <a:pt x="900" y="528"/>
                    <a:pt x="900" y="528"/>
                    <a:pt x="900" y="528"/>
                  </a:cubicBezTo>
                  <a:cubicBezTo>
                    <a:pt x="913" y="528"/>
                    <a:pt x="924" y="517"/>
                    <a:pt x="924" y="504"/>
                  </a:cubicBezTo>
                  <a:cubicBezTo>
                    <a:pt x="924" y="409"/>
                    <a:pt x="924" y="409"/>
                    <a:pt x="924" y="409"/>
                  </a:cubicBezTo>
                  <a:cubicBezTo>
                    <a:pt x="924" y="396"/>
                    <a:pt x="913" y="386"/>
                    <a:pt x="900" y="386"/>
                  </a:cubicBezTo>
                  <a:close/>
                  <a:moveTo>
                    <a:pt x="462" y="709"/>
                  </a:moveTo>
                  <a:cubicBezTo>
                    <a:pt x="326" y="709"/>
                    <a:pt x="215" y="598"/>
                    <a:pt x="215" y="462"/>
                  </a:cubicBezTo>
                  <a:cubicBezTo>
                    <a:pt x="215" y="326"/>
                    <a:pt x="326" y="215"/>
                    <a:pt x="462" y="215"/>
                  </a:cubicBezTo>
                  <a:cubicBezTo>
                    <a:pt x="598" y="215"/>
                    <a:pt x="709" y="326"/>
                    <a:pt x="709" y="462"/>
                  </a:cubicBezTo>
                  <a:cubicBezTo>
                    <a:pt x="709" y="598"/>
                    <a:pt x="598" y="709"/>
                    <a:pt x="462" y="709"/>
                  </a:cubicBezTo>
                  <a:close/>
                </a:path>
              </a:pathLst>
            </a:custGeom>
            <a:gradFill>
              <a:gsLst>
                <a:gs pos="0">
                  <a:srgbClr val="5944D4">
                    <a:lumMod val="60000"/>
                    <a:lumOff val="40000"/>
                  </a:srgbClr>
                </a:gs>
                <a:gs pos="36000">
                  <a:srgbClr val="5944D4"/>
                </a:gs>
                <a:gs pos="100000">
                  <a:srgbClr val="5944D4">
                    <a:lumMod val="7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68686" tIns="34343" rIns="68686" bIns="34343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2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0DC65A5-4EF4-FBEE-DF36-9D857ED46C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7326" y="3776461"/>
              <a:ext cx="980620" cy="979018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300 w 600"/>
                <a:gd name="T11" fmla="*/ 547 h 600"/>
                <a:gd name="T12" fmla="*/ 53 w 600"/>
                <a:gd name="T13" fmla="*/ 300 h 600"/>
                <a:gd name="T14" fmla="*/ 300 w 600"/>
                <a:gd name="T15" fmla="*/ 53 h 600"/>
                <a:gd name="T16" fmla="*/ 547 w 600"/>
                <a:gd name="T17" fmla="*/ 300 h 600"/>
                <a:gd name="T18" fmla="*/ 300 w 600"/>
                <a:gd name="T19" fmla="*/ 54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300" y="547"/>
                  </a:moveTo>
                  <a:cubicBezTo>
                    <a:pt x="164" y="547"/>
                    <a:pt x="53" y="436"/>
                    <a:pt x="53" y="300"/>
                  </a:cubicBezTo>
                  <a:cubicBezTo>
                    <a:pt x="53" y="164"/>
                    <a:pt x="164" y="53"/>
                    <a:pt x="300" y="53"/>
                  </a:cubicBezTo>
                  <a:cubicBezTo>
                    <a:pt x="436" y="53"/>
                    <a:pt x="547" y="164"/>
                    <a:pt x="547" y="300"/>
                  </a:cubicBezTo>
                  <a:cubicBezTo>
                    <a:pt x="547" y="436"/>
                    <a:pt x="436" y="547"/>
                    <a:pt x="300" y="547"/>
                  </a:cubicBezTo>
                  <a:close/>
                </a:path>
              </a:pathLst>
            </a:custGeom>
            <a:solidFill>
              <a:srgbClr val="5944D4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0" dist="228600" dir="2700000" sx="95000" sy="95000" algn="tl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FB1CE0-230F-1A2A-47BB-5DF2987EDD4D}"/>
              </a:ext>
            </a:extLst>
          </p:cNvPr>
          <p:cNvGrpSpPr/>
          <p:nvPr/>
        </p:nvGrpSpPr>
        <p:grpSpPr>
          <a:xfrm>
            <a:off x="5702133" y="3047997"/>
            <a:ext cx="947530" cy="947530"/>
            <a:chOff x="1982943" y="3510476"/>
            <a:chExt cx="1509385" cy="1509386"/>
          </a:xfrm>
        </p:grpSpPr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0C84FD8-0849-6752-DE19-DF75EF678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943" y="3510476"/>
              <a:ext cx="1509385" cy="1509386"/>
            </a:xfrm>
            <a:custGeom>
              <a:avLst/>
              <a:gdLst>
                <a:gd name="T0" fmla="*/ 844 w 924"/>
                <a:gd name="T1" fmla="*/ 386 h 924"/>
                <a:gd name="T2" fmla="*/ 875 w 924"/>
                <a:gd name="T3" fmla="*/ 300 h 924"/>
                <a:gd name="T4" fmla="*/ 836 w 924"/>
                <a:gd name="T5" fmla="*/ 185 h 924"/>
                <a:gd name="T6" fmla="*/ 754 w 924"/>
                <a:gd name="T7" fmla="*/ 205 h 924"/>
                <a:gd name="T8" fmla="*/ 738 w 924"/>
                <a:gd name="T9" fmla="*/ 115 h 924"/>
                <a:gd name="T10" fmla="*/ 647 w 924"/>
                <a:gd name="T11" fmla="*/ 35 h 924"/>
                <a:gd name="T12" fmla="*/ 586 w 924"/>
                <a:gd name="T13" fmla="*/ 93 h 924"/>
                <a:gd name="T14" fmla="*/ 528 w 924"/>
                <a:gd name="T15" fmla="*/ 24 h 924"/>
                <a:gd name="T16" fmla="*/ 409 w 924"/>
                <a:gd name="T17" fmla="*/ 0 h 924"/>
                <a:gd name="T18" fmla="*/ 385 w 924"/>
                <a:gd name="T19" fmla="*/ 80 h 924"/>
                <a:gd name="T20" fmla="*/ 300 w 924"/>
                <a:gd name="T21" fmla="*/ 49 h 924"/>
                <a:gd name="T22" fmla="*/ 185 w 924"/>
                <a:gd name="T23" fmla="*/ 88 h 924"/>
                <a:gd name="T24" fmla="*/ 205 w 924"/>
                <a:gd name="T25" fmla="*/ 170 h 924"/>
                <a:gd name="T26" fmla="*/ 115 w 924"/>
                <a:gd name="T27" fmla="*/ 186 h 924"/>
                <a:gd name="T28" fmla="*/ 35 w 924"/>
                <a:gd name="T29" fmla="*/ 277 h 924"/>
                <a:gd name="T30" fmla="*/ 93 w 924"/>
                <a:gd name="T31" fmla="*/ 338 h 924"/>
                <a:gd name="T32" fmla="*/ 24 w 924"/>
                <a:gd name="T33" fmla="*/ 396 h 924"/>
                <a:gd name="T34" fmla="*/ 0 w 924"/>
                <a:gd name="T35" fmla="*/ 515 h 924"/>
                <a:gd name="T36" fmla="*/ 80 w 924"/>
                <a:gd name="T37" fmla="*/ 539 h 924"/>
                <a:gd name="T38" fmla="*/ 49 w 924"/>
                <a:gd name="T39" fmla="*/ 624 h 924"/>
                <a:gd name="T40" fmla="*/ 88 w 924"/>
                <a:gd name="T41" fmla="*/ 739 h 924"/>
                <a:gd name="T42" fmla="*/ 170 w 924"/>
                <a:gd name="T43" fmla="*/ 719 h 924"/>
                <a:gd name="T44" fmla="*/ 186 w 924"/>
                <a:gd name="T45" fmla="*/ 809 h 924"/>
                <a:gd name="T46" fmla="*/ 277 w 924"/>
                <a:gd name="T47" fmla="*/ 889 h 924"/>
                <a:gd name="T48" fmla="*/ 338 w 924"/>
                <a:gd name="T49" fmla="*/ 831 h 924"/>
                <a:gd name="T50" fmla="*/ 396 w 924"/>
                <a:gd name="T51" fmla="*/ 901 h 924"/>
                <a:gd name="T52" fmla="*/ 515 w 924"/>
                <a:gd name="T53" fmla="*/ 924 h 924"/>
                <a:gd name="T54" fmla="*/ 539 w 924"/>
                <a:gd name="T55" fmla="*/ 844 h 924"/>
                <a:gd name="T56" fmla="*/ 624 w 924"/>
                <a:gd name="T57" fmla="*/ 875 h 924"/>
                <a:gd name="T58" fmla="*/ 739 w 924"/>
                <a:gd name="T59" fmla="*/ 836 h 924"/>
                <a:gd name="T60" fmla="*/ 719 w 924"/>
                <a:gd name="T61" fmla="*/ 754 h 924"/>
                <a:gd name="T62" fmla="*/ 809 w 924"/>
                <a:gd name="T63" fmla="*/ 738 h 924"/>
                <a:gd name="T64" fmla="*/ 889 w 924"/>
                <a:gd name="T65" fmla="*/ 647 h 924"/>
                <a:gd name="T66" fmla="*/ 831 w 924"/>
                <a:gd name="T67" fmla="*/ 587 h 924"/>
                <a:gd name="T68" fmla="*/ 900 w 924"/>
                <a:gd name="T69" fmla="*/ 528 h 924"/>
                <a:gd name="T70" fmla="*/ 924 w 924"/>
                <a:gd name="T71" fmla="*/ 409 h 924"/>
                <a:gd name="T72" fmla="*/ 462 w 924"/>
                <a:gd name="T73" fmla="*/ 709 h 924"/>
                <a:gd name="T74" fmla="*/ 462 w 924"/>
                <a:gd name="T75" fmla="*/ 215 h 924"/>
                <a:gd name="T76" fmla="*/ 462 w 924"/>
                <a:gd name="T77" fmla="*/ 709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4" h="924">
                  <a:moveTo>
                    <a:pt x="900" y="386"/>
                  </a:moveTo>
                  <a:cubicBezTo>
                    <a:pt x="844" y="386"/>
                    <a:pt x="844" y="386"/>
                    <a:pt x="844" y="386"/>
                  </a:cubicBezTo>
                  <a:cubicBezTo>
                    <a:pt x="840" y="366"/>
                    <a:pt x="834" y="346"/>
                    <a:pt x="827" y="327"/>
                  </a:cubicBezTo>
                  <a:cubicBezTo>
                    <a:pt x="875" y="300"/>
                    <a:pt x="875" y="300"/>
                    <a:pt x="875" y="300"/>
                  </a:cubicBezTo>
                  <a:cubicBezTo>
                    <a:pt x="886" y="293"/>
                    <a:pt x="890" y="279"/>
                    <a:pt x="883" y="268"/>
                  </a:cubicBezTo>
                  <a:cubicBezTo>
                    <a:pt x="836" y="185"/>
                    <a:pt x="836" y="185"/>
                    <a:pt x="836" y="185"/>
                  </a:cubicBezTo>
                  <a:cubicBezTo>
                    <a:pt x="829" y="174"/>
                    <a:pt x="815" y="170"/>
                    <a:pt x="803" y="177"/>
                  </a:cubicBezTo>
                  <a:cubicBezTo>
                    <a:pt x="754" y="205"/>
                    <a:pt x="754" y="205"/>
                    <a:pt x="754" y="205"/>
                  </a:cubicBezTo>
                  <a:cubicBezTo>
                    <a:pt x="741" y="190"/>
                    <a:pt x="726" y="176"/>
                    <a:pt x="711" y="16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45" y="104"/>
                    <a:pt x="741" y="90"/>
                    <a:pt x="730" y="83"/>
                  </a:cubicBezTo>
                  <a:cubicBezTo>
                    <a:pt x="647" y="35"/>
                    <a:pt x="647" y="35"/>
                    <a:pt x="647" y="35"/>
                  </a:cubicBezTo>
                  <a:cubicBezTo>
                    <a:pt x="636" y="29"/>
                    <a:pt x="621" y="33"/>
                    <a:pt x="615" y="44"/>
                  </a:cubicBezTo>
                  <a:cubicBezTo>
                    <a:pt x="586" y="93"/>
                    <a:pt x="586" y="93"/>
                    <a:pt x="586" y="93"/>
                  </a:cubicBezTo>
                  <a:cubicBezTo>
                    <a:pt x="568" y="87"/>
                    <a:pt x="548" y="82"/>
                    <a:pt x="528" y="79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11"/>
                    <a:pt x="517" y="0"/>
                    <a:pt x="504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6" y="0"/>
                    <a:pt x="385" y="11"/>
                    <a:pt x="385" y="2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65" y="84"/>
                    <a:pt x="346" y="90"/>
                    <a:pt x="327" y="97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293" y="38"/>
                    <a:pt x="279" y="34"/>
                    <a:pt x="267" y="41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74" y="95"/>
                    <a:pt x="170" y="109"/>
                    <a:pt x="176" y="121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190" y="183"/>
                    <a:pt x="176" y="198"/>
                    <a:pt x="163" y="213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04" y="179"/>
                    <a:pt x="89" y="183"/>
                    <a:pt x="83" y="19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29" y="288"/>
                    <a:pt x="33" y="303"/>
                    <a:pt x="44" y="309"/>
                  </a:cubicBezTo>
                  <a:cubicBezTo>
                    <a:pt x="93" y="338"/>
                    <a:pt x="93" y="338"/>
                    <a:pt x="93" y="338"/>
                  </a:cubicBezTo>
                  <a:cubicBezTo>
                    <a:pt x="87" y="356"/>
                    <a:pt x="82" y="376"/>
                    <a:pt x="78" y="396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10" y="396"/>
                    <a:pt x="0" y="407"/>
                    <a:pt x="0" y="420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8"/>
                    <a:pt x="10" y="539"/>
                    <a:pt x="24" y="539"/>
                  </a:cubicBezTo>
                  <a:cubicBezTo>
                    <a:pt x="80" y="539"/>
                    <a:pt x="80" y="539"/>
                    <a:pt x="80" y="539"/>
                  </a:cubicBezTo>
                  <a:cubicBezTo>
                    <a:pt x="84" y="559"/>
                    <a:pt x="90" y="578"/>
                    <a:pt x="97" y="597"/>
                  </a:cubicBezTo>
                  <a:cubicBezTo>
                    <a:pt x="49" y="624"/>
                    <a:pt x="49" y="624"/>
                    <a:pt x="49" y="624"/>
                  </a:cubicBezTo>
                  <a:cubicBezTo>
                    <a:pt x="38" y="631"/>
                    <a:pt x="34" y="645"/>
                    <a:pt x="41" y="657"/>
                  </a:cubicBezTo>
                  <a:cubicBezTo>
                    <a:pt x="88" y="739"/>
                    <a:pt x="88" y="739"/>
                    <a:pt x="88" y="739"/>
                  </a:cubicBezTo>
                  <a:cubicBezTo>
                    <a:pt x="95" y="750"/>
                    <a:pt x="109" y="754"/>
                    <a:pt x="121" y="748"/>
                  </a:cubicBezTo>
                  <a:cubicBezTo>
                    <a:pt x="170" y="719"/>
                    <a:pt x="170" y="719"/>
                    <a:pt x="170" y="719"/>
                  </a:cubicBezTo>
                  <a:cubicBezTo>
                    <a:pt x="183" y="734"/>
                    <a:pt x="198" y="748"/>
                    <a:pt x="213" y="761"/>
                  </a:cubicBezTo>
                  <a:cubicBezTo>
                    <a:pt x="186" y="809"/>
                    <a:pt x="186" y="809"/>
                    <a:pt x="186" y="809"/>
                  </a:cubicBezTo>
                  <a:cubicBezTo>
                    <a:pt x="179" y="820"/>
                    <a:pt x="183" y="835"/>
                    <a:pt x="194" y="841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8" y="895"/>
                    <a:pt x="303" y="891"/>
                    <a:pt x="309" y="880"/>
                  </a:cubicBezTo>
                  <a:cubicBezTo>
                    <a:pt x="338" y="831"/>
                    <a:pt x="338" y="831"/>
                    <a:pt x="338" y="831"/>
                  </a:cubicBezTo>
                  <a:cubicBezTo>
                    <a:pt x="356" y="837"/>
                    <a:pt x="376" y="842"/>
                    <a:pt x="396" y="846"/>
                  </a:cubicBezTo>
                  <a:cubicBezTo>
                    <a:pt x="396" y="901"/>
                    <a:pt x="396" y="901"/>
                    <a:pt x="396" y="901"/>
                  </a:cubicBezTo>
                  <a:cubicBezTo>
                    <a:pt x="396" y="914"/>
                    <a:pt x="407" y="924"/>
                    <a:pt x="420" y="924"/>
                  </a:cubicBezTo>
                  <a:cubicBezTo>
                    <a:pt x="515" y="924"/>
                    <a:pt x="515" y="924"/>
                    <a:pt x="515" y="924"/>
                  </a:cubicBezTo>
                  <a:cubicBezTo>
                    <a:pt x="528" y="924"/>
                    <a:pt x="539" y="914"/>
                    <a:pt x="539" y="901"/>
                  </a:cubicBezTo>
                  <a:cubicBezTo>
                    <a:pt x="539" y="844"/>
                    <a:pt x="539" y="844"/>
                    <a:pt x="539" y="844"/>
                  </a:cubicBezTo>
                  <a:cubicBezTo>
                    <a:pt x="558" y="840"/>
                    <a:pt x="578" y="834"/>
                    <a:pt x="597" y="827"/>
                  </a:cubicBezTo>
                  <a:cubicBezTo>
                    <a:pt x="624" y="875"/>
                    <a:pt x="624" y="875"/>
                    <a:pt x="624" y="875"/>
                  </a:cubicBezTo>
                  <a:cubicBezTo>
                    <a:pt x="631" y="886"/>
                    <a:pt x="645" y="890"/>
                    <a:pt x="656" y="883"/>
                  </a:cubicBezTo>
                  <a:cubicBezTo>
                    <a:pt x="739" y="836"/>
                    <a:pt x="739" y="836"/>
                    <a:pt x="739" y="836"/>
                  </a:cubicBezTo>
                  <a:cubicBezTo>
                    <a:pt x="750" y="829"/>
                    <a:pt x="754" y="815"/>
                    <a:pt x="747" y="803"/>
                  </a:cubicBezTo>
                  <a:cubicBezTo>
                    <a:pt x="719" y="754"/>
                    <a:pt x="719" y="754"/>
                    <a:pt x="719" y="754"/>
                  </a:cubicBezTo>
                  <a:cubicBezTo>
                    <a:pt x="734" y="741"/>
                    <a:pt x="748" y="726"/>
                    <a:pt x="761" y="711"/>
                  </a:cubicBezTo>
                  <a:cubicBezTo>
                    <a:pt x="809" y="738"/>
                    <a:pt x="809" y="738"/>
                    <a:pt x="809" y="738"/>
                  </a:cubicBezTo>
                  <a:cubicBezTo>
                    <a:pt x="820" y="745"/>
                    <a:pt x="834" y="741"/>
                    <a:pt x="841" y="730"/>
                  </a:cubicBezTo>
                  <a:cubicBezTo>
                    <a:pt x="889" y="647"/>
                    <a:pt x="889" y="647"/>
                    <a:pt x="889" y="647"/>
                  </a:cubicBezTo>
                  <a:cubicBezTo>
                    <a:pt x="895" y="636"/>
                    <a:pt x="891" y="621"/>
                    <a:pt x="880" y="615"/>
                  </a:cubicBezTo>
                  <a:cubicBezTo>
                    <a:pt x="831" y="587"/>
                    <a:pt x="831" y="587"/>
                    <a:pt x="831" y="587"/>
                  </a:cubicBezTo>
                  <a:cubicBezTo>
                    <a:pt x="837" y="568"/>
                    <a:pt x="842" y="548"/>
                    <a:pt x="846" y="528"/>
                  </a:cubicBezTo>
                  <a:cubicBezTo>
                    <a:pt x="900" y="528"/>
                    <a:pt x="900" y="528"/>
                    <a:pt x="900" y="528"/>
                  </a:cubicBezTo>
                  <a:cubicBezTo>
                    <a:pt x="913" y="528"/>
                    <a:pt x="924" y="517"/>
                    <a:pt x="924" y="504"/>
                  </a:cubicBezTo>
                  <a:cubicBezTo>
                    <a:pt x="924" y="409"/>
                    <a:pt x="924" y="409"/>
                    <a:pt x="924" y="409"/>
                  </a:cubicBezTo>
                  <a:cubicBezTo>
                    <a:pt x="924" y="396"/>
                    <a:pt x="913" y="386"/>
                    <a:pt x="900" y="386"/>
                  </a:cubicBezTo>
                  <a:close/>
                  <a:moveTo>
                    <a:pt x="462" y="709"/>
                  </a:moveTo>
                  <a:cubicBezTo>
                    <a:pt x="326" y="709"/>
                    <a:pt x="215" y="598"/>
                    <a:pt x="215" y="462"/>
                  </a:cubicBezTo>
                  <a:cubicBezTo>
                    <a:pt x="215" y="326"/>
                    <a:pt x="326" y="215"/>
                    <a:pt x="462" y="215"/>
                  </a:cubicBezTo>
                  <a:cubicBezTo>
                    <a:pt x="598" y="215"/>
                    <a:pt x="709" y="326"/>
                    <a:pt x="709" y="462"/>
                  </a:cubicBezTo>
                  <a:cubicBezTo>
                    <a:pt x="709" y="598"/>
                    <a:pt x="598" y="709"/>
                    <a:pt x="462" y="709"/>
                  </a:cubicBezTo>
                  <a:close/>
                </a:path>
              </a:pathLst>
            </a:custGeom>
            <a:gradFill>
              <a:gsLst>
                <a:gs pos="0">
                  <a:srgbClr val="116AE0">
                    <a:lumMod val="60000"/>
                    <a:lumOff val="40000"/>
                  </a:srgbClr>
                </a:gs>
                <a:gs pos="36000">
                  <a:srgbClr val="116AE0"/>
                </a:gs>
                <a:gs pos="100000">
                  <a:srgbClr val="116AE0">
                    <a:lumMod val="7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68686" tIns="34343" rIns="68686" bIns="34343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2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A1E5482B-5C83-D050-35DB-418D237CB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7326" y="3776461"/>
              <a:ext cx="980620" cy="979018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300 w 600"/>
                <a:gd name="T11" fmla="*/ 547 h 600"/>
                <a:gd name="T12" fmla="*/ 53 w 600"/>
                <a:gd name="T13" fmla="*/ 300 h 600"/>
                <a:gd name="T14" fmla="*/ 300 w 600"/>
                <a:gd name="T15" fmla="*/ 53 h 600"/>
                <a:gd name="T16" fmla="*/ 547 w 600"/>
                <a:gd name="T17" fmla="*/ 300 h 600"/>
                <a:gd name="T18" fmla="*/ 300 w 600"/>
                <a:gd name="T19" fmla="*/ 54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300" y="547"/>
                  </a:moveTo>
                  <a:cubicBezTo>
                    <a:pt x="164" y="547"/>
                    <a:pt x="53" y="436"/>
                    <a:pt x="53" y="300"/>
                  </a:cubicBezTo>
                  <a:cubicBezTo>
                    <a:pt x="53" y="164"/>
                    <a:pt x="164" y="53"/>
                    <a:pt x="300" y="53"/>
                  </a:cubicBezTo>
                  <a:cubicBezTo>
                    <a:pt x="436" y="53"/>
                    <a:pt x="547" y="164"/>
                    <a:pt x="547" y="300"/>
                  </a:cubicBezTo>
                  <a:cubicBezTo>
                    <a:pt x="547" y="436"/>
                    <a:pt x="436" y="547"/>
                    <a:pt x="300" y="547"/>
                  </a:cubicBezTo>
                  <a:close/>
                </a:path>
              </a:pathLst>
            </a:custGeom>
            <a:solidFill>
              <a:srgbClr val="116AE0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0" dist="228600" dir="2700000" sx="95000" sy="95000" algn="tl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8697DB-4208-0991-B474-73E37769D4A3}"/>
              </a:ext>
            </a:extLst>
          </p:cNvPr>
          <p:cNvGrpSpPr/>
          <p:nvPr/>
        </p:nvGrpSpPr>
        <p:grpSpPr>
          <a:xfrm rot="900000">
            <a:off x="5254873" y="3856381"/>
            <a:ext cx="947530" cy="947530"/>
            <a:chOff x="1982943" y="3510476"/>
            <a:chExt cx="1509385" cy="1509386"/>
          </a:xfrm>
        </p:grpSpPr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3BD0DBC7-28A3-75F3-B29A-C20A6694B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943" y="3510476"/>
              <a:ext cx="1509385" cy="1509386"/>
            </a:xfrm>
            <a:custGeom>
              <a:avLst/>
              <a:gdLst>
                <a:gd name="T0" fmla="*/ 844 w 924"/>
                <a:gd name="T1" fmla="*/ 386 h 924"/>
                <a:gd name="T2" fmla="*/ 875 w 924"/>
                <a:gd name="T3" fmla="*/ 300 h 924"/>
                <a:gd name="T4" fmla="*/ 836 w 924"/>
                <a:gd name="T5" fmla="*/ 185 h 924"/>
                <a:gd name="T6" fmla="*/ 754 w 924"/>
                <a:gd name="T7" fmla="*/ 205 h 924"/>
                <a:gd name="T8" fmla="*/ 738 w 924"/>
                <a:gd name="T9" fmla="*/ 115 h 924"/>
                <a:gd name="T10" fmla="*/ 647 w 924"/>
                <a:gd name="T11" fmla="*/ 35 h 924"/>
                <a:gd name="T12" fmla="*/ 586 w 924"/>
                <a:gd name="T13" fmla="*/ 93 h 924"/>
                <a:gd name="T14" fmla="*/ 528 w 924"/>
                <a:gd name="T15" fmla="*/ 24 h 924"/>
                <a:gd name="T16" fmla="*/ 409 w 924"/>
                <a:gd name="T17" fmla="*/ 0 h 924"/>
                <a:gd name="T18" fmla="*/ 385 w 924"/>
                <a:gd name="T19" fmla="*/ 80 h 924"/>
                <a:gd name="T20" fmla="*/ 300 w 924"/>
                <a:gd name="T21" fmla="*/ 49 h 924"/>
                <a:gd name="T22" fmla="*/ 185 w 924"/>
                <a:gd name="T23" fmla="*/ 88 h 924"/>
                <a:gd name="T24" fmla="*/ 205 w 924"/>
                <a:gd name="T25" fmla="*/ 170 h 924"/>
                <a:gd name="T26" fmla="*/ 115 w 924"/>
                <a:gd name="T27" fmla="*/ 186 h 924"/>
                <a:gd name="T28" fmla="*/ 35 w 924"/>
                <a:gd name="T29" fmla="*/ 277 h 924"/>
                <a:gd name="T30" fmla="*/ 93 w 924"/>
                <a:gd name="T31" fmla="*/ 338 h 924"/>
                <a:gd name="T32" fmla="*/ 24 w 924"/>
                <a:gd name="T33" fmla="*/ 396 h 924"/>
                <a:gd name="T34" fmla="*/ 0 w 924"/>
                <a:gd name="T35" fmla="*/ 515 h 924"/>
                <a:gd name="T36" fmla="*/ 80 w 924"/>
                <a:gd name="T37" fmla="*/ 539 h 924"/>
                <a:gd name="T38" fmla="*/ 49 w 924"/>
                <a:gd name="T39" fmla="*/ 624 h 924"/>
                <a:gd name="T40" fmla="*/ 88 w 924"/>
                <a:gd name="T41" fmla="*/ 739 h 924"/>
                <a:gd name="T42" fmla="*/ 170 w 924"/>
                <a:gd name="T43" fmla="*/ 719 h 924"/>
                <a:gd name="T44" fmla="*/ 186 w 924"/>
                <a:gd name="T45" fmla="*/ 809 h 924"/>
                <a:gd name="T46" fmla="*/ 277 w 924"/>
                <a:gd name="T47" fmla="*/ 889 h 924"/>
                <a:gd name="T48" fmla="*/ 338 w 924"/>
                <a:gd name="T49" fmla="*/ 831 h 924"/>
                <a:gd name="T50" fmla="*/ 396 w 924"/>
                <a:gd name="T51" fmla="*/ 901 h 924"/>
                <a:gd name="T52" fmla="*/ 515 w 924"/>
                <a:gd name="T53" fmla="*/ 924 h 924"/>
                <a:gd name="T54" fmla="*/ 539 w 924"/>
                <a:gd name="T55" fmla="*/ 844 h 924"/>
                <a:gd name="T56" fmla="*/ 624 w 924"/>
                <a:gd name="T57" fmla="*/ 875 h 924"/>
                <a:gd name="T58" fmla="*/ 739 w 924"/>
                <a:gd name="T59" fmla="*/ 836 h 924"/>
                <a:gd name="T60" fmla="*/ 719 w 924"/>
                <a:gd name="T61" fmla="*/ 754 h 924"/>
                <a:gd name="T62" fmla="*/ 809 w 924"/>
                <a:gd name="T63" fmla="*/ 738 h 924"/>
                <a:gd name="T64" fmla="*/ 889 w 924"/>
                <a:gd name="T65" fmla="*/ 647 h 924"/>
                <a:gd name="T66" fmla="*/ 831 w 924"/>
                <a:gd name="T67" fmla="*/ 587 h 924"/>
                <a:gd name="T68" fmla="*/ 900 w 924"/>
                <a:gd name="T69" fmla="*/ 528 h 924"/>
                <a:gd name="T70" fmla="*/ 924 w 924"/>
                <a:gd name="T71" fmla="*/ 409 h 924"/>
                <a:gd name="T72" fmla="*/ 462 w 924"/>
                <a:gd name="T73" fmla="*/ 709 h 924"/>
                <a:gd name="T74" fmla="*/ 462 w 924"/>
                <a:gd name="T75" fmla="*/ 215 h 924"/>
                <a:gd name="T76" fmla="*/ 462 w 924"/>
                <a:gd name="T77" fmla="*/ 709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4" h="924">
                  <a:moveTo>
                    <a:pt x="900" y="386"/>
                  </a:moveTo>
                  <a:cubicBezTo>
                    <a:pt x="844" y="386"/>
                    <a:pt x="844" y="386"/>
                    <a:pt x="844" y="386"/>
                  </a:cubicBezTo>
                  <a:cubicBezTo>
                    <a:pt x="840" y="366"/>
                    <a:pt x="834" y="346"/>
                    <a:pt x="827" y="327"/>
                  </a:cubicBezTo>
                  <a:cubicBezTo>
                    <a:pt x="875" y="300"/>
                    <a:pt x="875" y="300"/>
                    <a:pt x="875" y="300"/>
                  </a:cubicBezTo>
                  <a:cubicBezTo>
                    <a:pt x="886" y="293"/>
                    <a:pt x="890" y="279"/>
                    <a:pt x="883" y="268"/>
                  </a:cubicBezTo>
                  <a:cubicBezTo>
                    <a:pt x="836" y="185"/>
                    <a:pt x="836" y="185"/>
                    <a:pt x="836" y="185"/>
                  </a:cubicBezTo>
                  <a:cubicBezTo>
                    <a:pt x="829" y="174"/>
                    <a:pt x="815" y="170"/>
                    <a:pt x="803" y="177"/>
                  </a:cubicBezTo>
                  <a:cubicBezTo>
                    <a:pt x="754" y="205"/>
                    <a:pt x="754" y="205"/>
                    <a:pt x="754" y="205"/>
                  </a:cubicBezTo>
                  <a:cubicBezTo>
                    <a:pt x="741" y="190"/>
                    <a:pt x="726" y="176"/>
                    <a:pt x="711" y="16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45" y="104"/>
                    <a:pt x="741" y="90"/>
                    <a:pt x="730" y="83"/>
                  </a:cubicBezTo>
                  <a:cubicBezTo>
                    <a:pt x="647" y="35"/>
                    <a:pt x="647" y="35"/>
                    <a:pt x="647" y="35"/>
                  </a:cubicBezTo>
                  <a:cubicBezTo>
                    <a:pt x="636" y="29"/>
                    <a:pt x="621" y="33"/>
                    <a:pt x="615" y="44"/>
                  </a:cubicBezTo>
                  <a:cubicBezTo>
                    <a:pt x="586" y="93"/>
                    <a:pt x="586" y="93"/>
                    <a:pt x="586" y="93"/>
                  </a:cubicBezTo>
                  <a:cubicBezTo>
                    <a:pt x="568" y="87"/>
                    <a:pt x="548" y="82"/>
                    <a:pt x="528" y="79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11"/>
                    <a:pt x="517" y="0"/>
                    <a:pt x="504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6" y="0"/>
                    <a:pt x="385" y="11"/>
                    <a:pt x="385" y="2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65" y="84"/>
                    <a:pt x="346" y="90"/>
                    <a:pt x="327" y="97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293" y="38"/>
                    <a:pt x="279" y="34"/>
                    <a:pt x="267" y="41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74" y="95"/>
                    <a:pt x="170" y="109"/>
                    <a:pt x="176" y="121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190" y="183"/>
                    <a:pt x="176" y="198"/>
                    <a:pt x="163" y="213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04" y="179"/>
                    <a:pt x="89" y="183"/>
                    <a:pt x="83" y="19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29" y="288"/>
                    <a:pt x="33" y="303"/>
                    <a:pt x="44" y="309"/>
                  </a:cubicBezTo>
                  <a:cubicBezTo>
                    <a:pt x="93" y="338"/>
                    <a:pt x="93" y="338"/>
                    <a:pt x="93" y="338"/>
                  </a:cubicBezTo>
                  <a:cubicBezTo>
                    <a:pt x="87" y="356"/>
                    <a:pt x="82" y="376"/>
                    <a:pt x="78" y="396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10" y="396"/>
                    <a:pt x="0" y="407"/>
                    <a:pt x="0" y="420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8"/>
                    <a:pt x="10" y="539"/>
                    <a:pt x="24" y="539"/>
                  </a:cubicBezTo>
                  <a:cubicBezTo>
                    <a:pt x="80" y="539"/>
                    <a:pt x="80" y="539"/>
                    <a:pt x="80" y="539"/>
                  </a:cubicBezTo>
                  <a:cubicBezTo>
                    <a:pt x="84" y="559"/>
                    <a:pt x="90" y="578"/>
                    <a:pt x="97" y="597"/>
                  </a:cubicBezTo>
                  <a:cubicBezTo>
                    <a:pt x="49" y="624"/>
                    <a:pt x="49" y="624"/>
                    <a:pt x="49" y="624"/>
                  </a:cubicBezTo>
                  <a:cubicBezTo>
                    <a:pt x="38" y="631"/>
                    <a:pt x="34" y="645"/>
                    <a:pt x="41" y="657"/>
                  </a:cubicBezTo>
                  <a:cubicBezTo>
                    <a:pt x="88" y="739"/>
                    <a:pt x="88" y="739"/>
                    <a:pt x="88" y="739"/>
                  </a:cubicBezTo>
                  <a:cubicBezTo>
                    <a:pt x="95" y="750"/>
                    <a:pt x="109" y="754"/>
                    <a:pt x="121" y="748"/>
                  </a:cubicBezTo>
                  <a:cubicBezTo>
                    <a:pt x="170" y="719"/>
                    <a:pt x="170" y="719"/>
                    <a:pt x="170" y="719"/>
                  </a:cubicBezTo>
                  <a:cubicBezTo>
                    <a:pt x="183" y="734"/>
                    <a:pt x="198" y="748"/>
                    <a:pt x="213" y="761"/>
                  </a:cubicBezTo>
                  <a:cubicBezTo>
                    <a:pt x="186" y="809"/>
                    <a:pt x="186" y="809"/>
                    <a:pt x="186" y="809"/>
                  </a:cubicBezTo>
                  <a:cubicBezTo>
                    <a:pt x="179" y="820"/>
                    <a:pt x="183" y="835"/>
                    <a:pt x="194" y="841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8" y="895"/>
                    <a:pt x="303" y="891"/>
                    <a:pt x="309" y="880"/>
                  </a:cubicBezTo>
                  <a:cubicBezTo>
                    <a:pt x="338" y="831"/>
                    <a:pt x="338" y="831"/>
                    <a:pt x="338" y="831"/>
                  </a:cubicBezTo>
                  <a:cubicBezTo>
                    <a:pt x="356" y="837"/>
                    <a:pt x="376" y="842"/>
                    <a:pt x="396" y="846"/>
                  </a:cubicBezTo>
                  <a:cubicBezTo>
                    <a:pt x="396" y="901"/>
                    <a:pt x="396" y="901"/>
                    <a:pt x="396" y="901"/>
                  </a:cubicBezTo>
                  <a:cubicBezTo>
                    <a:pt x="396" y="914"/>
                    <a:pt x="407" y="924"/>
                    <a:pt x="420" y="924"/>
                  </a:cubicBezTo>
                  <a:cubicBezTo>
                    <a:pt x="515" y="924"/>
                    <a:pt x="515" y="924"/>
                    <a:pt x="515" y="924"/>
                  </a:cubicBezTo>
                  <a:cubicBezTo>
                    <a:pt x="528" y="924"/>
                    <a:pt x="539" y="914"/>
                    <a:pt x="539" y="901"/>
                  </a:cubicBezTo>
                  <a:cubicBezTo>
                    <a:pt x="539" y="844"/>
                    <a:pt x="539" y="844"/>
                    <a:pt x="539" y="844"/>
                  </a:cubicBezTo>
                  <a:cubicBezTo>
                    <a:pt x="558" y="840"/>
                    <a:pt x="578" y="834"/>
                    <a:pt x="597" y="827"/>
                  </a:cubicBezTo>
                  <a:cubicBezTo>
                    <a:pt x="624" y="875"/>
                    <a:pt x="624" y="875"/>
                    <a:pt x="624" y="875"/>
                  </a:cubicBezTo>
                  <a:cubicBezTo>
                    <a:pt x="631" y="886"/>
                    <a:pt x="645" y="890"/>
                    <a:pt x="656" y="883"/>
                  </a:cubicBezTo>
                  <a:cubicBezTo>
                    <a:pt x="739" y="836"/>
                    <a:pt x="739" y="836"/>
                    <a:pt x="739" y="836"/>
                  </a:cubicBezTo>
                  <a:cubicBezTo>
                    <a:pt x="750" y="829"/>
                    <a:pt x="754" y="815"/>
                    <a:pt x="747" y="803"/>
                  </a:cubicBezTo>
                  <a:cubicBezTo>
                    <a:pt x="719" y="754"/>
                    <a:pt x="719" y="754"/>
                    <a:pt x="719" y="754"/>
                  </a:cubicBezTo>
                  <a:cubicBezTo>
                    <a:pt x="734" y="741"/>
                    <a:pt x="748" y="726"/>
                    <a:pt x="761" y="711"/>
                  </a:cubicBezTo>
                  <a:cubicBezTo>
                    <a:pt x="809" y="738"/>
                    <a:pt x="809" y="738"/>
                    <a:pt x="809" y="738"/>
                  </a:cubicBezTo>
                  <a:cubicBezTo>
                    <a:pt x="820" y="745"/>
                    <a:pt x="834" y="741"/>
                    <a:pt x="841" y="730"/>
                  </a:cubicBezTo>
                  <a:cubicBezTo>
                    <a:pt x="889" y="647"/>
                    <a:pt x="889" y="647"/>
                    <a:pt x="889" y="647"/>
                  </a:cubicBezTo>
                  <a:cubicBezTo>
                    <a:pt x="895" y="636"/>
                    <a:pt x="891" y="621"/>
                    <a:pt x="880" y="615"/>
                  </a:cubicBezTo>
                  <a:cubicBezTo>
                    <a:pt x="831" y="587"/>
                    <a:pt x="831" y="587"/>
                    <a:pt x="831" y="587"/>
                  </a:cubicBezTo>
                  <a:cubicBezTo>
                    <a:pt x="837" y="568"/>
                    <a:pt x="842" y="548"/>
                    <a:pt x="846" y="528"/>
                  </a:cubicBezTo>
                  <a:cubicBezTo>
                    <a:pt x="900" y="528"/>
                    <a:pt x="900" y="528"/>
                    <a:pt x="900" y="528"/>
                  </a:cubicBezTo>
                  <a:cubicBezTo>
                    <a:pt x="913" y="528"/>
                    <a:pt x="924" y="517"/>
                    <a:pt x="924" y="504"/>
                  </a:cubicBezTo>
                  <a:cubicBezTo>
                    <a:pt x="924" y="409"/>
                    <a:pt x="924" y="409"/>
                    <a:pt x="924" y="409"/>
                  </a:cubicBezTo>
                  <a:cubicBezTo>
                    <a:pt x="924" y="396"/>
                    <a:pt x="913" y="386"/>
                    <a:pt x="900" y="386"/>
                  </a:cubicBezTo>
                  <a:close/>
                  <a:moveTo>
                    <a:pt x="462" y="709"/>
                  </a:moveTo>
                  <a:cubicBezTo>
                    <a:pt x="326" y="709"/>
                    <a:pt x="215" y="598"/>
                    <a:pt x="215" y="462"/>
                  </a:cubicBezTo>
                  <a:cubicBezTo>
                    <a:pt x="215" y="326"/>
                    <a:pt x="326" y="215"/>
                    <a:pt x="462" y="215"/>
                  </a:cubicBezTo>
                  <a:cubicBezTo>
                    <a:pt x="598" y="215"/>
                    <a:pt x="709" y="326"/>
                    <a:pt x="709" y="462"/>
                  </a:cubicBezTo>
                  <a:cubicBezTo>
                    <a:pt x="709" y="598"/>
                    <a:pt x="598" y="709"/>
                    <a:pt x="462" y="709"/>
                  </a:cubicBezTo>
                  <a:close/>
                </a:path>
              </a:pathLst>
            </a:custGeom>
            <a:gradFill>
              <a:gsLst>
                <a:gs pos="0">
                  <a:srgbClr val="2695FF">
                    <a:lumMod val="60000"/>
                    <a:lumOff val="40000"/>
                  </a:srgbClr>
                </a:gs>
                <a:gs pos="36000">
                  <a:srgbClr val="2695FF"/>
                </a:gs>
                <a:gs pos="100000">
                  <a:srgbClr val="2695FF">
                    <a:lumMod val="7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68686" tIns="34343" rIns="68686" bIns="34343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2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5E6994EA-C2AA-8D51-4915-82CB355A9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7326" y="3776461"/>
              <a:ext cx="980620" cy="979018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300 w 600"/>
                <a:gd name="T11" fmla="*/ 547 h 600"/>
                <a:gd name="T12" fmla="*/ 53 w 600"/>
                <a:gd name="T13" fmla="*/ 300 h 600"/>
                <a:gd name="T14" fmla="*/ 300 w 600"/>
                <a:gd name="T15" fmla="*/ 53 h 600"/>
                <a:gd name="T16" fmla="*/ 547 w 600"/>
                <a:gd name="T17" fmla="*/ 300 h 600"/>
                <a:gd name="T18" fmla="*/ 300 w 600"/>
                <a:gd name="T19" fmla="*/ 54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300" y="547"/>
                  </a:moveTo>
                  <a:cubicBezTo>
                    <a:pt x="164" y="547"/>
                    <a:pt x="53" y="436"/>
                    <a:pt x="53" y="300"/>
                  </a:cubicBezTo>
                  <a:cubicBezTo>
                    <a:pt x="53" y="164"/>
                    <a:pt x="164" y="53"/>
                    <a:pt x="300" y="53"/>
                  </a:cubicBezTo>
                  <a:cubicBezTo>
                    <a:pt x="436" y="53"/>
                    <a:pt x="547" y="164"/>
                    <a:pt x="547" y="300"/>
                  </a:cubicBezTo>
                  <a:cubicBezTo>
                    <a:pt x="547" y="436"/>
                    <a:pt x="436" y="547"/>
                    <a:pt x="300" y="547"/>
                  </a:cubicBezTo>
                  <a:close/>
                </a:path>
              </a:pathLst>
            </a:custGeom>
            <a:solidFill>
              <a:srgbClr val="2695FF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0" dist="228600" dir="2700000" sx="95000" sy="95000" algn="tl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3C5F8F-9968-1B9E-CE09-327C293DF06B}"/>
              </a:ext>
            </a:extLst>
          </p:cNvPr>
          <p:cNvGrpSpPr/>
          <p:nvPr/>
        </p:nvGrpSpPr>
        <p:grpSpPr>
          <a:xfrm>
            <a:off x="4807613" y="4674704"/>
            <a:ext cx="947530" cy="947530"/>
            <a:chOff x="1982943" y="3510476"/>
            <a:chExt cx="1509385" cy="1509386"/>
          </a:xfrm>
        </p:grpSpPr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87A24D2-F319-B636-3986-AAE94F7D52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943" y="3510476"/>
              <a:ext cx="1509385" cy="1509386"/>
            </a:xfrm>
            <a:custGeom>
              <a:avLst/>
              <a:gdLst>
                <a:gd name="T0" fmla="*/ 844 w 924"/>
                <a:gd name="T1" fmla="*/ 386 h 924"/>
                <a:gd name="T2" fmla="*/ 875 w 924"/>
                <a:gd name="T3" fmla="*/ 300 h 924"/>
                <a:gd name="T4" fmla="*/ 836 w 924"/>
                <a:gd name="T5" fmla="*/ 185 h 924"/>
                <a:gd name="T6" fmla="*/ 754 w 924"/>
                <a:gd name="T7" fmla="*/ 205 h 924"/>
                <a:gd name="T8" fmla="*/ 738 w 924"/>
                <a:gd name="T9" fmla="*/ 115 h 924"/>
                <a:gd name="T10" fmla="*/ 647 w 924"/>
                <a:gd name="T11" fmla="*/ 35 h 924"/>
                <a:gd name="T12" fmla="*/ 586 w 924"/>
                <a:gd name="T13" fmla="*/ 93 h 924"/>
                <a:gd name="T14" fmla="*/ 528 w 924"/>
                <a:gd name="T15" fmla="*/ 24 h 924"/>
                <a:gd name="T16" fmla="*/ 409 w 924"/>
                <a:gd name="T17" fmla="*/ 0 h 924"/>
                <a:gd name="T18" fmla="*/ 385 w 924"/>
                <a:gd name="T19" fmla="*/ 80 h 924"/>
                <a:gd name="T20" fmla="*/ 300 w 924"/>
                <a:gd name="T21" fmla="*/ 49 h 924"/>
                <a:gd name="T22" fmla="*/ 185 w 924"/>
                <a:gd name="T23" fmla="*/ 88 h 924"/>
                <a:gd name="T24" fmla="*/ 205 w 924"/>
                <a:gd name="T25" fmla="*/ 170 h 924"/>
                <a:gd name="T26" fmla="*/ 115 w 924"/>
                <a:gd name="T27" fmla="*/ 186 h 924"/>
                <a:gd name="T28" fmla="*/ 35 w 924"/>
                <a:gd name="T29" fmla="*/ 277 h 924"/>
                <a:gd name="T30" fmla="*/ 93 w 924"/>
                <a:gd name="T31" fmla="*/ 338 h 924"/>
                <a:gd name="T32" fmla="*/ 24 w 924"/>
                <a:gd name="T33" fmla="*/ 396 h 924"/>
                <a:gd name="T34" fmla="*/ 0 w 924"/>
                <a:gd name="T35" fmla="*/ 515 h 924"/>
                <a:gd name="T36" fmla="*/ 80 w 924"/>
                <a:gd name="T37" fmla="*/ 539 h 924"/>
                <a:gd name="T38" fmla="*/ 49 w 924"/>
                <a:gd name="T39" fmla="*/ 624 h 924"/>
                <a:gd name="T40" fmla="*/ 88 w 924"/>
                <a:gd name="T41" fmla="*/ 739 h 924"/>
                <a:gd name="T42" fmla="*/ 170 w 924"/>
                <a:gd name="T43" fmla="*/ 719 h 924"/>
                <a:gd name="T44" fmla="*/ 186 w 924"/>
                <a:gd name="T45" fmla="*/ 809 h 924"/>
                <a:gd name="T46" fmla="*/ 277 w 924"/>
                <a:gd name="T47" fmla="*/ 889 h 924"/>
                <a:gd name="T48" fmla="*/ 338 w 924"/>
                <a:gd name="T49" fmla="*/ 831 h 924"/>
                <a:gd name="T50" fmla="*/ 396 w 924"/>
                <a:gd name="T51" fmla="*/ 901 h 924"/>
                <a:gd name="T52" fmla="*/ 515 w 924"/>
                <a:gd name="T53" fmla="*/ 924 h 924"/>
                <a:gd name="T54" fmla="*/ 539 w 924"/>
                <a:gd name="T55" fmla="*/ 844 h 924"/>
                <a:gd name="T56" fmla="*/ 624 w 924"/>
                <a:gd name="T57" fmla="*/ 875 h 924"/>
                <a:gd name="T58" fmla="*/ 739 w 924"/>
                <a:gd name="T59" fmla="*/ 836 h 924"/>
                <a:gd name="T60" fmla="*/ 719 w 924"/>
                <a:gd name="T61" fmla="*/ 754 h 924"/>
                <a:gd name="T62" fmla="*/ 809 w 924"/>
                <a:gd name="T63" fmla="*/ 738 h 924"/>
                <a:gd name="T64" fmla="*/ 889 w 924"/>
                <a:gd name="T65" fmla="*/ 647 h 924"/>
                <a:gd name="T66" fmla="*/ 831 w 924"/>
                <a:gd name="T67" fmla="*/ 587 h 924"/>
                <a:gd name="T68" fmla="*/ 900 w 924"/>
                <a:gd name="T69" fmla="*/ 528 h 924"/>
                <a:gd name="T70" fmla="*/ 924 w 924"/>
                <a:gd name="T71" fmla="*/ 409 h 924"/>
                <a:gd name="T72" fmla="*/ 462 w 924"/>
                <a:gd name="T73" fmla="*/ 709 h 924"/>
                <a:gd name="T74" fmla="*/ 462 w 924"/>
                <a:gd name="T75" fmla="*/ 215 h 924"/>
                <a:gd name="T76" fmla="*/ 462 w 924"/>
                <a:gd name="T77" fmla="*/ 709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4" h="924">
                  <a:moveTo>
                    <a:pt x="900" y="386"/>
                  </a:moveTo>
                  <a:cubicBezTo>
                    <a:pt x="844" y="386"/>
                    <a:pt x="844" y="386"/>
                    <a:pt x="844" y="386"/>
                  </a:cubicBezTo>
                  <a:cubicBezTo>
                    <a:pt x="840" y="366"/>
                    <a:pt x="834" y="346"/>
                    <a:pt x="827" y="327"/>
                  </a:cubicBezTo>
                  <a:cubicBezTo>
                    <a:pt x="875" y="300"/>
                    <a:pt x="875" y="300"/>
                    <a:pt x="875" y="300"/>
                  </a:cubicBezTo>
                  <a:cubicBezTo>
                    <a:pt x="886" y="293"/>
                    <a:pt x="890" y="279"/>
                    <a:pt x="883" y="268"/>
                  </a:cubicBezTo>
                  <a:cubicBezTo>
                    <a:pt x="836" y="185"/>
                    <a:pt x="836" y="185"/>
                    <a:pt x="836" y="185"/>
                  </a:cubicBezTo>
                  <a:cubicBezTo>
                    <a:pt x="829" y="174"/>
                    <a:pt x="815" y="170"/>
                    <a:pt x="803" y="177"/>
                  </a:cubicBezTo>
                  <a:cubicBezTo>
                    <a:pt x="754" y="205"/>
                    <a:pt x="754" y="205"/>
                    <a:pt x="754" y="205"/>
                  </a:cubicBezTo>
                  <a:cubicBezTo>
                    <a:pt x="741" y="190"/>
                    <a:pt x="726" y="176"/>
                    <a:pt x="711" y="163"/>
                  </a:cubicBezTo>
                  <a:cubicBezTo>
                    <a:pt x="738" y="115"/>
                    <a:pt x="738" y="115"/>
                    <a:pt x="738" y="115"/>
                  </a:cubicBezTo>
                  <a:cubicBezTo>
                    <a:pt x="745" y="104"/>
                    <a:pt x="741" y="90"/>
                    <a:pt x="730" y="83"/>
                  </a:cubicBezTo>
                  <a:cubicBezTo>
                    <a:pt x="647" y="35"/>
                    <a:pt x="647" y="35"/>
                    <a:pt x="647" y="35"/>
                  </a:cubicBezTo>
                  <a:cubicBezTo>
                    <a:pt x="636" y="29"/>
                    <a:pt x="621" y="33"/>
                    <a:pt x="615" y="44"/>
                  </a:cubicBezTo>
                  <a:cubicBezTo>
                    <a:pt x="586" y="93"/>
                    <a:pt x="586" y="93"/>
                    <a:pt x="586" y="93"/>
                  </a:cubicBezTo>
                  <a:cubicBezTo>
                    <a:pt x="568" y="87"/>
                    <a:pt x="548" y="82"/>
                    <a:pt x="528" y="79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11"/>
                    <a:pt x="517" y="0"/>
                    <a:pt x="504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96" y="0"/>
                    <a:pt x="385" y="11"/>
                    <a:pt x="385" y="24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365" y="84"/>
                    <a:pt x="346" y="90"/>
                    <a:pt x="327" y="97"/>
                  </a:cubicBezTo>
                  <a:cubicBezTo>
                    <a:pt x="300" y="49"/>
                    <a:pt x="300" y="49"/>
                    <a:pt x="300" y="49"/>
                  </a:cubicBezTo>
                  <a:cubicBezTo>
                    <a:pt x="293" y="38"/>
                    <a:pt x="279" y="34"/>
                    <a:pt x="267" y="41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74" y="95"/>
                    <a:pt x="170" y="109"/>
                    <a:pt x="176" y="121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190" y="183"/>
                    <a:pt x="176" y="198"/>
                    <a:pt x="163" y="213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04" y="179"/>
                    <a:pt x="89" y="183"/>
                    <a:pt x="83" y="194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29" y="288"/>
                    <a:pt x="33" y="303"/>
                    <a:pt x="44" y="309"/>
                  </a:cubicBezTo>
                  <a:cubicBezTo>
                    <a:pt x="93" y="338"/>
                    <a:pt x="93" y="338"/>
                    <a:pt x="93" y="338"/>
                  </a:cubicBezTo>
                  <a:cubicBezTo>
                    <a:pt x="87" y="356"/>
                    <a:pt x="82" y="376"/>
                    <a:pt x="78" y="396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10" y="396"/>
                    <a:pt x="0" y="407"/>
                    <a:pt x="0" y="420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8"/>
                    <a:pt x="10" y="539"/>
                    <a:pt x="24" y="539"/>
                  </a:cubicBezTo>
                  <a:cubicBezTo>
                    <a:pt x="80" y="539"/>
                    <a:pt x="80" y="539"/>
                    <a:pt x="80" y="539"/>
                  </a:cubicBezTo>
                  <a:cubicBezTo>
                    <a:pt x="84" y="559"/>
                    <a:pt x="90" y="578"/>
                    <a:pt x="97" y="597"/>
                  </a:cubicBezTo>
                  <a:cubicBezTo>
                    <a:pt x="49" y="624"/>
                    <a:pt x="49" y="624"/>
                    <a:pt x="49" y="624"/>
                  </a:cubicBezTo>
                  <a:cubicBezTo>
                    <a:pt x="38" y="631"/>
                    <a:pt x="34" y="645"/>
                    <a:pt x="41" y="657"/>
                  </a:cubicBezTo>
                  <a:cubicBezTo>
                    <a:pt x="88" y="739"/>
                    <a:pt x="88" y="739"/>
                    <a:pt x="88" y="739"/>
                  </a:cubicBezTo>
                  <a:cubicBezTo>
                    <a:pt x="95" y="750"/>
                    <a:pt x="109" y="754"/>
                    <a:pt x="121" y="748"/>
                  </a:cubicBezTo>
                  <a:cubicBezTo>
                    <a:pt x="170" y="719"/>
                    <a:pt x="170" y="719"/>
                    <a:pt x="170" y="719"/>
                  </a:cubicBezTo>
                  <a:cubicBezTo>
                    <a:pt x="183" y="734"/>
                    <a:pt x="198" y="748"/>
                    <a:pt x="213" y="761"/>
                  </a:cubicBezTo>
                  <a:cubicBezTo>
                    <a:pt x="186" y="809"/>
                    <a:pt x="186" y="809"/>
                    <a:pt x="186" y="809"/>
                  </a:cubicBezTo>
                  <a:cubicBezTo>
                    <a:pt x="179" y="820"/>
                    <a:pt x="183" y="835"/>
                    <a:pt x="194" y="841"/>
                  </a:cubicBezTo>
                  <a:cubicBezTo>
                    <a:pt x="277" y="889"/>
                    <a:pt x="277" y="889"/>
                    <a:pt x="277" y="889"/>
                  </a:cubicBezTo>
                  <a:cubicBezTo>
                    <a:pt x="288" y="895"/>
                    <a:pt x="303" y="891"/>
                    <a:pt x="309" y="880"/>
                  </a:cubicBezTo>
                  <a:cubicBezTo>
                    <a:pt x="338" y="831"/>
                    <a:pt x="338" y="831"/>
                    <a:pt x="338" y="831"/>
                  </a:cubicBezTo>
                  <a:cubicBezTo>
                    <a:pt x="356" y="837"/>
                    <a:pt x="376" y="842"/>
                    <a:pt x="396" y="846"/>
                  </a:cubicBezTo>
                  <a:cubicBezTo>
                    <a:pt x="396" y="901"/>
                    <a:pt x="396" y="901"/>
                    <a:pt x="396" y="901"/>
                  </a:cubicBezTo>
                  <a:cubicBezTo>
                    <a:pt x="396" y="914"/>
                    <a:pt x="407" y="924"/>
                    <a:pt x="420" y="924"/>
                  </a:cubicBezTo>
                  <a:cubicBezTo>
                    <a:pt x="515" y="924"/>
                    <a:pt x="515" y="924"/>
                    <a:pt x="515" y="924"/>
                  </a:cubicBezTo>
                  <a:cubicBezTo>
                    <a:pt x="528" y="924"/>
                    <a:pt x="539" y="914"/>
                    <a:pt x="539" y="901"/>
                  </a:cubicBezTo>
                  <a:cubicBezTo>
                    <a:pt x="539" y="844"/>
                    <a:pt x="539" y="844"/>
                    <a:pt x="539" y="844"/>
                  </a:cubicBezTo>
                  <a:cubicBezTo>
                    <a:pt x="558" y="840"/>
                    <a:pt x="578" y="834"/>
                    <a:pt x="597" y="827"/>
                  </a:cubicBezTo>
                  <a:cubicBezTo>
                    <a:pt x="624" y="875"/>
                    <a:pt x="624" y="875"/>
                    <a:pt x="624" y="875"/>
                  </a:cubicBezTo>
                  <a:cubicBezTo>
                    <a:pt x="631" y="886"/>
                    <a:pt x="645" y="890"/>
                    <a:pt x="656" y="883"/>
                  </a:cubicBezTo>
                  <a:cubicBezTo>
                    <a:pt x="739" y="836"/>
                    <a:pt x="739" y="836"/>
                    <a:pt x="739" y="836"/>
                  </a:cubicBezTo>
                  <a:cubicBezTo>
                    <a:pt x="750" y="829"/>
                    <a:pt x="754" y="815"/>
                    <a:pt x="747" y="803"/>
                  </a:cubicBezTo>
                  <a:cubicBezTo>
                    <a:pt x="719" y="754"/>
                    <a:pt x="719" y="754"/>
                    <a:pt x="719" y="754"/>
                  </a:cubicBezTo>
                  <a:cubicBezTo>
                    <a:pt x="734" y="741"/>
                    <a:pt x="748" y="726"/>
                    <a:pt x="761" y="711"/>
                  </a:cubicBezTo>
                  <a:cubicBezTo>
                    <a:pt x="809" y="738"/>
                    <a:pt x="809" y="738"/>
                    <a:pt x="809" y="738"/>
                  </a:cubicBezTo>
                  <a:cubicBezTo>
                    <a:pt x="820" y="745"/>
                    <a:pt x="834" y="741"/>
                    <a:pt x="841" y="730"/>
                  </a:cubicBezTo>
                  <a:cubicBezTo>
                    <a:pt x="889" y="647"/>
                    <a:pt x="889" y="647"/>
                    <a:pt x="889" y="647"/>
                  </a:cubicBezTo>
                  <a:cubicBezTo>
                    <a:pt x="895" y="636"/>
                    <a:pt x="891" y="621"/>
                    <a:pt x="880" y="615"/>
                  </a:cubicBezTo>
                  <a:cubicBezTo>
                    <a:pt x="831" y="587"/>
                    <a:pt x="831" y="587"/>
                    <a:pt x="831" y="587"/>
                  </a:cubicBezTo>
                  <a:cubicBezTo>
                    <a:pt x="837" y="568"/>
                    <a:pt x="842" y="548"/>
                    <a:pt x="846" y="528"/>
                  </a:cubicBezTo>
                  <a:cubicBezTo>
                    <a:pt x="900" y="528"/>
                    <a:pt x="900" y="528"/>
                    <a:pt x="900" y="528"/>
                  </a:cubicBezTo>
                  <a:cubicBezTo>
                    <a:pt x="913" y="528"/>
                    <a:pt x="924" y="517"/>
                    <a:pt x="924" y="504"/>
                  </a:cubicBezTo>
                  <a:cubicBezTo>
                    <a:pt x="924" y="409"/>
                    <a:pt x="924" y="409"/>
                    <a:pt x="924" y="409"/>
                  </a:cubicBezTo>
                  <a:cubicBezTo>
                    <a:pt x="924" y="396"/>
                    <a:pt x="913" y="386"/>
                    <a:pt x="900" y="386"/>
                  </a:cubicBezTo>
                  <a:close/>
                  <a:moveTo>
                    <a:pt x="462" y="709"/>
                  </a:moveTo>
                  <a:cubicBezTo>
                    <a:pt x="326" y="709"/>
                    <a:pt x="215" y="598"/>
                    <a:pt x="215" y="462"/>
                  </a:cubicBezTo>
                  <a:cubicBezTo>
                    <a:pt x="215" y="326"/>
                    <a:pt x="326" y="215"/>
                    <a:pt x="462" y="215"/>
                  </a:cubicBezTo>
                  <a:cubicBezTo>
                    <a:pt x="598" y="215"/>
                    <a:pt x="709" y="326"/>
                    <a:pt x="709" y="462"/>
                  </a:cubicBezTo>
                  <a:cubicBezTo>
                    <a:pt x="709" y="598"/>
                    <a:pt x="598" y="709"/>
                    <a:pt x="462" y="709"/>
                  </a:cubicBezTo>
                  <a:close/>
                </a:path>
              </a:pathLst>
            </a:custGeom>
            <a:gradFill>
              <a:gsLst>
                <a:gs pos="0">
                  <a:srgbClr val="E63D54">
                    <a:lumMod val="60000"/>
                    <a:lumOff val="40000"/>
                  </a:srgbClr>
                </a:gs>
                <a:gs pos="36000">
                  <a:srgbClr val="E63D54"/>
                </a:gs>
                <a:gs pos="100000">
                  <a:srgbClr val="E63D54">
                    <a:lumMod val="7500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68686" tIns="34343" rIns="68686" bIns="34343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2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26C90398-831B-A2E3-A163-EE60C21290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7326" y="3776461"/>
              <a:ext cx="980620" cy="979018"/>
            </a:xfrm>
            <a:custGeom>
              <a:avLst/>
              <a:gdLst>
                <a:gd name="T0" fmla="*/ 300 w 600"/>
                <a:gd name="T1" fmla="*/ 0 h 600"/>
                <a:gd name="T2" fmla="*/ 0 w 600"/>
                <a:gd name="T3" fmla="*/ 300 h 600"/>
                <a:gd name="T4" fmla="*/ 300 w 600"/>
                <a:gd name="T5" fmla="*/ 600 h 600"/>
                <a:gd name="T6" fmla="*/ 600 w 600"/>
                <a:gd name="T7" fmla="*/ 300 h 600"/>
                <a:gd name="T8" fmla="*/ 300 w 600"/>
                <a:gd name="T9" fmla="*/ 0 h 600"/>
                <a:gd name="T10" fmla="*/ 300 w 600"/>
                <a:gd name="T11" fmla="*/ 547 h 600"/>
                <a:gd name="T12" fmla="*/ 53 w 600"/>
                <a:gd name="T13" fmla="*/ 300 h 600"/>
                <a:gd name="T14" fmla="*/ 300 w 600"/>
                <a:gd name="T15" fmla="*/ 53 h 600"/>
                <a:gd name="T16" fmla="*/ 547 w 600"/>
                <a:gd name="T17" fmla="*/ 300 h 600"/>
                <a:gd name="T18" fmla="*/ 300 w 600"/>
                <a:gd name="T19" fmla="*/ 54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0"/>
                  </a:moveTo>
                  <a:cubicBezTo>
                    <a:pt x="134" y="0"/>
                    <a:pt x="0" y="134"/>
                    <a:pt x="0" y="300"/>
                  </a:cubicBezTo>
                  <a:cubicBezTo>
                    <a:pt x="0" y="466"/>
                    <a:pt x="134" y="600"/>
                    <a:pt x="300" y="600"/>
                  </a:cubicBezTo>
                  <a:cubicBezTo>
                    <a:pt x="466" y="600"/>
                    <a:pt x="600" y="466"/>
                    <a:pt x="600" y="300"/>
                  </a:cubicBezTo>
                  <a:cubicBezTo>
                    <a:pt x="600" y="134"/>
                    <a:pt x="466" y="0"/>
                    <a:pt x="300" y="0"/>
                  </a:cubicBezTo>
                  <a:close/>
                  <a:moveTo>
                    <a:pt x="300" y="547"/>
                  </a:moveTo>
                  <a:cubicBezTo>
                    <a:pt x="164" y="547"/>
                    <a:pt x="53" y="436"/>
                    <a:pt x="53" y="300"/>
                  </a:cubicBezTo>
                  <a:cubicBezTo>
                    <a:pt x="53" y="164"/>
                    <a:pt x="164" y="53"/>
                    <a:pt x="300" y="53"/>
                  </a:cubicBezTo>
                  <a:cubicBezTo>
                    <a:pt x="436" y="53"/>
                    <a:pt x="547" y="164"/>
                    <a:pt x="547" y="300"/>
                  </a:cubicBezTo>
                  <a:cubicBezTo>
                    <a:pt x="547" y="436"/>
                    <a:pt x="436" y="547"/>
                    <a:pt x="300" y="547"/>
                  </a:cubicBezTo>
                  <a:close/>
                </a:path>
              </a:pathLst>
            </a:custGeom>
            <a:solidFill>
              <a:srgbClr val="E63D54"/>
            </a:solidFill>
            <a:ln w="76200" cap="flat" cmpd="sng" algn="ctr">
              <a:noFill/>
              <a:prstDash val="solid"/>
              <a:miter lim="800000"/>
            </a:ln>
            <a:effectLst>
              <a:outerShdw blurRad="508000" dist="228600" dir="2700000" sx="95000" sy="95000" algn="tl" rotWithShape="0">
                <a:prstClr val="black">
                  <a:alpha val="2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695F840-8E96-DAAC-1E67-643C8D686179}"/>
              </a:ext>
            </a:extLst>
          </p:cNvPr>
          <p:cNvSpPr txBox="1"/>
          <p:nvPr/>
        </p:nvSpPr>
        <p:spPr>
          <a:xfrm flipH="1">
            <a:off x="6771883" y="3351617"/>
            <a:ext cx="391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Renata de Sousa Medeiros Campos Gadelha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5816F9-6912-7535-73FE-72E4646EA45D}"/>
              </a:ext>
            </a:extLst>
          </p:cNvPr>
          <p:cNvSpPr txBox="1"/>
          <p:nvPr/>
        </p:nvSpPr>
        <p:spPr>
          <a:xfrm flipH="1">
            <a:off x="6308621" y="4160867"/>
            <a:ext cx="3178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Roselie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 Paiva de Albuquerque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00797E5-B733-F252-D00E-3EA13CF142CC}"/>
              </a:ext>
            </a:extLst>
          </p:cNvPr>
          <p:cNvSpPr txBox="1"/>
          <p:nvPr/>
        </p:nvSpPr>
        <p:spPr>
          <a:xfrm flipH="1">
            <a:off x="7239024" y="2544100"/>
            <a:ext cx="281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Ilany Maciel Morais da Silva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6170F3-BDF3-5027-CECE-DEC5149AF58A}"/>
              </a:ext>
            </a:extLst>
          </p:cNvPr>
          <p:cNvSpPr txBox="1"/>
          <p:nvPr/>
        </p:nvSpPr>
        <p:spPr>
          <a:xfrm flipH="1">
            <a:off x="7706161" y="1725778"/>
            <a:ext cx="3508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Luciana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Targino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 de Almeida Cardoso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9EAE58-0ED3-B52A-CED4-7BA0D1EED206}"/>
              </a:ext>
            </a:extLst>
          </p:cNvPr>
          <p:cNvSpPr txBox="1"/>
          <p:nvPr/>
        </p:nvSpPr>
        <p:spPr>
          <a:xfrm flipH="1">
            <a:off x="5877365" y="4979189"/>
            <a:ext cx="2447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Américo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Sora ExtraBold" pitchFamily="2" charset="0"/>
              </a:rPr>
              <a:t> Maia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64C8429-BA22-24C8-8B53-6E322D8753C2}"/>
              </a:ext>
            </a:extLst>
          </p:cNvPr>
          <p:cNvSpPr txBox="1"/>
          <p:nvPr/>
        </p:nvSpPr>
        <p:spPr>
          <a:xfrm>
            <a:off x="273465" y="4364450"/>
            <a:ext cx="3986493" cy="726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Email: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assessoriaplanejamento@al.rn.leg.br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FAD0F7F-FE68-99A9-7DB2-007BFE2D88FE}"/>
              </a:ext>
            </a:extLst>
          </p:cNvPr>
          <p:cNvGrpSpPr/>
          <p:nvPr/>
        </p:nvGrpSpPr>
        <p:grpSpPr>
          <a:xfrm>
            <a:off x="942311" y="3657972"/>
            <a:ext cx="583941" cy="583941"/>
            <a:chOff x="7230880" y="4137455"/>
            <a:chExt cx="583941" cy="583941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FB5CF636-3C9C-E451-069C-CC4E5EFF51C7}"/>
                </a:ext>
              </a:extLst>
            </p:cNvPr>
            <p:cNvSpPr/>
            <p:nvPr/>
          </p:nvSpPr>
          <p:spPr>
            <a:xfrm>
              <a:off x="7230880" y="4137455"/>
              <a:ext cx="583941" cy="583941"/>
            </a:xfrm>
            <a:prstGeom prst="roundRect">
              <a:avLst>
                <a:gd name="adj" fmla="val 40319"/>
              </a:avLst>
            </a:prstGeom>
            <a:solidFill>
              <a:srgbClr val="00C8A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EC49A8-CAE1-B7C1-9E88-AF7257DFFBB6}"/>
                </a:ext>
              </a:extLst>
            </p:cNvPr>
            <p:cNvSpPr/>
            <p:nvPr/>
          </p:nvSpPr>
          <p:spPr>
            <a:xfrm>
              <a:off x="7346211" y="4252786"/>
              <a:ext cx="353280" cy="353280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E66F8AB6-C347-0BB3-383B-23FE97D47FDF}"/>
              </a:ext>
            </a:extLst>
          </p:cNvPr>
          <p:cNvSpPr/>
          <p:nvPr/>
        </p:nvSpPr>
        <p:spPr>
          <a:xfrm>
            <a:off x="1715309" y="4256180"/>
            <a:ext cx="583941" cy="583941"/>
          </a:xfrm>
          <a:prstGeom prst="roundRect">
            <a:avLst>
              <a:gd name="adj" fmla="val 4031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95300" dist="368300" dir="2700000" sx="82000" sy="82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FBAC4B-970C-CF10-4CEF-43DF413A6FEE}"/>
              </a:ext>
            </a:extLst>
          </p:cNvPr>
          <p:cNvSpPr/>
          <p:nvPr/>
        </p:nvSpPr>
        <p:spPr>
          <a:xfrm>
            <a:off x="2488307" y="4256180"/>
            <a:ext cx="583941" cy="583941"/>
          </a:xfrm>
          <a:prstGeom prst="roundRect">
            <a:avLst>
              <a:gd name="adj" fmla="val 4031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495300" dist="368300" dir="2700000" sx="82000" sy="82000" algn="tl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DF809A7-79C5-17BB-9C7A-D320F49AAD46}"/>
              </a:ext>
            </a:extLst>
          </p:cNvPr>
          <p:cNvSpPr txBox="1"/>
          <p:nvPr/>
        </p:nvSpPr>
        <p:spPr>
          <a:xfrm>
            <a:off x="860401" y="2362728"/>
            <a:ext cx="4702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15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Equipe</a:t>
            </a:r>
            <a:r>
              <a:rPr lang="en-US" sz="3200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 Técnica da </a:t>
            </a:r>
            <a:r>
              <a:rPr lang="en-US" sz="3200" spc="-15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Assessoria</a:t>
            </a:r>
            <a:r>
              <a:rPr lang="en-US" sz="3200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 de </a:t>
            </a:r>
            <a:r>
              <a:rPr lang="en-US" sz="3200" spc="-150" dirty="0" err="1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rPr>
              <a:t>Planejamento</a:t>
            </a:r>
            <a:endParaRPr lang="en-US" sz="3200" spc="-150" dirty="0">
              <a:solidFill>
                <a:prstClr val="black">
                  <a:lumMod val="95000"/>
                  <a:lumOff val="5000"/>
                </a:prstClr>
              </a:solidFill>
              <a:latin typeface="Sora"/>
              <a:cs typeface="Sora ExtraBold" pitchFamily="2" charset="0"/>
            </a:endParaRPr>
          </a:p>
        </p:txBody>
      </p:sp>
      <p:pic>
        <p:nvPicPr>
          <p:cNvPr id="135" name="Graphic 134" descr="Email with solid fill">
            <a:extLst>
              <a:ext uri="{FF2B5EF4-FFF2-40B4-BE49-F238E27FC236}">
                <a16:creationId xmlns:a16="http://schemas.microsoft.com/office/drawing/2014/main" id="{85AF7692-7E24-31EB-A25D-C46C04C29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9441" y="3754308"/>
            <a:ext cx="365760" cy="365760"/>
          </a:xfrm>
          <a:prstGeom prst="rect">
            <a:avLst/>
          </a:prstGeom>
        </p:spPr>
      </p:pic>
      <p:pic>
        <p:nvPicPr>
          <p:cNvPr id="137" name="Graphic 136" descr="Speaker phone with solid fill">
            <a:extLst>
              <a:ext uri="{FF2B5EF4-FFF2-40B4-BE49-F238E27FC236}">
                <a16:creationId xmlns:a16="http://schemas.microsoft.com/office/drawing/2014/main" id="{89008F8D-D38A-3C9F-17C0-D5693970A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0675" y="3772864"/>
            <a:ext cx="365760" cy="365760"/>
          </a:xfrm>
          <a:prstGeom prst="rect">
            <a:avLst/>
          </a:prstGeom>
        </p:spPr>
      </p:pic>
      <p:sp>
        <p:nvSpPr>
          <p:cNvPr id="138" name="AutoShape 9">
            <a:extLst>
              <a:ext uri="{FF2B5EF4-FFF2-40B4-BE49-F238E27FC236}">
                <a16:creationId xmlns:a16="http://schemas.microsoft.com/office/drawing/2014/main" id="{3EB10C29-70D9-5598-D1D0-1E5E544C6A4F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7CE83E0-7694-11AF-C2FC-72B88BAE9178}"/>
              </a:ext>
            </a:extLst>
          </p:cNvPr>
          <p:cNvSpPr txBox="1"/>
          <p:nvPr/>
        </p:nvSpPr>
        <p:spPr>
          <a:xfrm>
            <a:off x="526472" y="126108"/>
            <a:ext cx="497729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  <p:pic>
        <p:nvPicPr>
          <p:cNvPr id="140" name="Picture 139" descr="Logo&#10;&#10;Description automatically generated with medium confidence">
            <a:extLst>
              <a:ext uri="{FF2B5EF4-FFF2-40B4-BE49-F238E27FC236}">
                <a16:creationId xmlns:a16="http://schemas.microsoft.com/office/drawing/2014/main" id="{29418225-E591-90F8-0FD1-B32003EB94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pic>
        <p:nvPicPr>
          <p:cNvPr id="141" name="Picture 140" descr="Logo&#10;&#10;Description automatically generated">
            <a:extLst>
              <a:ext uri="{FF2B5EF4-FFF2-40B4-BE49-F238E27FC236}">
                <a16:creationId xmlns:a16="http://schemas.microsoft.com/office/drawing/2014/main" id="{CE7ECFB4-DDB1-40BF-BCF1-391B564C4F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879A8E-4F33-93D5-F5E6-14B93854FB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4" y="731483"/>
            <a:ext cx="3323304" cy="1661652"/>
          </a:xfrm>
          <a:prstGeom prst="rect">
            <a:avLst/>
          </a:prstGeom>
        </p:spPr>
      </p:pic>
      <p:sp>
        <p:nvSpPr>
          <p:cNvPr id="2" name="TextBox 122">
            <a:extLst>
              <a:ext uri="{FF2B5EF4-FFF2-40B4-BE49-F238E27FC236}">
                <a16:creationId xmlns:a16="http://schemas.microsoft.com/office/drawing/2014/main" id="{320A4B06-D3A3-3757-5425-558919462EB5}"/>
              </a:ext>
            </a:extLst>
          </p:cNvPr>
          <p:cNvSpPr txBox="1"/>
          <p:nvPr/>
        </p:nvSpPr>
        <p:spPr>
          <a:xfrm>
            <a:off x="266601" y="5239941"/>
            <a:ext cx="3986493" cy="105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Celular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/WhatsApp: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(84) 99952-5346 – Luciana Cardoso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(84) 99661-5465 –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Américo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Segoe UI"/>
              </a:rPr>
              <a:t> Maia</a:t>
            </a:r>
          </a:p>
        </p:txBody>
      </p:sp>
    </p:spTree>
    <p:extLst>
      <p:ext uri="{BB962C8B-B14F-4D97-AF65-F5344CB8AC3E}">
        <p14:creationId xmlns:p14="http://schemas.microsoft.com/office/powerpoint/2010/main" val="29577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1111E-6 L -0.06614 1.11111E-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6 -1.85185E-6 L -0.06614 -1.85185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4.07407E-6 L -0.06615 4.07407E-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1.48148E-6 L -0.06614 -1.48148E-6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-4.44444E-6 L -0.06614 -4.44444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2.59259E-6 L -2.91667E-6 0.07245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1.85185E-6 L -1.66667E-6 0.07246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7 4.07407E-6 L -4.16667E-7 0.07245 " pathEditMode="relative" rAng="0" ptsTypes="AA">
                                      <p:cBhvr>
                                        <p:cTn id="47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path" presetSubtype="0" accel="49333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1.11022E-16 L -1.66667E-6 0.07245 " pathEditMode="relative" rAng="0" ptsTypes="AA">
                                      <p:cBhvr>
                                        <p:cTn id="53" dur="5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3" presetClass="entr" presetSubtype="27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49333" decel="50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91667E-6 -4.44444E-6 L -2.91667E-6 0.07246 " pathEditMode="relative" rAng="0" ptsTypes="AA">
                                      <p:cBhvr>
                                        <p:cTn id="59" dur="5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6 2.59259E-6 L -0.06614 2.59259E-6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1.85185E-6 L -0.06614 -1.85185E-6 " pathEditMode="relative" rAng="0" ptsTypes="AA">
                                      <p:cBhvr>
                                        <p:cTn id="69" dur="75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375E-6 4.07407E-6 L -0.06615 4.07407E-6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49333" decel="50667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54167E-6 1.11022E-16 L -0.06615 1.11022E-16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49333" decel="50667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875E-6 -4.44444E-6 L -0.06614 -4.44444E-6 " pathEditMode="relative" rAng="0" ptsTypes="AA">
                                      <p:cBhvr>
                                        <p:cTn id="84" dur="75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3.7037E-6 L -3.75E-6 0.07246 " pathEditMode="relative" rAng="0" ptsTypes="AA">
                                      <p:cBhvr>
                                        <p:cTn id="89" dur="75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44444E-6 L -1.875E-6 0.07246 " pathEditMode="relative" rAng="0" ptsTypes="AA">
                                      <p:cBhvr>
                                        <p:cTn id="95" dur="5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1.45833E-6 0.07245 " pathEditMode="relative" rAng="0" ptsTypes="AA">
                                      <p:cBhvr>
                                        <p:cTn id="100" dur="750" spd="-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1.11111E-6 L 4.375E-6 0.07245 " pathEditMode="relative" rAng="0" ptsTypes="AA">
                                      <p:cBhvr>
                                        <p:cTn id="121" dur="75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2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31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3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41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46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75E-6 -3.7037E-6 L -3.75E-6 0.07246 " pathEditMode="relative" rAng="0" ptsTypes="AA">
                                      <p:cBhvr>
                                        <p:cTn id="151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0" grpId="0" animBg="1"/>
      <p:bldP spid="10" grpId="1" animBg="1"/>
      <p:bldP spid="32" grpId="0" animBg="1"/>
      <p:bldP spid="32" grpId="1" animBg="1"/>
      <p:bldP spid="33" grpId="0" animBg="1"/>
      <p:bldP spid="33" grpId="1" animBg="1"/>
      <p:bldP spid="8" grpId="0" animBg="1"/>
      <p:bldP spid="8" grpId="1" animBg="1"/>
      <p:bldP spid="9" grpId="0" animBg="1"/>
      <p:bldP spid="9" grpId="1" animBg="1"/>
      <p:bldP spid="31" grpId="0" animBg="1"/>
      <p:bldP spid="31" grpId="1" animBg="1"/>
      <p:bldP spid="7" grpId="0" animBg="1"/>
      <p:bldP spid="7" grpId="1" animBg="1"/>
      <p:bldP spid="35" grpId="0" animBg="1"/>
      <p:bldP spid="35" grpId="1" animBg="1"/>
      <p:bldP spid="5" grpId="0" animBg="1"/>
      <p:bldP spid="5" grpId="1" animBg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123" grpId="0"/>
      <p:bldP spid="123" grpId="1"/>
      <p:bldP spid="128" grpId="0" animBg="1"/>
      <p:bldP spid="131" grpId="0" animBg="1"/>
      <p:bldP spid="133" grpId="0"/>
      <p:bldP spid="133" grpId="1"/>
      <p:bldP spid="138" grpId="0" animBg="1"/>
      <p:bldP spid="139" grpId="0"/>
      <p:bldP spid="139" grpId="1"/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256" y="1200151"/>
            <a:ext cx="10506455" cy="2967208"/>
          </a:xfrm>
        </p:spPr>
        <p:txBody>
          <a:bodyPr rtlCol="0">
            <a:normAutofit/>
          </a:bodyPr>
          <a:lstStyle/>
          <a:p>
            <a:pPr lvl="0" algn="l" rtl="0"/>
            <a:r>
              <a:rPr lang="pt-BR" sz="5000" i="1" dirty="0"/>
              <a:t>“Só fazemos melhor aquilo que repetidamente insistimos em melhorar. A busca da excelência não deve ser um objetivo, e sim um hábito”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 rtlCol="0">
            <a:normAutofit/>
          </a:bodyPr>
          <a:lstStyle/>
          <a:p>
            <a:pPr algn="r" rtl="0"/>
            <a:r>
              <a:rPr lang="pt-BR"/>
              <a:t>– Aristóteles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3DDC91E8-9474-6FC8-BFBA-D31DD09EB0B5}"/>
              </a:ext>
            </a:extLst>
          </p:cNvPr>
          <p:cNvSpPr/>
          <p:nvPr/>
        </p:nvSpPr>
        <p:spPr>
          <a:xfrm>
            <a:off x="0" y="1106707"/>
            <a:ext cx="12191999" cy="5745486"/>
          </a:xfrm>
          <a:prstGeom prst="rect">
            <a:avLst/>
          </a:prstGeom>
          <a:solidFill>
            <a:srgbClr val="E6E7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900E3F-64E7-2A01-1A12-D0C5E452A26A}"/>
              </a:ext>
            </a:extLst>
          </p:cNvPr>
          <p:cNvSpPr/>
          <p:nvPr/>
        </p:nvSpPr>
        <p:spPr>
          <a:xfrm>
            <a:off x="3541396" y="1203246"/>
            <a:ext cx="8321040" cy="548640"/>
          </a:xfrm>
          <a:prstGeom prst="roundRect">
            <a:avLst/>
          </a:prstGeom>
          <a:gradFill rotWithShape="1">
            <a:gsLst>
              <a:gs pos="19000">
                <a:srgbClr val="60A2C9"/>
              </a:gs>
              <a:gs pos="100000">
                <a:srgbClr val="3C86B3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marR="0" lvl="0" indent="0" algn="ctr" defTabSz="948243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961DE-3110-3D23-F8F3-39BFF263AB63}"/>
              </a:ext>
            </a:extLst>
          </p:cNvPr>
          <p:cNvSpPr txBox="1"/>
          <p:nvPr/>
        </p:nvSpPr>
        <p:spPr>
          <a:xfrm>
            <a:off x="3620906" y="1355100"/>
            <a:ext cx="8155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VALORES:  </a:t>
            </a:r>
            <a:r>
              <a:rPr lang="en-US" sz="1200" dirty="0" err="1">
                <a:latin typeface="Sora"/>
                <a:cs typeface="Sora ExtraBold" pitchFamily="2" charset="0"/>
              </a:rPr>
              <a:t>Ética</a:t>
            </a:r>
            <a:r>
              <a:rPr lang="en-US" sz="1200" dirty="0">
                <a:latin typeface="Sora"/>
                <a:cs typeface="Sora ExtraBold" pitchFamily="2" charset="0"/>
              </a:rPr>
              <a:t> • </a:t>
            </a:r>
            <a:r>
              <a:rPr lang="en-US" sz="1200" dirty="0" err="1">
                <a:latin typeface="Sora"/>
                <a:cs typeface="Sora ExtraBold" pitchFamily="2" charset="0"/>
              </a:rPr>
              <a:t>Credibilidade</a:t>
            </a:r>
            <a:r>
              <a:rPr lang="en-US" sz="1200" dirty="0">
                <a:latin typeface="Sora"/>
                <a:cs typeface="Sora ExtraBold" pitchFamily="2" charset="0"/>
              </a:rPr>
              <a:t> • </a:t>
            </a:r>
            <a:r>
              <a:rPr lang="en-US" sz="1200" dirty="0" err="1">
                <a:latin typeface="Sora"/>
                <a:cs typeface="Sora ExtraBold" pitchFamily="2" charset="0"/>
              </a:rPr>
              <a:t>Sustentabilidade</a:t>
            </a:r>
            <a:r>
              <a:rPr lang="en-US" sz="1200" dirty="0">
                <a:latin typeface="Sora"/>
                <a:cs typeface="Sora ExtraBold" pitchFamily="2" charset="0"/>
              </a:rPr>
              <a:t> • </a:t>
            </a:r>
            <a:r>
              <a:rPr lang="en-US" sz="1200" dirty="0" err="1">
                <a:latin typeface="Sora"/>
                <a:cs typeface="Sora ExtraBold" pitchFamily="2" charset="0"/>
              </a:rPr>
              <a:t>Excelência</a:t>
            </a:r>
            <a:r>
              <a:rPr lang="en-US" sz="1200" dirty="0">
                <a:latin typeface="Sora"/>
                <a:cs typeface="Sora ExtraBold" pitchFamily="2" charset="0"/>
              </a:rPr>
              <a:t> • </a:t>
            </a:r>
            <a:r>
              <a:rPr lang="en-US" sz="1200" dirty="0" err="1">
                <a:latin typeface="Sora"/>
                <a:cs typeface="Sora ExtraBold" pitchFamily="2" charset="0"/>
              </a:rPr>
              <a:t>Transparência</a:t>
            </a:r>
            <a:r>
              <a:rPr lang="en-US" sz="1200" dirty="0">
                <a:latin typeface="Sora"/>
                <a:cs typeface="Sora ExtraBold" pitchFamily="2" charset="0"/>
              </a:rPr>
              <a:t> • </a:t>
            </a:r>
            <a:r>
              <a:rPr lang="en-US" sz="1200" dirty="0" err="1">
                <a:latin typeface="Sora"/>
                <a:cs typeface="Sora ExtraBold" pitchFamily="2" charset="0"/>
              </a:rPr>
              <a:t>Responsabilidade</a:t>
            </a:r>
            <a:r>
              <a:rPr lang="en-US" sz="1200" dirty="0">
                <a:latin typeface="Sora"/>
                <a:cs typeface="Sora ExtraBold" pitchFamily="2" charset="0"/>
              </a:rPr>
              <a:t> Social • </a:t>
            </a:r>
            <a:r>
              <a:rPr lang="en-US" sz="1200" dirty="0" err="1">
                <a:latin typeface="Sora"/>
                <a:cs typeface="Sora ExtraBold" pitchFamily="2" charset="0"/>
              </a:rPr>
              <a:t>Profissionalismo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A60F77-3DCC-BF70-8447-355D5219C030}"/>
              </a:ext>
            </a:extLst>
          </p:cNvPr>
          <p:cNvSpPr/>
          <p:nvPr/>
        </p:nvSpPr>
        <p:spPr>
          <a:xfrm>
            <a:off x="3541396" y="1807939"/>
            <a:ext cx="8321040" cy="548640"/>
          </a:xfrm>
          <a:prstGeom prst="roundRect">
            <a:avLst/>
          </a:prstGeom>
          <a:gradFill rotWithShape="1">
            <a:gsLst>
              <a:gs pos="19000">
                <a:srgbClr val="FDBB60"/>
              </a:gs>
              <a:gs pos="100000">
                <a:srgbClr val="F7AA41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marR="0" lvl="0" indent="0" algn="ctr" defTabSz="948243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F595D-8B16-253C-7D14-208151C75BE4}"/>
              </a:ext>
            </a:extLst>
          </p:cNvPr>
          <p:cNvSpPr/>
          <p:nvPr/>
        </p:nvSpPr>
        <p:spPr>
          <a:xfrm>
            <a:off x="3541396" y="2412632"/>
            <a:ext cx="8321040" cy="548640"/>
          </a:xfrm>
          <a:prstGeom prst="roundRect">
            <a:avLst/>
          </a:prstGeom>
          <a:gradFill rotWithShape="1">
            <a:gsLst>
              <a:gs pos="19000">
                <a:srgbClr val="FA873C"/>
              </a:gs>
              <a:gs pos="100000">
                <a:srgbClr val="E46C1E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txBody>
          <a:bodyPr spcFirstLastPara="0" vert="horz" wrap="square" lIns="48201" tIns="48201" rIns="48201" bIns="48201" numCol="1" spcCol="1270" anchor="ctr" anchorCtr="0">
            <a:noAutofit/>
          </a:bodyPr>
          <a:lstStyle/>
          <a:p>
            <a:pPr marL="0" marR="0" lvl="0" indent="0" algn="ctr" defTabSz="948243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A3F5F-FF07-80C7-1A36-DC2E157C6626}"/>
              </a:ext>
            </a:extLst>
          </p:cNvPr>
          <p:cNvSpPr txBox="1"/>
          <p:nvPr/>
        </p:nvSpPr>
        <p:spPr>
          <a:xfrm>
            <a:off x="3620906" y="1962076"/>
            <a:ext cx="8155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VISÃO PARA 2023:  </a:t>
            </a:r>
            <a:r>
              <a:rPr lang="en-US" sz="1200" dirty="0" err="1">
                <a:latin typeface="Sora"/>
                <a:cs typeface="Sora ExtraBold" pitchFamily="2" charset="0"/>
              </a:rPr>
              <a:t>Consolidar</a:t>
            </a:r>
            <a:r>
              <a:rPr lang="en-US" sz="1200" dirty="0">
                <a:latin typeface="Sora"/>
                <a:cs typeface="Sora ExtraBold" pitchFamily="2" charset="0"/>
              </a:rPr>
              <a:t>-se </a:t>
            </a:r>
            <a:r>
              <a:rPr lang="en-US" sz="1200" dirty="0" err="1">
                <a:latin typeface="Sora"/>
                <a:cs typeface="Sora ExtraBold" pitchFamily="2" charset="0"/>
              </a:rPr>
              <a:t>na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sua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atuação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legislativa</a:t>
            </a:r>
            <a:r>
              <a:rPr lang="en-US" sz="1200" dirty="0">
                <a:latin typeface="Sora"/>
                <a:cs typeface="Sora ExtraBold" pitchFamily="2" charset="0"/>
              </a:rPr>
              <a:t> e </a:t>
            </a:r>
            <a:r>
              <a:rPr lang="en-US" sz="1200" dirty="0" err="1">
                <a:latin typeface="Sora"/>
                <a:cs typeface="Sora ExtraBold" pitchFamily="2" charset="0"/>
              </a:rPr>
              <a:t>fiscalizadora</a:t>
            </a:r>
            <a:r>
              <a:rPr lang="en-US" sz="1200" dirty="0">
                <a:latin typeface="Sora"/>
                <a:cs typeface="Sora ExtraBold" pitchFamily="2" charset="0"/>
              </a:rPr>
              <a:t>, </a:t>
            </a:r>
            <a:r>
              <a:rPr lang="en-US" sz="1200" dirty="0" err="1">
                <a:latin typeface="Sora"/>
                <a:cs typeface="Sora ExtraBold" pitchFamily="2" charset="0"/>
              </a:rPr>
              <a:t>por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meio</a:t>
            </a:r>
            <a:r>
              <a:rPr lang="en-US" sz="1200" dirty="0">
                <a:latin typeface="Sora"/>
                <a:cs typeface="Sora ExtraBold" pitchFamily="2" charset="0"/>
              </a:rPr>
              <a:t> de </a:t>
            </a:r>
            <a:r>
              <a:rPr lang="en-US" sz="1200" dirty="0" err="1">
                <a:latin typeface="Sora"/>
                <a:cs typeface="Sora ExtraBold" pitchFamily="2" charset="0"/>
              </a:rPr>
              <a:t>inovações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em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governança</a:t>
            </a:r>
            <a:r>
              <a:rPr lang="en-US" sz="1200" dirty="0">
                <a:latin typeface="Sora"/>
                <a:cs typeface="Sora ExtraBold" pitchFamily="2" charset="0"/>
              </a:rPr>
              <a:t> e </a:t>
            </a:r>
            <a:r>
              <a:rPr lang="en-US" sz="1200" dirty="0" err="1">
                <a:latin typeface="Sora"/>
                <a:cs typeface="Sora ExtraBold" pitchFamily="2" charset="0"/>
              </a:rPr>
              <a:t>gestão</a:t>
            </a:r>
            <a:r>
              <a:rPr lang="en-US" sz="1200" dirty="0">
                <a:latin typeface="Sora"/>
                <a:cs typeface="Sora ExtraBold" pitchFamily="2" charset="0"/>
              </a:rPr>
              <a:t>.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A318F-2945-A239-12E7-E6B100356A20}"/>
              </a:ext>
            </a:extLst>
          </p:cNvPr>
          <p:cNvSpPr txBox="1"/>
          <p:nvPr/>
        </p:nvSpPr>
        <p:spPr>
          <a:xfrm>
            <a:off x="3620906" y="2452206"/>
            <a:ext cx="815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MISSÃO:  </a:t>
            </a:r>
            <a:r>
              <a:rPr lang="en-US" sz="1200" dirty="0" err="1">
                <a:latin typeface="Sora"/>
                <a:cs typeface="Sora ExtraBold" pitchFamily="2" charset="0"/>
              </a:rPr>
              <a:t>Representar</a:t>
            </a:r>
            <a:r>
              <a:rPr lang="en-US" sz="1200" dirty="0">
                <a:latin typeface="Sora"/>
                <a:cs typeface="Sora ExtraBold" pitchFamily="2" charset="0"/>
              </a:rPr>
              <a:t> a </a:t>
            </a:r>
            <a:r>
              <a:rPr lang="en-US" sz="1200" dirty="0" err="1">
                <a:latin typeface="Sora"/>
                <a:cs typeface="Sora ExtraBold" pitchFamily="2" charset="0"/>
              </a:rPr>
              <a:t>sociedade</a:t>
            </a:r>
            <a:r>
              <a:rPr lang="en-US" sz="1200" dirty="0">
                <a:latin typeface="Sora"/>
                <a:cs typeface="Sora ExtraBold" pitchFamily="2" charset="0"/>
              </a:rPr>
              <a:t>  </a:t>
            </a:r>
            <a:r>
              <a:rPr lang="en-US" sz="1200" dirty="0" err="1">
                <a:latin typeface="Sora"/>
                <a:cs typeface="Sora ExtraBold" pitchFamily="2" charset="0"/>
              </a:rPr>
              <a:t>norte-rio-grandense</a:t>
            </a:r>
            <a:r>
              <a:rPr lang="en-US" sz="1200" dirty="0">
                <a:latin typeface="Sora"/>
                <a:cs typeface="Sora ExtraBold" pitchFamily="2" charset="0"/>
              </a:rPr>
              <a:t>, </a:t>
            </a:r>
            <a:r>
              <a:rPr lang="en-US" sz="1200" dirty="0" err="1">
                <a:latin typeface="Sora"/>
                <a:cs typeface="Sora ExtraBold" pitchFamily="2" charset="0"/>
              </a:rPr>
              <a:t>legislar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em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sua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defesa</a:t>
            </a:r>
            <a:r>
              <a:rPr lang="en-US" sz="1200" dirty="0">
                <a:latin typeface="Sora"/>
                <a:cs typeface="Sora ExtraBold" pitchFamily="2" charset="0"/>
              </a:rPr>
              <a:t>, </a:t>
            </a:r>
            <a:r>
              <a:rPr lang="en-US" sz="1200" dirty="0" err="1">
                <a:latin typeface="Sora"/>
                <a:cs typeface="Sora ExtraBold" pitchFamily="2" charset="0"/>
              </a:rPr>
              <a:t>fiscalizar</a:t>
            </a:r>
            <a:r>
              <a:rPr lang="en-US" sz="1200" dirty="0">
                <a:latin typeface="Sora"/>
                <a:cs typeface="Sora ExtraBold" pitchFamily="2" charset="0"/>
              </a:rPr>
              <a:t> e </a:t>
            </a:r>
            <a:r>
              <a:rPr lang="en-US" sz="1200" dirty="0" err="1">
                <a:latin typeface="Sora"/>
                <a:cs typeface="Sora ExtraBold" pitchFamily="2" charset="0"/>
              </a:rPr>
              <a:t>julgar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os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atos</a:t>
            </a:r>
            <a:r>
              <a:rPr lang="en-US" sz="1200" dirty="0">
                <a:latin typeface="Sora"/>
                <a:cs typeface="Sora ExtraBold" pitchFamily="2" charset="0"/>
              </a:rPr>
              <a:t> do </a:t>
            </a:r>
            <a:r>
              <a:rPr lang="en-US" sz="1200" dirty="0" err="1">
                <a:latin typeface="Sora"/>
                <a:cs typeface="Sora ExtraBold" pitchFamily="2" charset="0"/>
              </a:rPr>
              <a:t>poder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público</a:t>
            </a:r>
            <a:r>
              <a:rPr lang="en-US" sz="1200" dirty="0">
                <a:latin typeface="Sora"/>
                <a:cs typeface="Sora ExtraBold" pitchFamily="2" charset="0"/>
              </a:rPr>
              <a:t>, </a:t>
            </a:r>
            <a:r>
              <a:rPr lang="en-US" sz="1200" dirty="0" err="1">
                <a:latin typeface="Sora"/>
                <a:cs typeface="Sora ExtraBold" pitchFamily="2" charset="0"/>
              </a:rPr>
              <a:t>visando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eficácia</a:t>
            </a:r>
            <a:r>
              <a:rPr lang="en-US" sz="1200" dirty="0">
                <a:latin typeface="Sora"/>
                <a:cs typeface="Sora ExtraBold" pitchFamily="2" charset="0"/>
              </a:rPr>
              <a:t> e </a:t>
            </a:r>
            <a:r>
              <a:rPr lang="en-US" sz="1200" dirty="0" err="1">
                <a:latin typeface="Sora"/>
                <a:cs typeface="Sora ExtraBold" pitchFamily="2" charset="0"/>
              </a:rPr>
              <a:t>eficiência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na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aplicação</a:t>
            </a:r>
            <a:r>
              <a:rPr lang="en-US" sz="1200" dirty="0">
                <a:latin typeface="Sora"/>
                <a:cs typeface="Sora ExtraBold" pitchFamily="2" charset="0"/>
              </a:rPr>
              <a:t> dos </a:t>
            </a:r>
            <a:r>
              <a:rPr lang="en-US" sz="1200" dirty="0" err="1">
                <a:latin typeface="Sora"/>
                <a:cs typeface="Sora ExtraBold" pitchFamily="2" charset="0"/>
              </a:rPr>
              <a:t>recursos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públicos</a:t>
            </a:r>
            <a:r>
              <a:rPr lang="en-US" sz="1200" dirty="0">
                <a:latin typeface="Sora"/>
                <a:cs typeface="Sora ExtraBold" pitchFamily="2" charset="0"/>
              </a:rPr>
              <a:t> e a </a:t>
            </a:r>
            <a:r>
              <a:rPr lang="en-US" sz="1200" dirty="0" err="1">
                <a:latin typeface="Sora"/>
                <a:cs typeface="Sora ExtraBold" pitchFamily="2" charset="0"/>
              </a:rPr>
              <a:t>concretização</a:t>
            </a:r>
            <a:r>
              <a:rPr lang="en-US" sz="1200" dirty="0">
                <a:latin typeface="Sora"/>
                <a:cs typeface="Sora ExtraBold" pitchFamily="2" charset="0"/>
              </a:rPr>
              <a:t> dos </a:t>
            </a:r>
            <a:r>
              <a:rPr lang="en-US" sz="1200" dirty="0" err="1">
                <a:latin typeface="Sora"/>
                <a:cs typeface="Sora ExtraBold" pitchFamily="2" charset="0"/>
              </a:rPr>
              <a:t>direitos</a:t>
            </a:r>
            <a:r>
              <a:rPr lang="en-US" sz="1200" dirty="0"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latin typeface="Sora"/>
                <a:cs typeface="Sora ExtraBold" pitchFamily="2" charset="0"/>
              </a:rPr>
              <a:t>fundamentais</a:t>
            </a:r>
            <a:r>
              <a:rPr lang="en-US" sz="1200" dirty="0">
                <a:latin typeface="Sora"/>
                <a:cs typeface="Sora ExtraBold" pitchFamily="2" charset="0"/>
              </a:rPr>
              <a:t>.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8BA9237-29A6-6E30-1A62-856C16253790}"/>
              </a:ext>
            </a:extLst>
          </p:cNvPr>
          <p:cNvCxnSpPr>
            <a:cxnSpLocks/>
          </p:cNvCxnSpPr>
          <p:nvPr/>
        </p:nvCxnSpPr>
        <p:spPr>
          <a:xfrm>
            <a:off x="2586743" y="3750585"/>
            <a:ext cx="923544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A0EE36-B75D-E90B-A465-C7462DBE3D46}"/>
              </a:ext>
            </a:extLst>
          </p:cNvPr>
          <p:cNvCxnSpPr>
            <a:cxnSpLocks/>
          </p:cNvCxnSpPr>
          <p:nvPr/>
        </p:nvCxnSpPr>
        <p:spPr>
          <a:xfrm>
            <a:off x="2586743" y="5198598"/>
            <a:ext cx="9235440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8A7B8755-33DB-A441-F894-4A781CD1C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06" y="639707"/>
            <a:ext cx="4540276" cy="467000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8FBB52D-8C00-F44A-B924-8CFFDBF85313}"/>
              </a:ext>
            </a:extLst>
          </p:cNvPr>
          <p:cNvGrpSpPr/>
          <p:nvPr/>
        </p:nvGrpSpPr>
        <p:grpSpPr>
          <a:xfrm>
            <a:off x="3583891" y="3889089"/>
            <a:ext cx="8232649" cy="1173181"/>
            <a:chOff x="3583891" y="3889089"/>
            <a:chExt cx="8232649" cy="117318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A853A6C-26C6-08CF-EE7B-78BAAE8CEF5A}"/>
                </a:ext>
              </a:extLst>
            </p:cNvPr>
            <p:cNvGrpSpPr/>
            <p:nvPr/>
          </p:nvGrpSpPr>
          <p:grpSpPr>
            <a:xfrm>
              <a:off x="3583891" y="3889089"/>
              <a:ext cx="8232649" cy="1173181"/>
              <a:chOff x="3583891" y="3889089"/>
              <a:chExt cx="8232649" cy="1173181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6BCB9F5-FFAF-749E-67FC-CD04620AEE93}"/>
                  </a:ext>
                </a:extLst>
              </p:cNvPr>
              <p:cNvGrpSpPr/>
              <p:nvPr/>
            </p:nvGrpSpPr>
            <p:grpSpPr>
              <a:xfrm>
                <a:off x="4785543" y="3889448"/>
                <a:ext cx="5852160" cy="279792"/>
                <a:chOff x="4785543" y="3889448"/>
                <a:chExt cx="5852160" cy="279792"/>
              </a:xfrm>
            </p:grpSpPr>
            <p:cxnSp>
              <p:nvCxnSpPr>
                <p:cNvPr id="26" name="Elbow Connector 14">
                  <a:extLst>
                    <a:ext uri="{FF2B5EF4-FFF2-40B4-BE49-F238E27FC236}">
                      <a16:creationId xmlns:a16="http://schemas.microsoft.com/office/drawing/2014/main" id="{BDDEC23A-8749-B0BE-FD22-01006A4EC1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4785543" y="3895359"/>
                  <a:ext cx="2926080" cy="273881"/>
                </a:xfrm>
                <a:prstGeom prst="bentConnector2">
                  <a:avLst/>
                </a:prstGeom>
                <a:ln>
                  <a:solidFill>
                    <a:srgbClr val="D26E9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Elbow Connector 14">
                  <a:extLst>
                    <a:ext uri="{FF2B5EF4-FFF2-40B4-BE49-F238E27FC236}">
                      <a16:creationId xmlns:a16="http://schemas.microsoft.com/office/drawing/2014/main" id="{A47AD25C-164C-6731-9CD1-B1B9DEE841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7711623" y="3889448"/>
                  <a:ext cx="2926080" cy="273881"/>
                </a:xfrm>
                <a:prstGeom prst="bentConnector2">
                  <a:avLst/>
                </a:prstGeom>
                <a:ln>
                  <a:solidFill>
                    <a:srgbClr val="D26E9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D499106-29DB-A54C-E51A-9B3368175151}"/>
                  </a:ext>
                </a:extLst>
              </p:cNvPr>
              <p:cNvGrpSpPr/>
              <p:nvPr/>
            </p:nvGrpSpPr>
            <p:grpSpPr>
              <a:xfrm>
                <a:off x="3583891" y="4102476"/>
                <a:ext cx="2607441" cy="365760"/>
                <a:chOff x="4440420" y="3064734"/>
                <a:chExt cx="1726934" cy="575870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707AA121-CDBA-07F2-FBD5-E6602D05CE9F}"/>
                    </a:ext>
                  </a:extLst>
                </p:cNvPr>
                <p:cNvSpPr/>
                <p:nvPr/>
              </p:nvSpPr>
              <p:spPr>
                <a:xfrm>
                  <a:off x="4440420" y="3064734"/>
                  <a:ext cx="1726934" cy="575870"/>
                </a:xfrm>
                <a:prstGeom prst="roundRect">
                  <a:avLst/>
                </a:prstGeom>
                <a:gradFill>
                  <a:gsLst>
                    <a:gs pos="19000">
                      <a:srgbClr val="D26E97"/>
                    </a:gs>
                    <a:gs pos="100000">
                      <a:srgbClr val="D26E97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47B14D3-B815-7BA8-5F38-2D66BD1A56FB}"/>
                    </a:ext>
                  </a:extLst>
                </p:cNvPr>
                <p:cNvSpPr txBox="1"/>
                <p:nvPr/>
              </p:nvSpPr>
              <p:spPr>
                <a:xfrm>
                  <a:off x="4441201" y="3153399"/>
                  <a:ext cx="1722221" cy="4118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3.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Implantar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a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gestão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de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processos</a:t>
                  </a:r>
                  <a:endParaRPr lang="en-US" sz="1100" dirty="0">
                    <a:solidFill>
                      <a:schemeClr val="bg1"/>
                    </a:solidFill>
                    <a:latin typeface="Sora" pitchFamily="2" charset="0"/>
                    <a:cs typeface="Sora" pitchFamily="2" charset="0"/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C40271B-EE52-3F96-D911-CF83D458ABF4}"/>
                  </a:ext>
                </a:extLst>
              </p:cNvPr>
              <p:cNvGrpSpPr/>
              <p:nvPr/>
            </p:nvGrpSpPr>
            <p:grpSpPr>
              <a:xfrm>
                <a:off x="6393526" y="4067457"/>
                <a:ext cx="2609294" cy="430887"/>
                <a:chOff x="4439192" y="3009597"/>
                <a:chExt cx="1728162" cy="678403"/>
              </a:xfrm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FC827AB6-F2F7-89A0-B63F-E8D455FE176B}"/>
                    </a:ext>
                  </a:extLst>
                </p:cNvPr>
                <p:cNvSpPr/>
                <p:nvPr/>
              </p:nvSpPr>
              <p:spPr>
                <a:xfrm>
                  <a:off x="4440420" y="3064734"/>
                  <a:ext cx="1726934" cy="575870"/>
                </a:xfrm>
                <a:prstGeom prst="roundRect">
                  <a:avLst/>
                </a:prstGeom>
                <a:gradFill>
                  <a:gsLst>
                    <a:gs pos="19000">
                      <a:srgbClr val="D26E97"/>
                    </a:gs>
                    <a:gs pos="100000">
                      <a:srgbClr val="D26E97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7513875-7482-C3CF-A346-AF72E903985D}"/>
                    </a:ext>
                  </a:extLst>
                </p:cNvPr>
                <p:cNvSpPr txBox="1"/>
                <p:nvPr/>
              </p:nvSpPr>
              <p:spPr>
                <a:xfrm>
                  <a:off x="4439192" y="3009597"/>
                  <a:ext cx="1726934" cy="678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4.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Aprimorar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a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comunicação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com as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partes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interessadas</a:t>
                  </a:r>
                  <a:endParaRPr lang="en-US" sz="1100" dirty="0">
                    <a:solidFill>
                      <a:schemeClr val="bg1"/>
                    </a:solidFill>
                    <a:latin typeface="Sora" pitchFamily="2" charset="0"/>
                    <a:cs typeface="Sora" pitchFamily="2" charset="0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6FD87FA-B978-37E3-20BA-7E4D7E74FDC7}"/>
                  </a:ext>
                </a:extLst>
              </p:cNvPr>
              <p:cNvGrpSpPr/>
              <p:nvPr/>
            </p:nvGrpSpPr>
            <p:grpSpPr>
              <a:xfrm>
                <a:off x="9195658" y="4062328"/>
                <a:ext cx="2620882" cy="430887"/>
                <a:chOff x="4431517" y="3009196"/>
                <a:chExt cx="1735837" cy="678406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8C57E76F-0FF5-CE44-B645-525F287E0E55}"/>
                    </a:ext>
                  </a:extLst>
                </p:cNvPr>
                <p:cNvSpPr/>
                <p:nvPr/>
              </p:nvSpPr>
              <p:spPr>
                <a:xfrm>
                  <a:off x="4440420" y="3064734"/>
                  <a:ext cx="1726934" cy="575870"/>
                </a:xfrm>
                <a:prstGeom prst="roundRect">
                  <a:avLst/>
                </a:prstGeom>
                <a:gradFill>
                  <a:gsLst>
                    <a:gs pos="19000">
                      <a:srgbClr val="D26E97"/>
                    </a:gs>
                    <a:gs pos="100000">
                      <a:srgbClr val="D26E97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AD6B461-32FE-3210-CE5C-999D08BE76B2}"/>
                    </a:ext>
                  </a:extLst>
                </p:cNvPr>
                <p:cNvSpPr txBox="1"/>
                <p:nvPr/>
              </p:nvSpPr>
              <p:spPr>
                <a:xfrm>
                  <a:off x="4431517" y="3009196"/>
                  <a:ext cx="1731702" cy="6784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5.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Modernizar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a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atuação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parlamentar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na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fiscalização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das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políticas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públicas</a:t>
                  </a:r>
                  <a:endParaRPr lang="en-US" sz="1100" dirty="0">
                    <a:solidFill>
                      <a:schemeClr val="bg1"/>
                    </a:solidFill>
                    <a:latin typeface="Sora" pitchFamily="2" charset="0"/>
                    <a:cs typeface="Sora" pitchFamily="2" charset="0"/>
                  </a:endParaRP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C96ADE1-F177-3E56-ACDF-8E7432B0EEFA}"/>
                  </a:ext>
                </a:extLst>
              </p:cNvPr>
              <p:cNvGrpSpPr/>
              <p:nvPr/>
            </p:nvGrpSpPr>
            <p:grpSpPr>
              <a:xfrm>
                <a:off x="6393524" y="4696508"/>
                <a:ext cx="2607442" cy="365762"/>
                <a:chOff x="4440419" y="3064734"/>
                <a:chExt cx="1726935" cy="575870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67C9F02A-02EB-1CBD-52C5-12C97106833B}"/>
                    </a:ext>
                  </a:extLst>
                </p:cNvPr>
                <p:cNvSpPr/>
                <p:nvPr/>
              </p:nvSpPr>
              <p:spPr>
                <a:xfrm>
                  <a:off x="4440420" y="3064734"/>
                  <a:ext cx="1726934" cy="575870"/>
                </a:xfrm>
                <a:prstGeom prst="roundRect">
                  <a:avLst/>
                </a:prstGeom>
                <a:gradFill>
                  <a:gsLst>
                    <a:gs pos="19000">
                      <a:srgbClr val="D26E97"/>
                    </a:gs>
                    <a:gs pos="100000">
                      <a:srgbClr val="D26E97"/>
                    </a:gs>
                  </a:gsLst>
                  <a:path path="circle">
                    <a:fillToRect r="100000" b="100000"/>
                  </a:path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8D7D51-9986-9AFA-B623-4D9BDD3243E6}"/>
                    </a:ext>
                  </a:extLst>
                </p:cNvPr>
                <p:cNvSpPr txBox="1"/>
                <p:nvPr/>
              </p:nvSpPr>
              <p:spPr>
                <a:xfrm>
                  <a:off x="4440419" y="3167992"/>
                  <a:ext cx="1719261" cy="411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6.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Garantir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os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direitos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de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cidadania</a:t>
                  </a:r>
                  <a:endParaRPr lang="en-US" sz="1100" dirty="0">
                    <a:solidFill>
                      <a:schemeClr val="bg1"/>
                    </a:solidFill>
                    <a:latin typeface="Sora" pitchFamily="2" charset="0"/>
                    <a:cs typeface="Sora" pitchFamily="2" charset="0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B64279-6039-B22A-B31E-E247A6A9B18C}"/>
                  </a:ext>
                </a:extLst>
              </p:cNvPr>
              <p:cNvSpPr txBox="1"/>
              <p:nvPr/>
            </p:nvSpPr>
            <p:spPr>
              <a:xfrm>
                <a:off x="6964792" y="3889089"/>
                <a:ext cx="14077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err="1">
                    <a:solidFill>
                      <a:srgbClr val="D26E97"/>
                    </a:solidFill>
                    <a:latin typeface="Sora" pitchFamily="2" charset="0"/>
                    <a:cs typeface="Sora" pitchFamily="2" charset="0"/>
                  </a:rPr>
                  <a:t>Gestão</a:t>
                </a:r>
                <a:r>
                  <a:rPr lang="en-US" sz="800" dirty="0">
                    <a:solidFill>
                      <a:srgbClr val="D26E97"/>
                    </a:solidFill>
                    <a:latin typeface="Sora" pitchFamily="2" charset="0"/>
                    <a:cs typeface="Sora" pitchFamily="2" charset="0"/>
                  </a:rPr>
                  <a:t> </a:t>
                </a:r>
                <a:r>
                  <a:rPr lang="en-US" sz="800" dirty="0" err="1">
                    <a:solidFill>
                      <a:srgbClr val="D26E97"/>
                    </a:solidFill>
                    <a:latin typeface="Sora" pitchFamily="2" charset="0"/>
                    <a:cs typeface="Sora" pitchFamily="2" charset="0"/>
                  </a:rPr>
                  <a:t>Operacional</a:t>
                </a:r>
                <a:endParaRPr lang="en-US" sz="800" dirty="0">
                  <a:solidFill>
                    <a:srgbClr val="D26E97"/>
                  </a:solidFill>
                  <a:latin typeface="Sora" pitchFamily="2" charset="0"/>
                  <a:cs typeface="Sora" pitchFamily="2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D6B38-8C6F-EC6E-FAB3-7824A9E2D90F}"/>
                  </a:ext>
                </a:extLst>
              </p:cNvPr>
              <p:cNvSpPr txBox="1"/>
              <p:nvPr/>
            </p:nvSpPr>
            <p:spPr>
              <a:xfrm>
                <a:off x="6983854" y="4500654"/>
                <a:ext cx="14077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err="1">
                    <a:solidFill>
                      <a:srgbClr val="D26E97"/>
                    </a:solidFill>
                    <a:latin typeface="Sora" pitchFamily="2" charset="0"/>
                    <a:cs typeface="Sora" pitchFamily="2" charset="0"/>
                  </a:rPr>
                  <a:t>Governança</a:t>
                </a:r>
                <a:r>
                  <a:rPr lang="en-US" sz="800" dirty="0">
                    <a:solidFill>
                      <a:srgbClr val="D26E97"/>
                    </a:solidFill>
                    <a:latin typeface="Sora" pitchFamily="2" charset="0"/>
                    <a:cs typeface="Sora" pitchFamily="2" charset="0"/>
                  </a:rPr>
                  <a:t> e </a:t>
                </a:r>
                <a:r>
                  <a:rPr lang="en-US" sz="800" dirty="0" err="1">
                    <a:solidFill>
                      <a:srgbClr val="D26E97"/>
                    </a:solidFill>
                    <a:latin typeface="Sora" pitchFamily="2" charset="0"/>
                    <a:cs typeface="Sora" pitchFamily="2" charset="0"/>
                  </a:rPr>
                  <a:t>Gestão</a:t>
                </a:r>
                <a:endParaRPr lang="en-US" sz="800" dirty="0">
                  <a:solidFill>
                    <a:srgbClr val="D26E97"/>
                  </a:solidFill>
                  <a:latin typeface="Sora" pitchFamily="2" charset="0"/>
                  <a:cs typeface="Sora" pitchFamily="2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DBAD097-18B1-2419-CE84-D710FF65B3FC}"/>
                </a:ext>
              </a:extLst>
            </p:cNvPr>
            <p:cNvGrpSpPr/>
            <p:nvPr/>
          </p:nvGrpSpPr>
          <p:grpSpPr>
            <a:xfrm>
              <a:off x="6456086" y="4519147"/>
              <a:ext cx="2468880" cy="183173"/>
              <a:chOff x="5985693" y="4096618"/>
              <a:chExt cx="4491438" cy="183173"/>
            </a:xfrm>
          </p:grpSpPr>
          <p:cxnSp>
            <p:nvCxnSpPr>
              <p:cNvPr id="69" name="Elbow Connector 14">
                <a:extLst>
                  <a:ext uri="{FF2B5EF4-FFF2-40B4-BE49-F238E27FC236}">
                    <a16:creationId xmlns:a16="http://schemas.microsoft.com/office/drawing/2014/main" id="{A1BE0AE2-7775-C86B-84E6-8D3A3C8AB8B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985693" y="4096618"/>
                <a:ext cx="2245719" cy="182880"/>
              </a:xfrm>
              <a:prstGeom prst="bentConnector2">
                <a:avLst/>
              </a:prstGeom>
              <a:ln>
                <a:solidFill>
                  <a:srgbClr val="D26E9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14">
                <a:extLst>
                  <a:ext uri="{FF2B5EF4-FFF2-40B4-BE49-F238E27FC236}">
                    <a16:creationId xmlns:a16="http://schemas.microsoft.com/office/drawing/2014/main" id="{EC34C2C6-18E0-8534-DA36-11EDA3CB359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8231412" y="4096911"/>
                <a:ext cx="2245719" cy="182880"/>
              </a:xfrm>
              <a:prstGeom prst="bentConnector2">
                <a:avLst/>
              </a:prstGeom>
              <a:ln>
                <a:solidFill>
                  <a:srgbClr val="D26E9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CF139DC-EC63-8FBC-5B60-1C12ED15B82F}"/>
              </a:ext>
            </a:extLst>
          </p:cNvPr>
          <p:cNvGrpSpPr/>
          <p:nvPr/>
        </p:nvGrpSpPr>
        <p:grpSpPr>
          <a:xfrm>
            <a:off x="3399076" y="5321859"/>
            <a:ext cx="8555712" cy="1248103"/>
            <a:chOff x="3404686" y="5312334"/>
            <a:chExt cx="8555712" cy="1248103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3D25A70-B8D1-60C2-983D-74594755212C}"/>
                </a:ext>
              </a:extLst>
            </p:cNvPr>
            <p:cNvSpPr txBox="1"/>
            <p:nvPr/>
          </p:nvSpPr>
          <p:spPr>
            <a:xfrm>
              <a:off x="9737238" y="5312334"/>
              <a:ext cx="14077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>
                  <a:solidFill>
                    <a:srgbClr val="73BF45"/>
                  </a:solidFill>
                  <a:latin typeface="Sora" pitchFamily="2" charset="0"/>
                  <a:cs typeface="Sora" pitchFamily="2" charset="0"/>
                </a:rPr>
                <a:t>Infraestrutura</a:t>
              </a:r>
              <a:r>
                <a:rPr lang="en-US" sz="800" dirty="0">
                  <a:solidFill>
                    <a:srgbClr val="73BF45"/>
                  </a:solidFill>
                  <a:latin typeface="Sora" pitchFamily="2" charset="0"/>
                  <a:cs typeface="Sora" pitchFamily="2" charset="0"/>
                </a:rPr>
                <a:t> </a:t>
              </a:r>
              <a:r>
                <a:rPr lang="en-US" sz="800" dirty="0" err="1">
                  <a:solidFill>
                    <a:srgbClr val="73BF45"/>
                  </a:solidFill>
                  <a:latin typeface="Sora" pitchFamily="2" charset="0"/>
                  <a:cs typeface="Sora" pitchFamily="2" charset="0"/>
                </a:rPr>
                <a:t>Física</a:t>
              </a:r>
              <a:endParaRPr lang="en-US" sz="800" dirty="0">
                <a:solidFill>
                  <a:srgbClr val="73BF45"/>
                </a:solidFill>
                <a:latin typeface="Sora" pitchFamily="2" charset="0"/>
                <a:cs typeface="Sora" pitchFamily="2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986F3B6-9372-67F1-819B-0B4D8A41FBCD}"/>
                </a:ext>
              </a:extLst>
            </p:cNvPr>
            <p:cNvGrpSpPr/>
            <p:nvPr/>
          </p:nvGrpSpPr>
          <p:grpSpPr>
            <a:xfrm>
              <a:off x="3404686" y="5312917"/>
              <a:ext cx="8555712" cy="1247520"/>
              <a:chOff x="3404686" y="5312917"/>
              <a:chExt cx="8555712" cy="124752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64F2C88-6075-8327-335B-A62A9430691D}"/>
                  </a:ext>
                </a:extLst>
              </p:cNvPr>
              <p:cNvSpPr txBox="1"/>
              <p:nvPr/>
            </p:nvSpPr>
            <p:spPr>
              <a:xfrm>
                <a:off x="6983854" y="5957004"/>
                <a:ext cx="14077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err="1">
                    <a:solidFill>
                      <a:srgbClr val="73BF45"/>
                    </a:solidFill>
                    <a:latin typeface="Sora" pitchFamily="2" charset="0"/>
                    <a:cs typeface="Sora" pitchFamily="2" charset="0"/>
                  </a:rPr>
                  <a:t>Orçamento</a:t>
                </a:r>
                <a:endParaRPr lang="en-US" sz="800" dirty="0">
                  <a:solidFill>
                    <a:srgbClr val="73BF45"/>
                  </a:solidFill>
                  <a:latin typeface="Sora" pitchFamily="2" charset="0"/>
                  <a:cs typeface="Sora" pitchFamily="2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0870485-34C5-4CEA-2610-FE9D95763343}"/>
                  </a:ext>
                </a:extLst>
              </p:cNvPr>
              <p:cNvSpPr txBox="1"/>
              <p:nvPr/>
            </p:nvSpPr>
            <p:spPr>
              <a:xfrm>
                <a:off x="4087286" y="5312917"/>
                <a:ext cx="140773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err="1">
                    <a:solidFill>
                      <a:srgbClr val="73BF45"/>
                    </a:solidFill>
                    <a:latin typeface="Sora" pitchFamily="2" charset="0"/>
                    <a:cs typeface="Sora" pitchFamily="2" charset="0"/>
                  </a:rPr>
                  <a:t>Pessoas</a:t>
                </a:r>
                <a:endParaRPr lang="en-US" sz="800" dirty="0">
                  <a:solidFill>
                    <a:srgbClr val="73BF45"/>
                  </a:solidFill>
                  <a:latin typeface="Sora" pitchFamily="2" charset="0"/>
                  <a:cs typeface="Sora" pitchFamily="2" charset="0"/>
                </a:endParaRP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0E8F2139-02B1-588D-B4BC-FE75594601AD}"/>
                  </a:ext>
                </a:extLst>
              </p:cNvPr>
              <p:cNvGrpSpPr/>
              <p:nvPr/>
            </p:nvGrpSpPr>
            <p:grpSpPr>
              <a:xfrm>
                <a:off x="3404686" y="5330203"/>
                <a:ext cx="8555712" cy="1230234"/>
                <a:chOff x="3404686" y="5319570"/>
                <a:chExt cx="8555712" cy="1230234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C1D24CED-AA73-88CC-0931-CA05D7143689}"/>
                    </a:ext>
                  </a:extLst>
                </p:cNvPr>
                <p:cNvGrpSpPr/>
                <p:nvPr/>
              </p:nvGrpSpPr>
              <p:grpSpPr>
                <a:xfrm>
                  <a:off x="3404686" y="5518126"/>
                  <a:ext cx="2950180" cy="365760"/>
                  <a:chOff x="4326920" y="3064734"/>
                  <a:chExt cx="1953934" cy="575870"/>
                </a:xfrm>
              </p:grpSpPr>
              <p:sp>
                <p:nvSpPr>
                  <p:cNvPr id="56" name="Rectangle: Rounded Corners 55">
                    <a:extLst>
                      <a:ext uri="{FF2B5EF4-FFF2-40B4-BE49-F238E27FC236}">
                        <a16:creationId xmlns:a16="http://schemas.microsoft.com/office/drawing/2014/main" id="{453161ED-918D-822E-A9B1-0A60DA74817D}"/>
                      </a:ext>
                    </a:extLst>
                  </p:cNvPr>
                  <p:cNvSpPr/>
                  <p:nvPr/>
                </p:nvSpPr>
                <p:spPr>
                  <a:xfrm>
                    <a:off x="4440420" y="3064734"/>
                    <a:ext cx="1726934" cy="575870"/>
                  </a:xfrm>
                  <a:prstGeom prst="roundRect">
                    <a:avLst/>
                  </a:prstGeom>
                  <a:solidFill>
                    <a:srgbClr val="73BF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 dirty="0"/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0F1A8773-FEF2-905D-78D0-1AC2BD8242E4}"/>
                      </a:ext>
                    </a:extLst>
                  </p:cNvPr>
                  <p:cNvSpPr txBox="1"/>
                  <p:nvPr/>
                </p:nvSpPr>
                <p:spPr>
                  <a:xfrm>
                    <a:off x="4326920" y="3124615"/>
                    <a:ext cx="1953934" cy="4118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7.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Aprimorar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a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gestão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de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pessoas</a:t>
                    </a:r>
                    <a:endPara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2F79638F-B871-ADA7-5D88-C8F2B2A760E3}"/>
                    </a:ext>
                  </a:extLst>
                </p:cNvPr>
                <p:cNvGrpSpPr/>
                <p:nvPr/>
              </p:nvGrpSpPr>
              <p:grpSpPr>
                <a:xfrm>
                  <a:off x="6216180" y="5518124"/>
                  <a:ext cx="2950180" cy="365763"/>
                  <a:chOff x="4326921" y="3064734"/>
                  <a:chExt cx="1953934" cy="575870"/>
                </a:xfrm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F500F111-FCB8-015C-10A5-0F571034153A}"/>
                      </a:ext>
                    </a:extLst>
                  </p:cNvPr>
                  <p:cNvSpPr/>
                  <p:nvPr/>
                </p:nvSpPr>
                <p:spPr>
                  <a:xfrm>
                    <a:off x="4440420" y="3064734"/>
                    <a:ext cx="1726934" cy="575870"/>
                  </a:xfrm>
                  <a:prstGeom prst="roundRect">
                    <a:avLst/>
                  </a:prstGeom>
                  <a:solidFill>
                    <a:srgbClr val="73BF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 dirty="0"/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E9358723-44A0-A740-7725-7D4875A13BE2}"/>
                      </a:ext>
                    </a:extLst>
                  </p:cNvPr>
                  <p:cNvSpPr txBox="1"/>
                  <p:nvPr/>
                </p:nvSpPr>
                <p:spPr>
                  <a:xfrm>
                    <a:off x="4326921" y="3135724"/>
                    <a:ext cx="1953934" cy="411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8.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Implementar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a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governança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de TIC</a:t>
                    </a:r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DDBE9413-7F3C-859B-8E43-1420AB8821B9}"/>
                    </a:ext>
                  </a:extLst>
                </p:cNvPr>
                <p:cNvGrpSpPr/>
                <p:nvPr/>
              </p:nvGrpSpPr>
              <p:grpSpPr>
                <a:xfrm>
                  <a:off x="9010218" y="5513255"/>
                  <a:ext cx="2950180" cy="365762"/>
                  <a:chOff x="4313885" y="3064734"/>
                  <a:chExt cx="1953934" cy="575870"/>
                </a:xfrm>
              </p:grpSpPr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9EEBF837-F494-5BB5-9DA0-DF46DA3D880E}"/>
                      </a:ext>
                    </a:extLst>
                  </p:cNvPr>
                  <p:cNvSpPr/>
                  <p:nvPr/>
                </p:nvSpPr>
                <p:spPr>
                  <a:xfrm>
                    <a:off x="4440420" y="3064734"/>
                    <a:ext cx="1726934" cy="575870"/>
                  </a:xfrm>
                  <a:prstGeom prst="roundRect">
                    <a:avLst/>
                  </a:prstGeom>
                  <a:solidFill>
                    <a:srgbClr val="73BF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544B05E-5C80-9557-63BE-4029481E60EF}"/>
                      </a:ext>
                    </a:extLst>
                  </p:cNvPr>
                  <p:cNvSpPr txBox="1"/>
                  <p:nvPr/>
                </p:nvSpPr>
                <p:spPr>
                  <a:xfrm>
                    <a:off x="4313885" y="3095887"/>
                    <a:ext cx="1953934" cy="4118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9.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Melhorar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a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infraestrutura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física</a:t>
                    </a:r>
                    <a:endPara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endParaRPr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CD607142-651D-8A96-0286-BF4BEAD9AA27}"/>
                    </a:ext>
                  </a:extLst>
                </p:cNvPr>
                <p:cNvGrpSpPr/>
                <p:nvPr/>
              </p:nvGrpSpPr>
              <p:grpSpPr>
                <a:xfrm>
                  <a:off x="6202474" y="6118917"/>
                  <a:ext cx="2950180" cy="430887"/>
                  <a:chOff x="4313885" y="2998698"/>
                  <a:chExt cx="1953934" cy="678406"/>
                </a:xfrm>
              </p:grpSpPr>
              <p:sp>
                <p:nvSpPr>
                  <p:cNvPr id="65" name="Rectangle: Rounded Corners 64">
                    <a:extLst>
                      <a:ext uri="{FF2B5EF4-FFF2-40B4-BE49-F238E27FC236}">
                        <a16:creationId xmlns:a16="http://schemas.microsoft.com/office/drawing/2014/main" id="{5DDF5F73-AF0C-497C-12BC-3D4F48A31E42}"/>
                      </a:ext>
                    </a:extLst>
                  </p:cNvPr>
                  <p:cNvSpPr/>
                  <p:nvPr/>
                </p:nvSpPr>
                <p:spPr>
                  <a:xfrm>
                    <a:off x="4440420" y="3064734"/>
                    <a:ext cx="1726934" cy="575870"/>
                  </a:xfrm>
                  <a:prstGeom prst="roundRect">
                    <a:avLst/>
                  </a:prstGeom>
                  <a:solidFill>
                    <a:srgbClr val="73BF4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46E624C9-809F-C89A-301C-66A6C79C7168}"/>
                      </a:ext>
                    </a:extLst>
                  </p:cNvPr>
                  <p:cNvSpPr txBox="1"/>
                  <p:nvPr/>
                </p:nvSpPr>
                <p:spPr>
                  <a:xfrm>
                    <a:off x="4313885" y="2998698"/>
                    <a:ext cx="1953934" cy="6784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10.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Aperfeiçoar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a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gestão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orçamentária</a:t>
                    </a:r>
                    <a:r>
                      <a:rPr lang="en-US" sz="1100" dirty="0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 e </a:t>
                    </a:r>
                    <a:r>
                      <a:rPr lang="en-US" sz="1100" dirty="0" err="1">
                        <a:solidFill>
                          <a:schemeClr val="bg1"/>
                        </a:solidFill>
                        <a:latin typeface="Sora" pitchFamily="2" charset="0"/>
                        <a:cs typeface="Sora" pitchFamily="2" charset="0"/>
                      </a:rPr>
                      <a:t>financeira</a:t>
                    </a:r>
                    <a:endPara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endParaRPr>
                  </a:p>
                </p:txBody>
              </p:sp>
            </p:grp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A11BF64B-E638-AB91-771F-31D042979BF6}"/>
                    </a:ext>
                  </a:extLst>
                </p:cNvPr>
                <p:cNvSpPr txBox="1"/>
                <p:nvPr/>
              </p:nvSpPr>
              <p:spPr>
                <a:xfrm>
                  <a:off x="6339222" y="5319570"/>
                  <a:ext cx="2695825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 err="1">
                      <a:solidFill>
                        <a:srgbClr val="73BF45"/>
                      </a:solidFill>
                      <a:latin typeface="Sora" pitchFamily="2" charset="0"/>
                      <a:cs typeface="Sora" pitchFamily="2" charset="0"/>
                    </a:rPr>
                    <a:t>Tecnologia</a:t>
                  </a:r>
                  <a:r>
                    <a:rPr lang="en-US" sz="800" dirty="0">
                      <a:solidFill>
                        <a:srgbClr val="73BF45"/>
                      </a:solidFill>
                      <a:latin typeface="Sora" pitchFamily="2" charset="0"/>
                      <a:cs typeface="Sora" pitchFamily="2" charset="0"/>
                    </a:rPr>
                    <a:t> da </a:t>
                  </a:r>
                  <a:r>
                    <a:rPr lang="en-US" sz="800" dirty="0" err="1">
                      <a:solidFill>
                        <a:srgbClr val="73BF45"/>
                      </a:solidFill>
                      <a:latin typeface="Sora" pitchFamily="2" charset="0"/>
                      <a:cs typeface="Sora" pitchFamily="2" charset="0"/>
                    </a:rPr>
                    <a:t>Informação</a:t>
                  </a:r>
                  <a:r>
                    <a:rPr lang="en-US" sz="800" dirty="0">
                      <a:solidFill>
                        <a:srgbClr val="73BF45"/>
                      </a:solidFill>
                      <a:latin typeface="Sora" pitchFamily="2" charset="0"/>
                      <a:cs typeface="Sora" pitchFamily="2" charset="0"/>
                    </a:rPr>
                    <a:t> e </a:t>
                  </a:r>
                  <a:r>
                    <a:rPr lang="en-US" sz="800" dirty="0" err="1">
                      <a:solidFill>
                        <a:srgbClr val="73BF45"/>
                      </a:solidFill>
                      <a:latin typeface="Sora" pitchFamily="2" charset="0"/>
                      <a:cs typeface="Sora" pitchFamily="2" charset="0"/>
                    </a:rPr>
                    <a:t>Comunicação</a:t>
                  </a:r>
                  <a:endParaRPr lang="en-US" sz="800" dirty="0">
                    <a:solidFill>
                      <a:srgbClr val="73BF45"/>
                    </a:solidFill>
                    <a:latin typeface="Sora" pitchFamily="2" charset="0"/>
                    <a:cs typeface="Sora" pitchFamily="2" charset="0"/>
                  </a:endParaRP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9EC13254-85E8-19FD-0D8D-0941EE3453CE}"/>
                    </a:ext>
                  </a:extLst>
                </p:cNvPr>
                <p:cNvGrpSpPr/>
                <p:nvPr/>
              </p:nvGrpSpPr>
              <p:grpSpPr>
                <a:xfrm>
                  <a:off x="6460067" y="5334989"/>
                  <a:ext cx="2468879" cy="183173"/>
                  <a:chOff x="5985693" y="4087093"/>
                  <a:chExt cx="4491436" cy="183173"/>
                </a:xfrm>
              </p:grpSpPr>
              <p:cxnSp>
                <p:nvCxnSpPr>
                  <p:cNvPr id="74" name="Elbow Connector 14">
                    <a:extLst>
                      <a:ext uri="{FF2B5EF4-FFF2-40B4-BE49-F238E27FC236}">
                        <a16:creationId xmlns:a16="http://schemas.microsoft.com/office/drawing/2014/main" id="{7E968316-717D-6C36-7FBD-A558351E2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5985693" y="4087093"/>
                    <a:ext cx="2245719" cy="182880"/>
                  </a:xfrm>
                  <a:prstGeom prst="bentConnector2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Elbow Connector 14">
                    <a:extLst>
                      <a:ext uri="{FF2B5EF4-FFF2-40B4-BE49-F238E27FC236}">
                        <a16:creationId xmlns:a16="http://schemas.microsoft.com/office/drawing/2014/main" id="{28865364-4A59-2D23-D268-FC65200F5D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 flipV="1">
                    <a:off x="8231410" y="4087386"/>
                    <a:ext cx="2245719" cy="182880"/>
                  </a:xfrm>
                  <a:prstGeom prst="bentConnector2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F6A23F33-F468-E42F-B7B0-6FE571301EE0}"/>
                    </a:ext>
                  </a:extLst>
                </p:cNvPr>
                <p:cNvGrpSpPr/>
                <p:nvPr/>
              </p:nvGrpSpPr>
              <p:grpSpPr>
                <a:xfrm>
                  <a:off x="3653169" y="5334878"/>
                  <a:ext cx="2468879" cy="183173"/>
                  <a:chOff x="5985693" y="4087093"/>
                  <a:chExt cx="4491436" cy="183173"/>
                </a:xfrm>
              </p:grpSpPr>
              <p:cxnSp>
                <p:nvCxnSpPr>
                  <p:cNvPr id="80" name="Elbow Connector 14">
                    <a:extLst>
                      <a:ext uri="{FF2B5EF4-FFF2-40B4-BE49-F238E27FC236}">
                        <a16:creationId xmlns:a16="http://schemas.microsoft.com/office/drawing/2014/main" id="{D0899034-76B0-6C45-4E58-73B23053BB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5985693" y="4087093"/>
                    <a:ext cx="2245719" cy="182880"/>
                  </a:xfrm>
                  <a:prstGeom prst="bentConnector2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Elbow Connector 14">
                    <a:extLst>
                      <a:ext uri="{FF2B5EF4-FFF2-40B4-BE49-F238E27FC236}">
                        <a16:creationId xmlns:a16="http://schemas.microsoft.com/office/drawing/2014/main" id="{5A26F879-A5D0-1924-C867-7B75732F19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 flipV="1">
                    <a:off x="8231410" y="4087386"/>
                    <a:ext cx="2245719" cy="182880"/>
                  </a:xfrm>
                  <a:prstGeom prst="bentConnector2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53EC5671-EDA8-704E-A6B4-3AB64F4D27DA}"/>
                    </a:ext>
                  </a:extLst>
                </p:cNvPr>
                <p:cNvGrpSpPr/>
                <p:nvPr/>
              </p:nvGrpSpPr>
              <p:grpSpPr>
                <a:xfrm>
                  <a:off x="9270549" y="5331585"/>
                  <a:ext cx="2468879" cy="183173"/>
                  <a:chOff x="5985693" y="4087093"/>
                  <a:chExt cx="4491436" cy="183173"/>
                </a:xfrm>
              </p:grpSpPr>
              <p:cxnSp>
                <p:nvCxnSpPr>
                  <p:cNvPr id="83" name="Elbow Connector 14">
                    <a:extLst>
                      <a:ext uri="{FF2B5EF4-FFF2-40B4-BE49-F238E27FC236}">
                        <a16:creationId xmlns:a16="http://schemas.microsoft.com/office/drawing/2014/main" id="{B6AFC77E-DA51-C4DE-9700-9E593A39F7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5985693" y="4087093"/>
                    <a:ext cx="2245719" cy="182880"/>
                  </a:xfrm>
                  <a:prstGeom prst="bentConnector2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Elbow Connector 14">
                    <a:extLst>
                      <a:ext uri="{FF2B5EF4-FFF2-40B4-BE49-F238E27FC236}">
                        <a16:creationId xmlns:a16="http://schemas.microsoft.com/office/drawing/2014/main" id="{64354D84-FF5C-DA7B-7F64-2EF2450FE0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 flipV="1">
                    <a:off x="8231410" y="4087386"/>
                    <a:ext cx="2245719" cy="182880"/>
                  </a:xfrm>
                  <a:prstGeom prst="bentConnector2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1261BF03-645B-A037-35BA-D9FDF9B70D23}"/>
                    </a:ext>
                  </a:extLst>
                </p:cNvPr>
                <p:cNvGrpSpPr/>
                <p:nvPr/>
              </p:nvGrpSpPr>
              <p:grpSpPr>
                <a:xfrm>
                  <a:off x="6468098" y="5980572"/>
                  <a:ext cx="2468879" cy="183173"/>
                  <a:chOff x="5985693" y="4087093"/>
                  <a:chExt cx="4491436" cy="183173"/>
                </a:xfrm>
              </p:grpSpPr>
              <p:cxnSp>
                <p:nvCxnSpPr>
                  <p:cNvPr id="87" name="Elbow Connector 14">
                    <a:extLst>
                      <a:ext uri="{FF2B5EF4-FFF2-40B4-BE49-F238E27FC236}">
                        <a16:creationId xmlns:a16="http://schemas.microsoft.com/office/drawing/2014/main" id="{C06E31BF-F9B9-17B9-7733-C322A6180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5985693" y="4087093"/>
                    <a:ext cx="2245719" cy="182880"/>
                  </a:xfrm>
                  <a:prstGeom prst="bentConnector2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Elbow Connector 14">
                    <a:extLst>
                      <a:ext uri="{FF2B5EF4-FFF2-40B4-BE49-F238E27FC236}">
                        <a16:creationId xmlns:a16="http://schemas.microsoft.com/office/drawing/2014/main" id="{D11C9490-D735-590D-346F-9095310EED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H="1" flipV="1">
                    <a:off x="8231410" y="4087386"/>
                    <a:ext cx="2245719" cy="182880"/>
                  </a:xfrm>
                  <a:prstGeom prst="bentConnector2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72F14FE-A085-6CF9-C9FA-A1F89DE5524F}"/>
              </a:ext>
            </a:extLst>
          </p:cNvPr>
          <p:cNvGrpSpPr/>
          <p:nvPr/>
        </p:nvGrpSpPr>
        <p:grpSpPr>
          <a:xfrm>
            <a:off x="3585068" y="3054143"/>
            <a:ext cx="8227077" cy="612289"/>
            <a:chOff x="3585068" y="3054143"/>
            <a:chExt cx="8227077" cy="612289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3AFCCDA-1C44-4D97-BCCD-79144D448AC9}"/>
                </a:ext>
              </a:extLst>
            </p:cNvPr>
            <p:cNvGrpSpPr/>
            <p:nvPr/>
          </p:nvGrpSpPr>
          <p:grpSpPr>
            <a:xfrm>
              <a:off x="3585068" y="3054143"/>
              <a:ext cx="8227077" cy="572305"/>
              <a:chOff x="3585068" y="3054143"/>
              <a:chExt cx="8227077" cy="572305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B44DF30A-7A43-6F09-B5EC-5D65B45B716D}"/>
                  </a:ext>
                </a:extLst>
              </p:cNvPr>
              <p:cNvGrpSpPr/>
              <p:nvPr/>
            </p:nvGrpSpPr>
            <p:grpSpPr>
              <a:xfrm>
                <a:off x="5396771" y="3054143"/>
                <a:ext cx="4833871" cy="274613"/>
                <a:chOff x="5396771" y="3054143"/>
                <a:chExt cx="4833871" cy="274613"/>
              </a:xfrm>
            </p:grpSpPr>
            <p:cxnSp>
              <p:nvCxnSpPr>
                <p:cNvPr id="17" name="Elbow Connector 14">
                  <a:extLst>
                    <a:ext uri="{FF2B5EF4-FFF2-40B4-BE49-F238E27FC236}">
                      <a16:creationId xmlns:a16="http://schemas.microsoft.com/office/drawing/2014/main" id="{D9B1E5E8-8248-3612-FBB2-C514F7F621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5396771" y="3054143"/>
                  <a:ext cx="2651760" cy="274320"/>
                </a:xfrm>
                <a:prstGeom prst="bentConnector2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Elbow Connector 14">
                  <a:extLst>
                    <a:ext uri="{FF2B5EF4-FFF2-40B4-BE49-F238E27FC236}">
                      <a16:creationId xmlns:a16="http://schemas.microsoft.com/office/drawing/2014/main" id="{4B199B5A-6515-3E58-A9E8-44BDDAD709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7984923" y="3054436"/>
                  <a:ext cx="2245719" cy="274320"/>
                </a:xfrm>
                <a:prstGeom prst="bentConnector2">
                  <a:avLst/>
                </a:prstGeom>
                <a:ln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BD2CB52-1AB4-D21B-8262-4E4DBB1286DA}"/>
                  </a:ext>
                </a:extLst>
              </p:cNvPr>
              <p:cNvGrpSpPr/>
              <p:nvPr/>
            </p:nvGrpSpPr>
            <p:grpSpPr>
              <a:xfrm>
                <a:off x="3585068" y="3260689"/>
                <a:ext cx="2926083" cy="365759"/>
                <a:chOff x="4087586" y="3064734"/>
                <a:chExt cx="1937972" cy="575870"/>
              </a:xfrm>
              <a:solidFill>
                <a:srgbClr val="0172BC"/>
              </a:solidFill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A7C3C9BB-50BD-B008-B975-133A12B02342}"/>
                    </a:ext>
                  </a:extLst>
                </p:cNvPr>
                <p:cNvSpPr/>
                <p:nvPr/>
              </p:nvSpPr>
              <p:spPr>
                <a:xfrm>
                  <a:off x="4087586" y="3064734"/>
                  <a:ext cx="1937972" cy="57587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4118820-AE60-AA62-0066-3021D25D5C38}"/>
                    </a:ext>
                  </a:extLst>
                </p:cNvPr>
                <p:cNvSpPr txBox="1"/>
                <p:nvPr/>
              </p:nvSpPr>
              <p:spPr>
                <a:xfrm>
                  <a:off x="4132689" y="3167579"/>
                  <a:ext cx="1856398" cy="41189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1.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Garantir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os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direitos</a:t>
                  </a:r>
                  <a:r>
                    <a:rPr lang="en-US" sz="1100" dirty="0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 de </a:t>
                  </a:r>
                  <a:r>
                    <a:rPr lang="en-US" sz="1100" dirty="0" err="1">
                      <a:solidFill>
                        <a:schemeClr val="bg1"/>
                      </a:solidFill>
                      <a:latin typeface="Sora" pitchFamily="2" charset="0"/>
                      <a:cs typeface="Sora" pitchFamily="2" charset="0"/>
                    </a:rPr>
                    <a:t>cidanania</a:t>
                  </a:r>
                  <a:endParaRPr lang="en-US" sz="1100" dirty="0">
                    <a:solidFill>
                      <a:schemeClr val="bg1"/>
                    </a:solidFill>
                    <a:latin typeface="Sora" pitchFamily="2" charset="0"/>
                    <a:cs typeface="Sora" pitchFamily="2" charset="0"/>
                  </a:endParaRPr>
                </a:p>
              </p:txBody>
            </p:sp>
          </p:grp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BE9916A-FB5D-2713-8037-65546A8EE573}"/>
                  </a:ext>
                </a:extLst>
              </p:cNvPr>
              <p:cNvSpPr/>
              <p:nvPr/>
            </p:nvSpPr>
            <p:spPr>
              <a:xfrm>
                <a:off x="8886065" y="3255605"/>
                <a:ext cx="2926080" cy="365761"/>
              </a:xfrm>
              <a:prstGeom prst="roundRect">
                <a:avLst/>
              </a:prstGeom>
              <a:solidFill>
                <a:srgbClr val="0172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30A7A9-54F8-BB6B-F94C-1B37D7A1F23F}"/>
                  </a:ext>
                </a:extLst>
              </p:cNvPr>
              <p:cNvSpPr txBox="1"/>
              <p:nvPr/>
            </p:nvSpPr>
            <p:spPr>
              <a:xfrm>
                <a:off x="6731727" y="3059315"/>
                <a:ext cx="1944744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err="1">
                    <a:solidFill>
                      <a:schemeClr val="accent5">
                        <a:lumMod val="75000"/>
                      </a:schemeClr>
                    </a:solidFill>
                    <a:latin typeface="Sora" pitchFamily="2" charset="0"/>
                    <a:cs typeface="Sora" pitchFamily="2" charset="0"/>
                  </a:rPr>
                  <a:t>Resultados</a:t>
                </a:r>
                <a:r>
                  <a:rPr lang="en-US" sz="900" dirty="0">
                    <a:solidFill>
                      <a:schemeClr val="accent5">
                        <a:lumMod val="75000"/>
                      </a:schemeClr>
                    </a:solidFill>
                    <a:latin typeface="Sora" pitchFamily="2" charset="0"/>
                    <a:cs typeface="Sora" pitchFamily="2" charset="0"/>
                  </a:rPr>
                  <a:t> / </a:t>
                </a:r>
                <a:r>
                  <a:rPr lang="en-US" sz="900" dirty="0" err="1">
                    <a:solidFill>
                      <a:schemeClr val="accent5">
                        <a:lumMod val="75000"/>
                      </a:schemeClr>
                    </a:solidFill>
                    <a:latin typeface="Sora" pitchFamily="2" charset="0"/>
                    <a:cs typeface="Sora" pitchFamily="2" charset="0"/>
                  </a:rPr>
                  <a:t>Geração</a:t>
                </a:r>
                <a:r>
                  <a:rPr lang="en-US" sz="900" dirty="0">
                    <a:solidFill>
                      <a:schemeClr val="accent5">
                        <a:lumMod val="75000"/>
                      </a:schemeClr>
                    </a:solidFill>
                    <a:latin typeface="Sora" pitchFamily="2" charset="0"/>
                    <a:cs typeface="Sora" pitchFamily="2" charset="0"/>
                  </a:rPr>
                  <a:t> de valor</a:t>
                </a: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C4E8C1-4B12-E001-9672-6FC3CD2CF46B}"/>
                </a:ext>
              </a:extLst>
            </p:cNvPr>
            <p:cNvSpPr txBox="1"/>
            <p:nvPr/>
          </p:nvSpPr>
          <p:spPr>
            <a:xfrm>
              <a:off x="8968180" y="3235545"/>
              <a:ext cx="274484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Sora" pitchFamily="2" charset="0"/>
                  <a:cs typeface="Sora" pitchFamily="2" charset="0"/>
                </a:rPr>
                <a:t>2. </a:t>
              </a:r>
              <a:r>
                <a:rPr lang="en-US" sz="1100" dirty="0" err="1">
                  <a:solidFill>
                    <a:schemeClr val="bg1"/>
                  </a:solidFill>
                  <a:latin typeface="Sora" pitchFamily="2" charset="0"/>
                  <a:cs typeface="Sora" pitchFamily="2" charset="0"/>
                </a:rPr>
                <a:t>Fortalecer</a:t>
              </a:r>
              <a:r>
                <a:rPr lang="en-US" sz="1100" dirty="0">
                  <a:solidFill>
                    <a:schemeClr val="bg1"/>
                  </a:solidFill>
                  <a:latin typeface="Sora" pitchFamily="2" charset="0"/>
                  <a:cs typeface="Sora" pitchFamily="2" charset="0"/>
                </a:rPr>
                <a:t> a </a:t>
              </a:r>
              <a:r>
                <a:rPr lang="en-US" sz="1100" dirty="0" err="1">
                  <a:solidFill>
                    <a:schemeClr val="bg1"/>
                  </a:solidFill>
                  <a:latin typeface="Sora" pitchFamily="2" charset="0"/>
                  <a:cs typeface="Sora" pitchFamily="2" charset="0"/>
                </a:rPr>
                <a:t>interação</a:t>
              </a:r>
              <a:r>
                <a:rPr lang="en-US" sz="1100" dirty="0">
                  <a:solidFill>
                    <a:schemeClr val="bg1"/>
                  </a:solidFill>
                  <a:latin typeface="Sora" pitchFamily="2" charset="0"/>
                  <a:cs typeface="Sora" pitchFamily="2" charset="0"/>
                </a:rPr>
                <a:t> da </a:t>
              </a:r>
              <a:r>
                <a:rPr lang="en-US" sz="1100" dirty="0" err="1">
                  <a:solidFill>
                    <a:schemeClr val="bg1"/>
                  </a:solidFill>
                  <a:latin typeface="Sora" pitchFamily="2" charset="0"/>
                  <a:cs typeface="Sora" pitchFamily="2" charset="0"/>
                </a:rPr>
                <a:t>sociedade</a:t>
              </a:r>
              <a:r>
                <a:rPr lang="en-US" sz="1100" dirty="0">
                  <a:solidFill>
                    <a:schemeClr val="bg1"/>
                  </a:solidFill>
                  <a:latin typeface="Sora" pitchFamily="2" charset="0"/>
                  <a:cs typeface="Sora" pitchFamily="2" charset="0"/>
                </a:rPr>
                <a:t> com a Assembleia Legislativa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04A4352-C070-2F38-AC4C-E5D036A22548}"/>
              </a:ext>
            </a:extLst>
          </p:cNvPr>
          <p:cNvGrpSpPr/>
          <p:nvPr/>
        </p:nvGrpSpPr>
        <p:grpSpPr>
          <a:xfrm>
            <a:off x="381702" y="3209981"/>
            <a:ext cx="2388570" cy="3032383"/>
            <a:chOff x="381702" y="3143306"/>
            <a:chExt cx="2388570" cy="303238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66741E9-9799-1FD3-7AEC-17D1D04F9DD5}"/>
                </a:ext>
              </a:extLst>
            </p:cNvPr>
            <p:cNvSpPr txBox="1"/>
            <p:nvPr/>
          </p:nvSpPr>
          <p:spPr>
            <a:xfrm>
              <a:off x="1451050" y="3143306"/>
              <a:ext cx="12175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ra" pitchFamily="2" charset="0"/>
                  <a:cs typeface="Sora" pitchFamily="2" charset="0"/>
                </a:rPr>
                <a:t>SOCIEDADE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59BBD86-8F4F-2B2F-E5B1-561B7314A450}"/>
                </a:ext>
              </a:extLst>
            </p:cNvPr>
            <p:cNvSpPr txBox="1"/>
            <p:nvPr/>
          </p:nvSpPr>
          <p:spPr>
            <a:xfrm>
              <a:off x="381702" y="4371122"/>
              <a:ext cx="23885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ra" pitchFamily="2" charset="0"/>
                  <a:cs typeface="Sora" pitchFamily="2" charset="0"/>
                </a:rPr>
                <a:t>PROCESSOS INTERNOS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34A0DBC-E996-F31A-98DF-AED9BA0D2D23}"/>
                </a:ext>
              </a:extLst>
            </p:cNvPr>
            <p:cNvSpPr txBox="1"/>
            <p:nvPr/>
          </p:nvSpPr>
          <p:spPr>
            <a:xfrm>
              <a:off x="1395852" y="5898690"/>
              <a:ext cx="12015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ra" pitchFamily="2" charset="0"/>
                  <a:cs typeface="Sora" pitchFamily="2" charset="0"/>
                </a:rPr>
                <a:t>RECURSOS</a:t>
              </a:r>
            </a:p>
          </p:txBody>
        </p:sp>
      </p:grpSp>
      <p:sp>
        <p:nvSpPr>
          <p:cNvPr id="95" name="AutoShape 9">
            <a:extLst>
              <a:ext uri="{FF2B5EF4-FFF2-40B4-BE49-F238E27FC236}">
                <a16:creationId xmlns:a16="http://schemas.microsoft.com/office/drawing/2014/main" id="{A6417AD0-44C9-D8C9-7DD9-11B177322DD4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96" name="Picture 95" descr="Logo&#10;&#10;Description automatically generated">
            <a:extLst>
              <a:ext uri="{FF2B5EF4-FFF2-40B4-BE49-F238E27FC236}">
                <a16:creationId xmlns:a16="http://schemas.microsoft.com/office/drawing/2014/main" id="{51886E6F-9E6B-E6CF-CC65-F5F59EA62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21" y="6603858"/>
            <a:ext cx="1297602" cy="206407"/>
          </a:xfrm>
          <a:prstGeom prst="rect">
            <a:avLst/>
          </a:prstGeom>
        </p:spPr>
      </p:pic>
      <p:pic>
        <p:nvPicPr>
          <p:cNvPr id="97" name="Picture 96" descr="Logo&#10;&#10;Description automatically generated with medium confidence">
            <a:extLst>
              <a:ext uri="{FF2B5EF4-FFF2-40B4-BE49-F238E27FC236}">
                <a16:creationId xmlns:a16="http://schemas.microsoft.com/office/drawing/2014/main" id="{5EEFD8A8-FD67-D639-666B-4071C621F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AFE4AD5-6DAC-474D-9DC1-998EEBB187D3}"/>
              </a:ext>
            </a:extLst>
          </p:cNvPr>
          <p:cNvGrpSpPr/>
          <p:nvPr/>
        </p:nvGrpSpPr>
        <p:grpSpPr>
          <a:xfrm>
            <a:off x="369817" y="1163857"/>
            <a:ext cx="2611482" cy="2221756"/>
            <a:chOff x="369817" y="1106707"/>
            <a:chExt cx="2611482" cy="2221756"/>
          </a:xfrm>
        </p:grpSpPr>
        <p:pic>
          <p:nvPicPr>
            <p:cNvPr id="108" name="Picture 10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83D2964-0AA6-F955-BB16-2841B59F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48" y="1287942"/>
              <a:ext cx="2516451" cy="1724561"/>
            </a:xfrm>
            <a:prstGeom prst="rect">
              <a:avLst/>
            </a:prstGeom>
            <a:ln w="76200">
              <a:solidFill>
                <a:srgbClr val="E6E7E8"/>
              </a:solidFill>
            </a:ln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0EFFBA1-BFFE-1249-11CA-086FBDA1B872}"/>
                </a:ext>
              </a:extLst>
            </p:cNvPr>
            <p:cNvSpPr/>
            <p:nvPr/>
          </p:nvSpPr>
          <p:spPr>
            <a:xfrm>
              <a:off x="369817" y="1106707"/>
              <a:ext cx="109158" cy="2221756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AB9DD9-321E-ADFE-F652-C9F6B35992A2}"/>
              </a:ext>
            </a:extLst>
          </p:cNvPr>
          <p:cNvSpPr txBox="1"/>
          <p:nvPr/>
        </p:nvSpPr>
        <p:spPr>
          <a:xfrm>
            <a:off x="526472" y="126108"/>
            <a:ext cx="4241471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PLANO DE GESTÃO DE RISCOS DA ALRN </a:t>
            </a:r>
          </a:p>
        </p:txBody>
      </p:sp>
    </p:spTree>
    <p:extLst>
      <p:ext uri="{BB962C8B-B14F-4D97-AF65-F5344CB8AC3E}">
        <p14:creationId xmlns:p14="http://schemas.microsoft.com/office/powerpoint/2010/main" val="32778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4.44444E-6 L 2.70833E-6 0.07246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  <p:bldP spid="95" grpId="0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9E2A414-DD79-0B0A-6E5C-A1897AC5E8FA}"/>
              </a:ext>
            </a:extLst>
          </p:cNvPr>
          <p:cNvSpPr/>
          <p:nvPr/>
        </p:nvSpPr>
        <p:spPr>
          <a:xfrm>
            <a:off x="2825048" y="3234218"/>
            <a:ext cx="2011680" cy="640080"/>
          </a:xfrm>
          <a:prstGeom prst="roundRect">
            <a:avLst/>
          </a:prstGeom>
          <a:solidFill>
            <a:srgbClr val="17375E"/>
          </a:solidFill>
          <a:ln w="63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092629C-36DD-5EE6-0C5D-B17FA22E81B6}"/>
              </a:ext>
            </a:extLst>
          </p:cNvPr>
          <p:cNvSpPr/>
          <p:nvPr/>
        </p:nvSpPr>
        <p:spPr>
          <a:xfrm>
            <a:off x="4878233" y="3234218"/>
            <a:ext cx="2011680" cy="640080"/>
          </a:xfrm>
          <a:prstGeom prst="roundRect">
            <a:avLst/>
          </a:prstGeom>
          <a:solidFill>
            <a:srgbClr val="17375E"/>
          </a:solidFill>
          <a:ln w="63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462DC25-194A-A793-AC05-8ACCE6D16587}"/>
              </a:ext>
            </a:extLst>
          </p:cNvPr>
          <p:cNvSpPr/>
          <p:nvPr/>
        </p:nvSpPr>
        <p:spPr>
          <a:xfrm>
            <a:off x="2825048" y="3925708"/>
            <a:ext cx="2011680" cy="640080"/>
          </a:xfrm>
          <a:prstGeom prst="roundRect">
            <a:avLst/>
          </a:prstGeom>
          <a:solidFill>
            <a:srgbClr val="17375E"/>
          </a:solidFill>
          <a:ln w="63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407638D-F19B-896F-30EB-17B80AFC1D8C}"/>
              </a:ext>
            </a:extLst>
          </p:cNvPr>
          <p:cNvSpPr/>
          <p:nvPr/>
        </p:nvSpPr>
        <p:spPr>
          <a:xfrm>
            <a:off x="4878233" y="3925708"/>
            <a:ext cx="2011680" cy="640080"/>
          </a:xfrm>
          <a:prstGeom prst="roundRect">
            <a:avLst/>
          </a:prstGeom>
          <a:solidFill>
            <a:srgbClr val="17375E"/>
          </a:solidFill>
          <a:ln w="63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9EC4580-8A35-7508-911E-744566E621BB}"/>
              </a:ext>
            </a:extLst>
          </p:cNvPr>
          <p:cNvSpPr/>
          <p:nvPr/>
        </p:nvSpPr>
        <p:spPr>
          <a:xfrm>
            <a:off x="2825048" y="1465404"/>
            <a:ext cx="2011680" cy="640080"/>
          </a:xfrm>
          <a:prstGeom prst="roundRect">
            <a:avLst/>
          </a:prstGeom>
          <a:solidFill>
            <a:srgbClr val="77933C"/>
          </a:solidFill>
          <a:ln w="6350" cap="flat" cmpd="sng" algn="ctr">
            <a:solidFill>
              <a:srgbClr val="00967D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B9EC775-A549-EB77-F1FA-BE6E43F20B03}"/>
              </a:ext>
            </a:extLst>
          </p:cNvPr>
          <p:cNvSpPr/>
          <p:nvPr/>
        </p:nvSpPr>
        <p:spPr>
          <a:xfrm>
            <a:off x="4878233" y="1465404"/>
            <a:ext cx="2011680" cy="640080"/>
          </a:xfrm>
          <a:prstGeom prst="roundRect">
            <a:avLst/>
          </a:prstGeom>
          <a:solidFill>
            <a:srgbClr val="77933C"/>
          </a:solidFill>
          <a:ln w="6350" cap="flat" cmpd="sng" algn="ctr">
            <a:solidFill>
              <a:srgbClr val="00967D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0CC9015-A92A-EE41-72CC-34261D330147}"/>
              </a:ext>
            </a:extLst>
          </p:cNvPr>
          <p:cNvSpPr/>
          <p:nvPr/>
        </p:nvSpPr>
        <p:spPr>
          <a:xfrm>
            <a:off x="2825048" y="2156894"/>
            <a:ext cx="2011680" cy="640080"/>
          </a:xfrm>
          <a:prstGeom prst="roundRect">
            <a:avLst/>
          </a:prstGeom>
          <a:solidFill>
            <a:srgbClr val="77933C"/>
          </a:solidFill>
          <a:ln w="6350" cap="flat" cmpd="sng" algn="ctr">
            <a:solidFill>
              <a:srgbClr val="00967D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E1AC98F-4EF3-1537-F20E-3BEBF983F81A}"/>
              </a:ext>
            </a:extLst>
          </p:cNvPr>
          <p:cNvSpPr/>
          <p:nvPr/>
        </p:nvSpPr>
        <p:spPr>
          <a:xfrm>
            <a:off x="4878233" y="2156894"/>
            <a:ext cx="2011680" cy="640080"/>
          </a:xfrm>
          <a:prstGeom prst="roundRect">
            <a:avLst/>
          </a:prstGeom>
          <a:solidFill>
            <a:srgbClr val="77933C"/>
          </a:solidFill>
          <a:ln w="6350" cap="flat" cmpd="sng" algn="ctr">
            <a:solidFill>
              <a:srgbClr val="00967D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0D1D164-443F-F4D5-557E-9EFE30A4EE15}"/>
              </a:ext>
            </a:extLst>
          </p:cNvPr>
          <p:cNvSpPr/>
          <p:nvPr/>
        </p:nvSpPr>
        <p:spPr>
          <a:xfrm>
            <a:off x="-4304675" y="2130916"/>
            <a:ext cx="2011680" cy="640080"/>
          </a:xfrm>
          <a:prstGeom prst="roundRect">
            <a:avLst/>
          </a:prstGeom>
          <a:gradFill>
            <a:gsLst>
              <a:gs pos="100000">
                <a:srgbClr val="0D50A8"/>
              </a:gs>
              <a:gs pos="26000">
                <a:srgbClr val="116AE0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DFB4BBA-C69A-C650-55E4-50AC192232F3}"/>
              </a:ext>
            </a:extLst>
          </p:cNvPr>
          <p:cNvSpPr txBox="1"/>
          <p:nvPr/>
        </p:nvSpPr>
        <p:spPr>
          <a:xfrm>
            <a:off x="-4427056" y="2275814"/>
            <a:ext cx="2204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Matrix Value C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5D6A4EC-41FF-C7FA-A42F-377E610B0108}"/>
              </a:ext>
            </a:extLst>
          </p:cNvPr>
          <p:cNvSpPr/>
          <p:nvPr/>
        </p:nvSpPr>
        <p:spPr>
          <a:xfrm>
            <a:off x="-2251490" y="2130916"/>
            <a:ext cx="2011680" cy="640080"/>
          </a:xfrm>
          <a:prstGeom prst="roundRect">
            <a:avLst/>
          </a:prstGeom>
          <a:gradFill>
            <a:gsLst>
              <a:gs pos="100000">
                <a:srgbClr val="0D50A8"/>
              </a:gs>
              <a:gs pos="30000">
                <a:srgbClr val="116AE0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EEB913C-BACA-779C-68C7-9C803F98CC72}"/>
              </a:ext>
            </a:extLst>
          </p:cNvPr>
          <p:cNvSpPr/>
          <p:nvPr/>
        </p:nvSpPr>
        <p:spPr>
          <a:xfrm>
            <a:off x="-4304675" y="2822406"/>
            <a:ext cx="2011680" cy="640080"/>
          </a:xfrm>
          <a:prstGeom prst="roundRect">
            <a:avLst/>
          </a:prstGeom>
          <a:gradFill>
            <a:gsLst>
              <a:gs pos="100000">
                <a:srgbClr val="0D50A8"/>
              </a:gs>
              <a:gs pos="30000">
                <a:srgbClr val="116AE0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A146E99-8CAC-0E6A-FBC8-36B5FECD7436}"/>
              </a:ext>
            </a:extLst>
          </p:cNvPr>
          <p:cNvSpPr/>
          <p:nvPr/>
        </p:nvSpPr>
        <p:spPr>
          <a:xfrm>
            <a:off x="-2251490" y="2822406"/>
            <a:ext cx="2011680" cy="640080"/>
          </a:xfrm>
          <a:prstGeom prst="roundRect">
            <a:avLst/>
          </a:prstGeom>
          <a:gradFill>
            <a:gsLst>
              <a:gs pos="100000">
                <a:srgbClr val="0D50A8"/>
              </a:gs>
              <a:gs pos="30000">
                <a:srgbClr val="116AE0"/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40A6008-3B72-AEC9-A432-78B691B2B384}"/>
              </a:ext>
            </a:extLst>
          </p:cNvPr>
          <p:cNvSpPr/>
          <p:nvPr/>
        </p:nvSpPr>
        <p:spPr>
          <a:xfrm>
            <a:off x="-4304675" y="276377"/>
            <a:ext cx="2011680" cy="640080"/>
          </a:xfrm>
          <a:prstGeom prst="roundRect">
            <a:avLst/>
          </a:prstGeom>
          <a:solidFill>
            <a:srgbClr val="77933C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966AD64-7CCC-8E8D-344F-E2909BF10010}"/>
              </a:ext>
            </a:extLst>
          </p:cNvPr>
          <p:cNvSpPr/>
          <p:nvPr/>
        </p:nvSpPr>
        <p:spPr>
          <a:xfrm>
            <a:off x="-2251490" y="276377"/>
            <a:ext cx="2011680" cy="640080"/>
          </a:xfrm>
          <a:prstGeom prst="roundRect">
            <a:avLst/>
          </a:prstGeom>
          <a:solidFill>
            <a:srgbClr val="77933C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7651F71-EF07-9A4E-2B8A-BE105509BD70}"/>
              </a:ext>
            </a:extLst>
          </p:cNvPr>
          <p:cNvSpPr/>
          <p:nvPr/>
        </p:nvSpPr>
        <p:spPr>
          <a:xfrm>
            <a:off x="-4304675" y="967867"/>
            <a:ext cx="2011680" cy="640080"/>
          </a:xfrm>
          <a:prstGeom prst="roundRect">
            <a:avLst/>
          </a:prstGeom>
          <a:solidFill>
            <a:srgbClr val="77933C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FEC841D-BE9F-F401-3185-C3CD91E3DBB9}"/>
              </a:ext>
            </a:extLst>
          </p:cNvPr>
          <p:cNvSpPr/>
          <p:nvPr/>
        </p:nvSpPr>
        <p:spPr>
          <a:xfrm>
            <a:off x="-2251490" y="967867"/>
            <a:ext cx="2011680" cy="640080"/>
          </a:xfrm>
          <a:prstGeom prst="roundRect">
            <a:avLst/>
          </a:prstGeom>
          <a:solidFill>
            <a:srgbClr val="77933C"/>
          </a:solidFill>
          <a:ln w="6350" cap="flat" cmpd="sng" algn="ctr">
            <a:solidFill>
              <a:srgbClr val="000000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5723721-E7FE-B5FB-26AA-D57C118C66EB}"/>
              </a:ext>
            </a:extLst>
          </p:cNvPr>
          <p:cNvSpPr/>
          <p:nvPr/>
        </p:nvSpPr>
        <p:spPr>
          <a:xfrm>
            <a:off x="-4304675" y="3799085"/>
            <a:ext cx="1332875" cy="866042"/>
          </a:xfrm>
          <a:prstGeom prst="roundRect">
            <a:avLst/>
          </a:prstGeom>
          <a:gradFill>
            <a:gsLst>
              <a:gs pos="15000">
                <a:srgbClr val="7A69DD"/>
              </a:gs>
              <a:gs pos="100000">
                <a:srgbClr val="503AD2"/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CC7D2B1-549D-BC3A-5B1D-AF8AB0058F0E}"/>
              </a:ext>
            </a:extLst>
          </p:cNvPr>
          <p:cNvSpPr/>
          <p:nvPr/>
        </p:nvSpPr>
        <p:spPr>
          <a:xfrm>
            <a:off x="-2927453" y="3799085"/>
            <a:ext cx="1332875" cy="866042"/>
          </a:xfrm>
          <a:prstGeom prst="roundRect">
            <a:avLst/>
          </a:prstGeom>
          <a:gradFill>
            <a:gsLst>
              <a:gs pos="15000">
                <a:srgbClr val="7A69DD"/>
              </a:gs>
              <a:gs pos="100000">
                <a:srgbClr val="503AD2"/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C0F7B0D-2C5C-EAB5-36C6-89DD1E578C62}"/>
              </a:ext>
            </a:extLst>
          </p:cNvPr>
          <p:cNvSpPr/>
          <p:nvPr/>
        </p:nvSpPr>
        <p:spPr>
          <a:xfrm>
            <a:off x="-1541467" y="3799085"/>
            <a:ext cx="1332875" cy="866042"/>
          </a:xfrm>
          <a:prstGeom prst="roundRect">
            <a:avLst/>
          </a:prstGeom>
          <a:gradFill>
            <a:gsLst>
              <a:gs pos="15000">
                <a:srgbClr val="7A69DD"/>
              </a:gs>
              <a:gs pos="100000">
                <a:srgbClr val="503AD2"/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0EBFDB2-6C7F-221A-CAB8-735888C05DB3}"/>
              </a:ext>
            </a:extLst>
          </p:cNvPr>
          <p:cNvSpPr/>
          <p:nvPr/>
        </p:nvSpPr>
        <p:spPr>
          <a:xfrm>
            <a:off x="-4308080" y="4719781"/>
            <a:ext cx="1332875" cy="866042"/>
          </a:xfrm>
          <a:prstGeom prst="roundRect">
            <a:avLst/>
          </a:prstGeom>
          <a:gradFill>
            <a:gsLst>
              <a:gs pos="15000">
                <a:srgbClr val="7A69DD"/>
              </a:gs>
              <a:gs pos="100000">
                <a:srgbClr val="503AD2"/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D72DCC0-7E4F-9EF6-B141-87901098C39C}"/>
              </a:ext>
            </a:extLst>
          </p:cNvPr>
          <p:cNvSpPr/>
          <p:nvPr/>
        </p:nvSpPr>
        <p:spPr>
          <a:xfrm>
            <a:off x="-2921333" y="4719781"/>
            <a:ext cx="1332875" cy="866042"/>
          </a:xfrm>
          <a:prstGeom prst="roundRect">
            <a:avLst/>
          </a:prstGeom>
          <a:gradFill>
            <a:gsLst>
              <a:gs pos="15000">
                <a:srgbClr val="7A69DD"/>
              </a:gs>
              <a:gs pos="100000">
                <a:srgbClr val="503AD2"/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CD74469-5053-F0AB-BEDA-6DEBD9072FBF}"/>
              </a:ext>
            </a:extLst>
          </p:cNvPr>
          <p:cNvSpPr/>
          <p:nvPr/>
        </p:nvSpPr>
        <p:spPr>
          <a:xfrm>
            <a:off x="-1544872" y="4719781"/>
            <a:ext cx="1332875" cy="866042"/>
          </a:xfrm>
          <a:prstGeom prst="roundRect">
            <a:avLst/>
          </a:prstGeom>
          <a:gradFill>
            <a:gsLst>
              <a:gs pos="15000">
                <a:srgbClr val="7A69DD"/>
              </a:gs>
              <a:gs pos="100000">
                <a:srgbClr val="503AD2"/>
              </a:gs>
            </a:gsLst>
            <a:path path="circle">
              <a:fillToRect r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pic>
        <p:nvPicPr>
          <p:cNvPr id="65" name="Graphic 64" descr="Play with solid fill">
            <a:extLst>
              <a:ext uri="{FF2B5EF4-FFF2-40B4-BE49-F238E27FC236}">
                <a16:creationId xmlns:a16="http://schemas.microsoft.com/office/drawing/2014/main" id="{4461D6D4-3B00-4B5A-1663-81F722423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710543" y="2277006"/>
            <a:ext cx="293468" cy="1280160"/>
          </a:xfrm>
          <a:prstGeom prst="rect">
            <a:avLst/>
          </a:prstGeom>
        </p:spPr>
      </p:pic>
      <p:pic>
        <p:nvPicPr>
          <p:cNvPr id="66" name="Graphic 65" descr="Play with solid fill">
            <a:extLst>
              <a:ext uri="{FF2B5EF4-FFF2-40B4-BE49-F238E27FC236}">
                <a16:creationId xmlns:a16="http://schemas.microsoft.com/office/drawing/2014/main" id="{69827923-70B6-8338-1E9F-3F67BDA973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4720068" y="2477031"/>
            <a:ext cx="293468" cy="1280160"/>
          </a:xfrm>
          <a:prstGeom prst="rect">
            <a:avLst/>
          </a:prstGeom>
        </p:spPr>
      </p:pic>
      <p:pic>
        <p:nvPicPr>
          <p:cNvPr id="67" name="Graphic 66" descr="Play with solid fill">
            <a:extLst>
              <a:ext uri="{FF2B5EF4-FFF2-40B4-BE49-F238E27FC236}">
                <a16:creationId xmlns:a16="http://schemas.microsoft.com/office/drawing/2014/main" id="{F9230F4E-E570-9C1E-E846-F67AD9E16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4710949" y="4057029"/>
            <a:ext cx="293468" cy="12801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146EBB-0334-C970-3D30-5263D387CB39}"/>
              </a:ext>
            </a:extLst>
          </p:cNvPr>
          <p:cNvSpPr txBox="1"/>
          <p:nvPr/>
        </p:nvSpPr>
        <p:spPr>
          <a:xfrm>
            <a:off x="2848564" y="1676040"/>
            <a:ext cx="1975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Planejamento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Institucional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32FB6A-522D-FE30-9B8B-185230C51C7A}"/>
              </a:ext>
            </a:extLst>
          </p:cNvPr>
          <p:cNvSpPr txBox="1"/>
          <p:nvPr/>
        </p:nvSpPr>
        <p:spPr>
          <a:xfrm>
            <a:off x="4912287" y="1662288"/>
            <a:ext cx="1964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Monitoramento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e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Avaliação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4DA085-D014-819F-DF63-60DF41E69AC8}"/>
              </a:ext>
            </a:extLst>
          </p:cNvPr>
          <p:cNvSpPr txBox="1"/>
          <p:nvPr/>
        </p:nvSpPr>
        <p:spPr>
          <a:xfrm>
            <a:off x="2848564" y="2226640"/>
            <a:ext cx="196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Gestão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das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Partes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Interessadas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7C05F1-BADE-8AAF-0FA0-8EA3E5FD28A3}"/>
              </a:ext>
            </a:extLst>
          </p:cNvPr>
          <p:cNvSpPr txBox="1"/>
          <p:nvPr/>
        </p:nvSpPr>
        <p:spPr>
          <a:xfrm>
            <a:off x="4912288" y="2332401"/>
            <a:ext cx="1962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Gestão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de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Riscos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780C9F8-5B80-4719-AA19-00353344A2B5}"/>
              </a:ext>
            </a:extLst>
          </p:cNvPr>
          <p:cNvSpPr txBox="1"/>
          <p:nvPr/>
        </p:nvSpPr>
        <p:spPr>
          <a:xfrm>
            <a:off x="2848564" y="3420381"/>
            <a:ext cx="1937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Representação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Popular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3C97A6F-F98F-19F4-05EA-646244302FB1}"/>
              </a:ext>
            </a:extLst>
          </p:cNvPr>
          <p:cNvSpPr txBox="1"/>
          <p:nvPr/>
        </p:nvSpPr>
        <p:spPr>
          <a:xfrm>
            <a:off x="4925651" y="3420381"/>
            <a:ext cx="1949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Produção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Legislativa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580748-48A1-8F36-DD51-5F57A12205F7}"/>
              </a:ext>
            </a:extLst>
          </p:cNvPr>
          <p:cNvSpPr txBox="1"/>
          <p:nvPr/>
        </p:nvSpPr>
        <p:spPr>
          <a:xfrm>
            <a:off x="2848565" y="3994495"/>
            <a:ext cx="196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Fiscalização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de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Políticas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Públicas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39D9A93-FE41-4B4C-0A22-E017EE77DEA2}"/>
              </a:ext>
            </a:extLst>
          </p:cNvPr>
          <p:cNvSpPr txBox="1"/>
          <p:nvPr/>
        </p:nvSpPr>
        <p:spPr>
          <a:xfrm>
            <a:off x="4912757" y="4014021"/>
            <a:ext cx="196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Julgamento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de Atos do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Poder</a:t>
            </a:r>
            <a:r>
              <a:rPr lang="en-US" sz="1200" dirty="0">
                <a:solidFill>
                  <a:prstClr val="white"/>
                </a:solidFill>
                <a:latin typeface="Sora"/>
                <a:cs typeface="Sora ExtraBold" pitchFamily="2" charset="0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Sora"/>
                <a:cs typeface="Sora ExtraBold" pitchFamily="2" charset="0"/>
              </a:rPr>
              <a:t>Público</a:t>
            </a:r>
            <a:endParaRPr lang="en-US" sz="1200" dirty="0">
              <a:solidFill>
                <a:prstClr val="white"/>
              </a:solidFill>
              <a:latin typeface="Sora"/>
              <a:cs typeface="Sora ExtraBold" pitchFamily="2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60D07C7-ABB0-212F-EDF7-13A11E6EAC2D}"/>
              </a:ext>
            </a:extLst>
          </p:cNvPr>
          <p:cNvGrpSpPr/>
          <p:nvPr/>
        </p:nvGrpSpPr>
        <p:grpSpPr>
          <a:xfrm>
            <a:off x="2825048" y="4745459"/>
            <a:ext cx="4096083" cy="2057966"/>
            <a:chOff x="2825048" y="4577501"/>
            <a:chExt cx="4096083" cy="2057966"/>
          </a:xfrm>
          <a:solidFill>
            <a:srgbClr val="B26314"/>
          </a:solidFill>
        </p:grpSpPr>
        <p:pic>
          <p:nvPicPr>
            <p:cNvPr id="68" name="Graphic 67" descr="Play with solid fill">
              <a:extLst>
                <a:ext uri="{FF2B5EF4-FFF2-40B4-BE49-F238E27FC236}">
                  <a16:creationId xmlns:a16="http://schemas.microsoft.com/office/drawing/2014/main" id="{37BB6F87-FE3E-F828-4419-A3987DDF2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4710231" y="4084155"/>
              <a:ext cx="293468" cy="128016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011BB3C-70BB-EFD7-5EAD-4CAFFDD03E88}"/>
                </a:ext>
              </a:extLst>
            </p:cNvPr>
            <p:cNvGrpSpPr/>
            <p:nvPr/>
          </p:nvGrpSpPr>
          <p:grpSpPr>
            <a:xfrm>
              <a:off x="2825048" y="4848729"/>
              <a:ext cx="4096083" cy="1786738"/>
              <a:chOff x="2825048" y="4848729"/>
              <a:chExt cx="4096083" cy="1786738"/>
            </a:xfrm>
            <a:grpFill/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648355B-45C3-82D0-14F2-209A8C8A746B}"/>
                  </a:ext>
                </a:extLst>
              </p:cNvPr>
              <p:cNvSpPr/>
              <p:nvPr/>
            </p:nvSpPr>
            <p:spPr>
              <a:xfrm>
                <a:off x="2825048" y="4848729"/>
                <a:ext cx="1332875" cy="866042"/>
              </a:xfrm>
              <a:prstGeom prst="roundRect">
                <a:avLst/>
              </a:prstGeom>
              <a:grpFill/>
              <a:ln w="6350" cap="flat">
                <a:solidFill>
                  <a:schemeClr val="accent4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F2FB0668-E99D-1884-2998-DC8F6360ABB1}"/>
                  </a:ext>
                </a:extLst>
              </p:cNvPr>
              <p:cNvSpPr/>
              <p:nvPr/>
            </p:nvSpPr>
            <p:spPr>
              <a:xfrm>
                <a:off x="4202270" y="4848729"/>
                <a:ext cx="1332875" cy="866042"/>
              </a:xfrm>
              <a:prstGeom prst="roundRect">
                <a:avLst/>
              </a:prstGeom>
              <a:grpFill/>
              <a:ln w="6350" cap="flat">
                <a:solidFill>
                  <a:schemeClr val="accent4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935916E-F6C3-C754-8964-5EE596BB0810}"/>
                  </a:ext>
                </a:extLst>
              </p:cNvPr>
              <p:cNvSpPr/>
              <p:nvPr/>
            </p:nvSpPr>
            <p:spPr>
              <a:xfrm>
                <a:off x="5588256" y="4848729"/>
                <a:ext cx="1332875" cy="866042"/>
              </a:xfrm>
              <a:prstGeom prst="roundRect">
                <a:avLst/>
              </a:prstGeom>
              <a:grpFill/>
              <a:ln w="6350" cap="flat">
                <a:solidFill>
                  <a:schemeClr val="accent4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4CC40E75-CC73-AC12-8D9A-70B378104DD9}"/>
                  </a:ext>
                </a:extLst>
              </p:cNvPr>
              <p:cNvSpPr/>
              <p:nvPr/>
            </p:nvSpPr>
            <p:spPr>
              <a:xfrm>
                <a:off x="2838735" y="5769425"/>
                <a:ext cx="1332875" cy="866042"/>
              </a:xfrm>
              <a:prstGeom prst="roundRect">
                <a:avLst/>
              </a:prstGeom>
              <a:grpFill/>
              <a:ln w="6350" cap="flat">
                <a:solidFill>
                  <a:schemeClr val="accent4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F38516E-EACE-E8DF-8746-6B75E264A293}"/>
                  </a:ext>
                </a:extLst>
              </p:cNvPr>
              <p:cNvSpPr/>
              <p:nvPr/>
            </p:nvSpPr>
            <p:spPr>
              <a:xfrm>
                <a:off x="4216940" y="5769425"/>
                <a:ext cx="1332875" cy="866042"/>
              </a:xfrm>
              <a:prstGeom prst="roundRect">
                <a:avLst/>
              </a:prstGeom>
              <a:grpFill/>
              <a:ln w="6350" cap="flat">
                <a:solidFill>
                  <a:schemeClr val="accent4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7FA9290-0324-0AED-1F58-F160E2FBDA66}"/>
                  </a:ext>
                </a:extLst>
              </p:cNvPr>
              <p:cNvSpPr/>
              <p:nvPr/>
            </p:nvSpPr>
            <p:spPr>
              <a:xfrm>
                <a:off x="5584851" y="5769425"/>
                <a:ext cx="1332875" cy="866042"/>
              </a:xfrm>
              <a:prstGeom prst="roundRect">
                <a:avLst/>
              </a:prstGeom>
              <a:grpFill/>
              <a:ln w="6350" cap="flat">
                <a:solidFill>
                  <a:schemeClr val="accent4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5D92252-436E-73FC-BC01-9C825C49760A}"/>
                  </a:ext>
                </a:extLst>
              </p:cNvPr>
              <p:cNvSpPr txBox="1"/>
              <p:nvPr/>
            </p:nvSpPr>
            <p:spPr>
              <a:xfrm>
                <a:off x="2862372" y="5034395"/>
                <a:ext cx="1263868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Gestão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da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Força</a:t>
                </a:r>
                <a:endParaRPr lang="en-US" sz="1200" dirty="0">
                  <a:solidFill>
                    <a:prstClr val="white"/>
                  </a:solidFill>
                  <a:latin typeface="Sora"/>
                  <a:cs typeface="Sora ExtraBold" pitchFamily="2" charset="0"/>
                </a:endParaRPr>
              </a:p>
              <a:p>
                <a:pPr algn="ctr"/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de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Trabalho</a:t>
                </a:r>
                <a:endParaRPr lang="en-US" sz="1200" dirty="0">
                  <a:solidFill>
                    <a:prstClr val="white"/>
                  </a:solidFill>
                  <a:latin typeface="Sora"/>
                  <a:cs typeface="Sora ExtraBold" pitchFamily="2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8AEB867-B2FD-9949-0FDA-46DB7F5058AD}"/>
                  </a:ext>
                </a:extLst>
              </p:cNvPr>
              <p:cNvSpPr txBox="1"/>
              <p:nvPr/>
            </p:nvSpPr>
            <p:spPr>
              <a:xfrm>
                <a:off x="4216885" y="4964783"/>
                <a:ext cx="130822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Gestão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Orçamentária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e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Financeira</a:t>
                </a:r>
                <a:endParaRPr lang="en-US" sz="1200" dirty="0">
                  <a:solidFill>
                    <a:prstClr val="white"/>
                  </a:solidFill>
                  <a:latin typeface="Sora"/>
                  <a:cs typeface="Sora ExtraBold" pitchFamily="2" charset="0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3ABDFD3-9E26-F4AE-4C83-F927C59BC925}"/>
                  </a:ext>
                </a:extLst>
              </p:cNvPr>
              <p:cNvSpPr txBox="1"/>
              <p:nvPr/>
            </p:nvSpPr>
            <p:spPr>
              <a:xfrm>
                <a:off x="5602132" y="4974345"/>
                <a:ext cx="130822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Gestão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de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Tecnologia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da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Informação</a:t>
                </a:r>
                <a:endParaRPr lang="en-US" sz="1200" dirty="0">
                  <a:solidFill>
                    <a:prstClr val="white"/>
                  </a:solidFill>
                  <a:latin typeface="Sora"/>
                  <a:cs typeface="Sora ExtraBold" pitchFamily="2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C5FC381-C7CD-E2F3-E50B-2285561988C1}"/>
                  </a:ext>
                </a:extLst>
              </p:cNvPr>
              <p:cNvSpPr txBox="1"/>
              <p:nvPr/>
            </p:nvSpPr>
            <p:spPr>
              <a:xfrm>
                <a:off x="2840693" y="5879903"/>
                <a:ext cx="130822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Gestão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de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Conhecimento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Organizacional</a:t>
                </a:r>
                <a:endParaRPr lang="en-US" sz="1200" dirty="0">
                  <a:solidFill>
                    <a:prstClr val="white"/>
                  </a:solidFill>
                  <a:latin typeface="Sora"/>
                  <a:cs typeface="Sora ExtraBold" pitchFamily="2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593FC38-43D1-6EC5-B631-1C8197AF73D9}"/>
                  </a:ext>
                </a:extLst>
              </p:cNvPr>
              <p:cNvSpPr txBox="1"/>
              <p:nvPr/>
            </p:nvSpPr>
            <p:spPr>
              <a:xfrm>
                <a:off x="4212310" y="5879903"/>
                <a:ext cx="130822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Gestão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de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Infraestrutura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e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Serviços</a:t>
                </a:r>
                <a:endParaRPr lang="en-US" sz="1200" dirty="0">
                  <a:solidFill>
                    <a:prstClr val="white"/>
                  </a:solidFill>
                  <a:latin typeface="Sora"/>
                  <a:cs typeface="Sora ExtraBold" pitchFamily="2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8DC8138-3FFB-0D52-131A-7E1C768EDCB8}"/>
                  </a:ext>
                </a:extLst>
              </p:cNvPr>
              <p:cNvSpPr txBox="1"/>
              <p:nvPr/>
            </p:nvSpPr>
            <p:spPr>
              <a:xfrm>
                <a:off x="5597338" y="5854265"/>
                <a:ext cx="130822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Gestão</a:t>
                </a:r>
                <a:r>
                  <a:rPr lang="en-US" sz="1200" dirty="0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 Documental e da </a:t>
                </a:r>
                <a:r>
                  <a:rPr lang="en-US" sz="1200" dirty="0" err="1">
                    <a:solidFill>
                      <a:prstClr val="white"/>
                    </a:solidFill>
                    <a:latin typeface="Sora"/>
                    <a:cs typeface="Sora ExtraBold" pitchFamily="2" charset="0"/>
                  </a:rPr>
                  <a:t>Informação</a:t>
                </a:r>
                <a:endParaRPr lang="en-US" sz="1200" dirty="0">
                  <a:solidFill>
                    <a:prstClr val="white"/>
                  </a:solidFill>
                  <a:latin typeface="Sora"/>
                  <a:cs typeface="Sora ExtraBold" pitchFamily="2" charset="0"/>
                </a:endParaRP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76A653F-3695-D614-A671-666B5C8CC37F}"/>
              </a:ext>
            </a:extLst>
          </p:cNvPr>
          <p:cNvGrpSpPr/>
          <p:nvPr/>
        </p:nvGrpSpPr>
        <p:grpSpPr>
          <a:xfrm>
            <a:off x="282056" y="2282466"/>
            <a:ext cx="2396754" cy="3225454"/>
            <a:chOff x="282056" y="2114508"/>
            <a:chExt cx="2396754" cy="3225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08BE9B-0739-9FEF-77E7-653FF8A50D89}"/>
                </a:ext>
              </a:extLst>
            </p:cNvPr>
            <p:cNvGrpSpPr/>
            <p:nvPr/>
          </p:nvGrpSpPr>
          <p:grpSpPr>
            <a:xfrm>
              <a:off x="282056" y="2114508"/>
              <a:ext cx="2396754" cy="3225454"/>
              <a:chOff x="8093225" y="1494330"/>
              <a:chExt cx="2287032" cy="32254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099C75-5F34-BAC0-C7BD-66340A83A53C}"/>
                  </a:ext>
                </a:extLst>
              </p:cNvPr>
              <p:cNvSpPr/>
              <p:nvPr/>
            </p:nvSpPr>
            <p:spPr>
              <a:xfrm>
                <a:off x="8093225" y="1494330"/>
                <a:ext cx="1764413" cy="32254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B97753EF-B571-2765-6FD9-29FBBA5D4EFD}"/>
                  </a:ext>
                </a:extLst>
              </p:cNvPr>
              <p:cNvSpPr/>
              <p:nvPr/>
            </p:nvSpPr>
            <p:spPr>
              <a:xfrm rot="5400000">
                <a:off x="8497409" y="2836936"/>
                <a:ext cx="3211698" cy="55399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8F5717-2CF4-9DDB-AA05-B17EED960257}"/>
                </a:ext>
              </a:extLst>
            </p:cNvPr>
            <p:cNvSpPr txBox="1"/>
            <p:nvPr/>
          </p:nvSpPr>
          <p:spPr>
            <a:xfrm>
              <a:off x="297626" y="2762099"/>
              <a:ext cx="219999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b="1" dirty="0">
                  <a:latin typeface="Sora" pitchFamily="2" charset="0"/>
                  <a:cs typeface="Sora" pitchFamily="2" charset="0"/>
                </a:rPr>
                <a:t>Missão</a:t>
              </a:r>
            </a:p>
            <a:p>
              <a:endParaRPr lang="pt-BR" sz="1400" dirty="0">
                <a:latin typeface="Sora" pitchFamily="2" charset="0"/>
                <a:cs typeface="Sora" pitchFamily="2" charset="0"/>
              </a:endParaRPr>
            </a:p>
            <a:p>
              <a:r>
                <a:rPr lang="pt-BR" sz="1400" dirty="0">
                  <a:latin typeface="Sora" pitchFamily="2" charset="0"/>
                  <a:cs typeface="Sora" pitchFamily="2" charset="0"/>
                </a:rPr>
                <a:t>Representar a sociedade  norte-rio-grandense, legislar em sua defesa, fiscalizar e julgar os atos do poder público, visando eficácia e eficiência.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B031B62-27C1-5477-54A3-DEE7BE68AD28}"/>
              </a:ext>
            </a:extLst>
          </p:cNvPr>
          <p:cNvGrpSpPr/>
          <p:nvPr/>
        </p:nvGrpSpPr>
        <p:grpSpPr>
          <a:xfrm>
            <a:off x="6997161" y="2294319"/>
            <a:ext cx="2216123" cy="3225454"/>
            <a:chOff x="7033641" y="2114505"/>
            <a:chExt cx="2216123" cy="322545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C29748-4F95-CFC2-A67F-53BBF10DAA22}"/>
                </a:ext>
              </a:extLst>
            </p:cNvPr>
            <p:cNvGrpSpPr/>
            <p:nvPr/>
          </p:nvGrpSpPr>
          <p:grpSpPr>
            <a:xfrm>
              <a:off x="7033641" y="2114505"/>
              <a:ext cx="2216123" cy="3225454"/>
              <a:chOff x="7921951" y="1494330"/>
              <a:chExt cx="2296525" cy="322545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38021E1-8000-CE56-B70F-7A3D30D34D47}"/>
                  </a:ext>
                </a:extLst>
              </p:cNvPr>
              <p:cNvSpPr/>
              <p:nvPr/>
            </p:nvSpPr>
            <p:spPr>
              <a:xfrm>
                <a:off x="7921951" y="1494330"/>
                <a:ext cx="1764411" cy="32254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6406AF4F-467B-3385-2841-DF70109635EC}"/>
                  </a:ext>
                </a:extLst>
              </p:cNvPr>
              <p:cNvSpPr/>
              <p:nvPr/>
            </p:nvSpPr>
            <p:spPr>
              <a:xfrm rot="5400000">
                <a:off x="8335628" y="2836936"/>
                <a:ext cx="3211698" cy="55399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8144C7-3D59-745C-68CC-DA343DE01D4F}"/>
                </a:ext>
              </a:extLst>
            </p:cNvPr>
            <p:cNvSpPr txBox="1"/>
            <p:nvPr/>
          </p:nvSpPr>
          <p:spPr>
            <a:xfrm>
              <a:off x="7101967" y="2800524"/>
              <a:ext cx="1812218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400" b="1" dirty="0">
                  <a:latin typeface="Sora" pitchFamily="2" charset="0"/>
                  <a:cs typeface="Sora" pitchFamily="2" charset="0"/>
                </a:rPr>
                <a:t>Visão</a:t>
              </a:r>
            </a:p>
            <a:p>
              <a:endParaRPr lang="pt-BR" sz="1400" dirty="0">
                <a:latin typeface="Sora" pitchFamily="2" charset="0"/>
                <a:cs typeface="Sora" pitchFamily="2" charset="0"/>
              </a:endParaRPr>
            </a:p>
            <a:p>
              <a:r>
                <a:rPr lang="pt-BR" sz="1400" dirty="0">
                  <a:latin typeface="Sora" pitchFamily="2" charset="0"/>
                  <a:cs typeface="Sora" pitchFamily="2" charset="0"/>
                </a:rPr>
                <a:t>Consolidar-se na sua atuação legislativa e fiscalizadora, por meio de inovações em governança e gestão.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CF92940-CFAF-5498-6F12-137950FE9DAA}"/>
              </a:ext>
            </a:extLst>
          </p:cNvPr>
          <p:cNvGrpSpPr/>
          <p:nvPr/>
        </p:nvGrpSpPr>
        <p:grpSpPr>
          <a:xfrm>
            <a:off x="9276621" y="2639716"/>
            <a:ext cx="2714137" cy="2383790"/>
            <a:chOff x="9276621" y="2639716"/>
            <a:chExt cx="2714137" cy="23837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BE8F26-0374-DC2D-9E98-DDC35E8C6B4E}"/>
                </a:ext>
              </a:extLst>
            </p:cNvPr>
            <p:cNvSpPr txBox="1"/>
            <p:nvPr/>
          </p:nvSpPr>
          <p:spPr>
            <a:xfrm>
              <a:off x="9302678" y="3586236"/>
              <a:ext cx="2688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ora "/>
                  <a:cs typeface="Sora" pitchFamily="2" charset="0"/>
                </a:rPr>
                <a:t>Sociedade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ora "/>
                <a:cs typeface="Sora" pitchFamily="2" charset="0"/>
              </a:endParaRPr>
            </a:p>
            <a:p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ra "/>
                  <a:cs typeface="Sora" pitchFamily="2" charset="0"/>
                </a:rPr>
                <a:t>Norte-Rio-</a:t>
              </a:r>
              <a:r>
                <a:rPr lang="en-US" sz="1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Sora "/>
                  <a:cs typeface="Sora" pitchFamily="2" charset="0"/>
                </a:rPr>
                <a:t>Grandense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ora "/>
                <a:cs typeface="Sora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4D59CB-75A2-E7C3-A4FE-181C9849DB3B}"/>
                </a:ext>
              </a:extLst>
            </p:cNvPr>
            <p:cNvCxnSpPr>
              <a:cxnSpLocks/>
            </p:cNvCxnSpPr>
            <p:nvPr/>
          </p:nvCxnSpPr>
          <p:spPr>
            <a:xfrm>
              <a:off x="9370602" y="3509292"/>
              <a:ext cx="1420993" cy="0"/>
            </a:xfrm>
            <a:prstGeom prst="line">
              <a:avLst/>
            </a:prstGeom>
            <a:ln w="50800" cap="rnd">
              <a:gradFill flip="none" rotWithShape="1">
                <a:gsLst>
                  <a:gs pos="5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F25C24-ACB6-F4E8-DD07-402C03D212D6}"/>
                </a:ext>
              </a:extLst>
            </p:cNvPr>
            <p:cNvSpPr txBox="1"/>
            <p:nvPr/>
          </p:nvSpPr>
          <p:spPr>
            <a:xfrm>
              <a:off x="9302678" y="4172824"/>
              <a:ext cx="2688080" cy="850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Comunidade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,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Poder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Público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Estadual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,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Câmaras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Municipais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,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Órgãos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 de </a:t>
              </a: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Controle</a:t>
              </a: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ra "/>
                </a:rPr>
                <a:t>.</a:t>
              </a:r>
            </a:p>
          </p:txBody>
        </p:sp>
        <p:pic>
          <p:nvPicPr>
            <p:cNvPr id="33" name="Graphic 32" descr="City with solid fill">
              <a:extLst>
                <a:ext uri="{FF2B5EF4-FFF2-40B4-BE49-F238E27FC236}">
                  <a16:creationId xmlns:a16="http://schemas.microsoft.com/office/drawing/2014/main" id="{B205EE89-48C3-763A-1DAD-A870584E2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76621" y="2639716"/>
              <a:ext cx="771435" cy="808202"/>
            </a:xfrm>
            <a:prstGeom prst="rect">
              <a:avLst/>
            </a:prstGeom>
          </p:spPr>
        </p:pic>
        <p:pic>
          <p:nvPicPr>
            <p:cNvPr id="34" name="Graphic 33" descr="City with solid fill">
              <a:extLst>
                <a:ext uri="{FF2B5EF4-FFF2-40B4-BE49-F238E27FC236}">
                  <a16:creationId xmlns:a16="http://schemas.microsoft.com/office/drawing/2014/main" id="{B8335986-EFFB-15C3-AD5B-1D05072A9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87355" y="2996610"/>
              <a:ext cx="381908" cy="400110"/>
            </a:xfrm>
            <a:prstGeom prst="rect">
              <a:avLst/>
            </a:prstGeom>
          </p:spPr>
        </p:pic>
        <p:pic>
          <p:nvPicPr>
            <p:cNvPr id="64" name="Graphic 63" descr="City with solid fill">
              <a:extLst>
                <a:ext uri="{FF2B5EF4-FFF2-40B4-BE49-F238E27FC236}">
                  <a16:creationId xmlns:a16="http://schemas.microsoft.com/office/drawing/2014/main" id="{B4493D0B-81D5-66E1-4D82-E8026A67D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487487" y="2996610"/>
              <a:ext cx="381908" cy="400110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8DF1AE6-2943-BE75-E31E-B3941D58AD5E}"/>
              </a:ext>
            </a:extLst>
          </p:cNvPr>
          <p:cNvGrpSpPr/>
          <p:nvPr/>
        </p:nvGrpSpPr>
        <p:grpSpPr>
          <a:xfrm>
            <a:off x="2747796" y="1198312"/>
            <a:ext cx="2037921" cy="3747202"/>
            <a:chOff x="2747796" y="1030354"/>
            <a:chExt cx="2037921" cy="3747202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FD9DF7F-9C0D-48B6-A8EF-C89968EABA43}"/>
                </a:ext>
              </a:extLst>
            </p:cNvPr>
            <p:cNvSpPr txBox="1"/>
            <p:nvPr/>
          </p:nvSpPr>
          <p:spPr>
            <a:xfrm>
              <a:off x="2747796" y="1030354"/>
              <a:ext cx="20116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100" b="1" dirty="0">
                  <a:latin typeface="Sora" pitchFamily="2" charset="0"/>
                  <a:cs typeface="Sora" pitchFamily="2" charset="0"/>
                </a:rPr>
                <a:t>GOVERNANÇA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8921675-3F36-28EA-359E-F7E507B0B938}"/>
                </a:ext>
              </a:extLst>
            </p:cNvPr>
            <p:cNvSpPr txBox="1"/>
            <p:nvPr/>
          </p:nvSpPr>
          <p:spPr>
            <a:xfrm>
              <a:off x="2764706" y="2740153"/>
              <a:ext cx="20116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100" b="1" dirty="0">
                  <a:latin typeface="Sora" pitchFamily="2" charset="0"/>
                  <a:cs typeface="Sora" pitchFamily="2" charset="0"/>
                </a:rPr>
                <a:t>FINALÍSTICOS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6C26DC2-7173-048B-9F03-41384D52DBB6}"/>
                </a:ext>
              </a:extLst>
            </p:cNvPr>
            <p:cNvSpPr txBox="1"/>
            <p:nvPr/>
          </p:nvSpPr>
          <p:spPr>
            <a:xfrm>
              <a:off x="2774037" y="4515946"/>
              <a:ext cx="20116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100" b="1" dirty="0">
                  <a:latin typeface="Sora" pitchFamily="2" charset="0"/>
                  <a:cs typeface="Sora" pitchFamily="2" charset="0"/>
                </a:rPr>
                <a:t>SUPORTE</a:t>
              </a:r>
            </a:p>
          </p:txBody>
        </p:sp>
      </p:grpSp>
      <p:sp>
        <p:nvSpPr>
          <p:cNvPr id="94" name="AutoShape 9">
            <a:extLst>
              <a:ext uri="{FF2B5EF4-FFF2-40B4-BE49-F238E27FC236}">
                <a16:creationId xmlns:a16="http://schemas.microsoft.com/office/drawing/2014/main" id="{8BA8EB48-E3AC-1FD3-01AA-6EC335FC49B2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95" name="Picture 94" descr="Logo&#10;&#10;Description automatically generated">
            <a:extLst>
              <a:ext uri="{FF2B5EF4-FFF2-40B4-BE49-F238E27FC236}">
                <a16:creationId xmlns:a16="http://schemas.microsoft.com/office/drawing/2014/main" id="{D15461FE-1F41-FE99-89A0-B8AA09FC74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21" y="6603858"/>
            <a:ext cx="1297602" cy="206407"/>
          </a:xfrm>
          <a:prstGeom prst="rect">
            <a:avLst/>
          </a:prstGeom>
        </p:spPr>
      </p:pic>
      <p:pic>
        <p:nvPicPr>
          <p:cNvPr id="96" name="Picture 95" descr="Logo&#10;&#10;Description automatically generated with medium confidence">
            <a:extLst>
              <a:ext uri="{FF2B5EF4-FFF2-40B4-BE49-F238E27FC236}">
                <a16:creationId xmlns:a16="http://schemas.microsoft.com/office/drawing/2014/main" id="{D24B47AA-8B2F-F889-3210-C4FD05188C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AC52EB26-A0FC-033C-9E55-B1051D469FBF}"/>
              </a:ext>
            </a:extLst>
          </p:cNvPr>
          <p:cNvSpPr txBox="1"/>
          <p:nvPr/>
        </p:nvSpPr>
        <p:spPr>
          <a:xfrm>
            <a:off x="526472" y="126108"/>
            <a:ext cx="5669055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CADEIA DE VALOR DA ASSEMBLEIA LEGISLATIVA DO RN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3DE40F8-8AE0-3EA8-524A-BBD56604CF77}"/>
              </a:ext>
            </a:extLst>
          </p:cNvPr>
          <p:cNvSpPr txBox="1"/>
          <p:nvPr/>
        </p:nvSpPr>
        <p:spPr>
          <a:xfrm>
            <a:off x="1959425" y="636137"/>
            <a:ext cx="8462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ARQUITETURA DE PROCESSOS DE GOVERNANÇA, FINALÍSTICOS E DE SUPORTE</a:t>
            </a:r>
          </a:p>
          <a:p>
            <a:pPr algn="ctr"/>
            <a:r>
              <a:rPr lang="pt-BR" sz="16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 Nº 1156/2020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28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1.48148E-6 L -3.33333E-6 0.0724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2.96296E-6 L -2.70833E-6 0.07245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2.96296E-6 L -2.08333E-6 0.07245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1.48148E-6 L -2.70833E-6 0.07246 " pathEditMode="relative" rAng="0" ptsTypes="AA">
                                      <p:cBhvr>
                                        <p:cTn id="27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1.48148E-6 L -2.08333E-6 0.0724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4.81481E-6 L -2.70833E-6 0.07245 " pathEditMode="relative" rAng="0" ptsTypes="AA">
                                      <p:cBhvr>
                                        <p:cTn id="39" dur="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4.81481E-6 L -2.08333E-6 0.07245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1.11111E-6 L -2.70833E-6 0.07245 " pathEditMode="relative" rAng="0" ptsTypes="AA">
                                      <p:cBhvr>
                                        <p:cTn id="51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1.11111E-6 L -2.08333E-6 0.07245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75E-6 -1.48148E-6 L -3.75E-6 0.07246 " pathEditMode="relative" rAng="0" ptsTypes="AA">
                                      <p:cBhvr>
                                        <p:cTn id="62" dur="75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2.59259E-6 L 2.91667E-6 0.07245 " pathEditMode="relative" rAng="0" ptsTypes="AA">
                                      <p:cBhvr>
                                        <p:cTn id="68" dur="5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2.59259E-6 L 3.33333E-6 0.07245 " pathEditMode="relative" rAng="0" ptsTypes="AA">
                                      <p:cBhvr>
                                        <p:cTn id="74" dur="5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1.85185E-6 L 2.91667E-6 0.07246 " pathEditMode="relative" rAng="0" ptsTypes="AA">
                                      <p:cBhvr>
                                        <p:cTn id="80" dur="50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1.85185E-6 L 3.33333E-6 0.07246 " pathEditMode="relative" rAng="0" ptsTypes="AA">
                                      <p:cBhvr>
                                        <p:cTn id="86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4.44444E-6 L 2.91667E-6 0.07245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4.44444E-6 L 3.33333E-6 0.07245 " pathEditMode="relative" rAng="0" ptsTypes="AA">
                                      <p:cBhvr>
                                        <p:cTn id="98" dur="5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1.48148E-6 L 2.91667E-6 0.07246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1.48148E-6 L 3.33333E-6 0.07246 " pathEditMode="relative" rAng="0" ptsTypes="AA">
                                      <p:cBhvr>
                                        <p:cTn id="110" dur="5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54167E-6 4.81481E-6 L -3.54167E-6 0.07245 " pathEditMode="relative" rAng="0" ptsTypes="AA">
                                      <p:cBhvr>
                                        <p:cTn id="115" dur="7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0833E-6 1.11111E-6 L -2.70833E-6 0.07245 " pathEditMode="relative" rAng="0" ptsTypes="AA">
                                      <p:cBhvr>
                                        <p:cTn id="120" dur="75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3.7037E-7 L -3.33333E-6 0.07245 " pathEditMode="relative" rAng="0" ptsTypes="AA">
                                      <p:cBhvr>
                                        <p:cTn id="125" dur="75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8.33333E-7 -1.48148E-6 L -8.33333E-7 0.07246 " pathEditMode="relative" rAng="0" ptsTypes="AA">
                                      <p:cBhvr>
                                        <p:cTn id="130" dur="75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375E-6 -1.48148E-6 L -4.375E-6 0.07246 " pathEditMode="relative" rAng="0" ptsTypes="AA">
                                      <p:cBhvr>
                                        <p:cTn id="135" dur="75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0833E-6 2.22222E-6 L -2.70833E-6 0.07245 " pathEditMode="relative" rAng="0" ptsTypes="AA">
                                      <p:cBhvr>
                                        <p:cTn id="140" dur="75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7.40741E-7 L -3.33333E-6 0.07245 " pathEditMode="relative" rAng="0" ptsTypes="AA">
                                      <p:cBhvr>
                                        <p:cTn id="145" dur="75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4.44444E-6 L -1.04167E-6 0.07246 " pathEditMode="relative" rAng="0" ptsTypes="AA">
                                      <p:cBhvr>
                                        <p:cTn id="187" dur="75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9" grpId="0" animBg="1"/>
      <p:bldP spid="49" grpId="1" animBg="1"/>
      <p:bldP spid="50" grpId="0"/>
      <p:bldP spid="50" grpId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35" grpId="0"/>
      <p:bldP spid="35" grpId="1"/>
      <p:bldP spid="69" grpId="0"/>
      <p:bldP spid="69" grpId="1"/>
      <p:bldP spid="70" grpId="0" animBg="1"/>
      <p:bldP spid="70" grpId="1" animBg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94" grpId="0" animBg="1"/>
      <p:bldP spid="97" grpId="0"/>
      <p:bldP spid="9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DF66EF-E876-5453-1722-F1254BA2FC19}"/>
              </a:ext>
            </a:extLst>
          </p:cNvPr>
          <p:cNvSpPr/>
          <p:nvPr/>
        </p:nvSpPr>
        <p:spPr>
          <a:xfrm>
            <a:off x="5983919" y="-5806"/>
            <a:ext cx="61912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25" name="Group 624">
            <a:extLst>
              <a:ext uri="{FF2B5EF4-FFF2-40B4-BE49-F238E27FC236}">
                <a16:creationId xmlns:a16="http://schemas.microsoft.com/office/drawing/2014/main" id="{6B4B3A9F-85A2-BF9C-90C5-1F0097B927F2}"/>
              </a:ext>
            </a:extLst>
          </p:cNvPr>
          <p:cNvGrpSpPr/>
          <p:nvPr/>
        </p:nvGrpSpPr>
        <p:grpSpPr>
          <a:xfrm>
            <a:off x="12299933" y="572303"/>
            <a:ext cx="3756995" cy="4207428"/>
            <a:chOff x="5386387" y="2633662"/>
            <a:chExt cx="1422082" cy="1592579"/>
          </a:xfrm>
        </p:grpSpPr>
        <p:grpSp>
          <p:nvGrpSpPr>
            <p:cNvPr id="626" name="Graphic 3">
              <a:extLst>
                <a:ext uri="{FF2B5EF4-FFF2-40B4-BE49-F238E27FC236}">
                  <a16:creationId xmlns:a16="http://schemas.microsoft.com/office/drawing/2014/main" id="{77B7C879-C0FC-915B-0002-F9385E172ADE}"/>
                </a:ext>
              </a:extLst>
            </p:cNvPr>
            <p:cNvGrpSpPr/>
            <p:nvPr/>
          </p:nvGrpSpPr>
          <p:grpSpPr>
            <a:xfrm>
              <a:off x="5386387" y="2633662"/>
              <a:ext cx="1422082" cy="1592579"/>
              <a:chOff x="5386387" y="2633662"/>
              <a:chExt cx="1422082" cy="1592579"/>
            </a:xfrm>
          </p:grpSpPr>
          <p:grpSp>
            <p:nvGrpSpPr>
              <p:cNvPr id="942" name="Graphic 3">
                <a:extLst>
                  <a:ext uri="{FF2B5EF4-FFF2-40B4-BE49-F238E27FC236}">
                    <a16:creationId xmlns:a16="http://schemas.microsoft.com/office/drawing/2014/main" id="{0251B8AF-0BA6-B9B9-8D4D-BD9E6E34E4AA}"/>
                  </a:ext>
                </a:extLst>
              </p:cNvPr>
              <p:cNvGrpSpPr/>
              <p:nvPr/>
            </p:nvGrpSpPr>
            <p:grpSpPr>
              <a:xfrm>
                <a:off x="5386387" y="3356609"/>
                <a:ext cx="1420177" cy="869632"/>
                <a:chOff x="5386387" y="3356609"/>
                <a:chExt cx="1420177" cy="869632"/>
              </a:xfrm>
            </p:grpSpPr>
            <p:sp>
              <p:nvSpPr>
                <p:cNvPr id="949" name="Freeform: Shape 948">
                  <a:extLst>
                    <a:ext uri="{FF2B5EF4-FFF2-40B4-BE49-F238E27FC236}">
                      <a16:creationId xmlns:a16="http://schemas.microsoft.com/office/drawing/2014/main" id="{3493B99D-B01C-2A86-DDD4-45DCE319FC2F}"/>
                    </a:ext>
                  </a:extLst>
                </p:cNvPr>
                <p:cNvSpPr/>
                <p:nvPr/>
              </p:nvSpPr>
              <p:spPr>
                <a:xfrm>
                  <a:off x="5386387" y="3768089"/>
                  <a:ext cx="715327" cy="458152"/>
                </a:xfrm>
                <a:custGeom>
                  <a:avLst/>
                  <a:gdLst>
                    <a:gd name="connsiteX0" fmla="*/ 0 w 715327"/>
                    <a:gd name="connsiteY0" fmla="*/ 0 h 458152"/>
                    <a:gd name="connsiteX1" fmla="*/ 0 w 715327"/>
                    <a:gd name="connsiteY1" fmla="*/ 45720 h 458152"/>
                    <a:gd name="connsiteX2" fmla="*/ 712470 w 715327"/>
                    <a:gd name="connsiteY2" fmla="*/ 458153 h 458152"/>
                    <a:gd name="connsiteX3" fmla="*/ 715328 w 715327"/>
                    <a:gd name="connsiteY3" fmla="*/ 447675 h 458152"/>
                    <a:gd name="connsiteX4" fmla="*/ 712470 w 715327"/>
                    <a:gd name="connsiteY4" fmla="*/ 411480 h 458152"/>
                    <a:gd name="connsiteX5" fmla="*/ 595313 w 715327"/>
                    <a:gd name="connsiteY5" fmla="*/ 330518 h 45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5327" h="458152">
                      <a:moveTo>
                        <a:pt x="0" y="0"/>
                      </a:moveTo>
                      <a:lnTo>
                        <a:pt x="0" y="45720"/>
                      </a:lnTo>
                      <a:lnTo>
                        <a:pt x="712470" y="458153"/>
                      </a:lnTo>
                      <a:lnTo>
                        <a:pt x="715328" y="447675"/>
                      </a:lnTo>
                      <a:lnTo>
                        <a:pt x="712470" y="411480"/>
                      </a:lnTo>
                      <a:lnTo>
                        <a:pt x="595313" y="330518"/>
                      </a:lnTo>
                      <a:close/>
                    </a:path>
                  </a:pathLst>
                </a:custGeom>
                <a:solidFill>
                  <a:srgbClr val="2695FF">
                    <a:lumMod val="7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50" name="Freeform: Shape 949">
                  <a:extLst>
                    <a:ext uri="{FF2B5EF4-FFF2-40B4-BE49-F238E27FC236}">
                      <a16:creationId xmlns:a16="http://schemas.microsoft.com/office/drawing/2014/main" id="{F9255DDB-3B3B-9BA8-7891-F12C2966AD64}"/>
                    </a:ext>
                  </a:extLst>
                </p:cNvPr>
                <p:cNvSpPr/>
                <p:nvPr/>
              </p:nvSpPr>
              <p:spPr>
                <a:xfrm>
                  <a:off x="6098857" y="3768089"/>
                  <a:ext cx="707707" cy="458152"/>
                </a:xfrm>
                <a:custGeom>
                  <a:avLst/>
                  <a:gdLst>
                    <a:gd name="connsiteX0" fmla="*/ 707708 w 707707"/>
                    <a:gd name="connsiteY0" fmla="*/ 0 h 458152"/>
                    <a:gd name="connsiteX1" fmla="*/ 707708 w 707707"/>
                    <a:gd name="connsiteY1" fmla="*/ 45720 h 458152"/>
                    <a:gd name="connsiteX2" fmla="*/ 0 w 707707"/>
                    <a:gd name="connsiteY2" fmla="*/ 458153 h 458152"/>
                    <a:gd name="connsiteX3" fmla="*/ 0 w 707707"/>
                    <a:gd name="connsiteY3" fmla="*/ 411480 h 458152"/>
                    <a:gd name="connsiteX4" fmla="*/ 264795 w 707707"/>
                    <a:gd name="connsiteY4" fmla="*/ 245745 h 45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707" h="458152">
                      <a:moveTo>
                        <a:pt x="707708" y="0"/>
                      </a:moveTo>
                      <a:lnTo>
                        <a:pt x="707708" y="45720"/>
                      </a:lnTo>
                      <a:lnTo>
                        <a:pt x="0" y="458153"/>
                      </a:lnTo>
                      <a:lnTo>
                        <a:pt x="0" y="411480"/>
                      </a:lnTo>
                      <a:lnTo>
                        <a:pt x="264795" y="245745"/>
                      </a:lnTo>
                      <a:close/>
                    </a:path>
                  </a:pathLst>
                </a:custGeom>
                <a:solidFill>
                  <a:srgbClr val="2695FF">
                    <a:lumMod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51" name="Freeform: Shape 950">
                  <a:extLst>
                    <a:ext uri="{FF2B5EF4-FFF2-40B4-BE49-F238E27FC236}">
                      <a16:creationId xmlns:a16="http://schemas.microsoft.com/office/drawing/2014/main" id="{4E1CC7BC-34AC-0DAF-8D32-67A9FD1D9AE6}"/>
                    </a:ext>
                  </a:extLst>
                </p:cNvPr>
                <p:cNvSpPr/>
                <p:nvPr/>
              </p:nvSpPr>
              <p:spPr>
                <a:xfrm>
                  <a:off x="5386387" y="3356609"/>
                  <a:ext cx="1420177" cy="822960"/>
                </a:xfrm>
                <a:custGeom>
                  <a:avLst/>
                  <a:gdLst>
                    <a:gd name="connsiteX0" fmla="*/ 707708 w 1420177"/>
                    <a:gd name="connsiteY0" fmla="*/ 0 h 822960"/>
                    <a:gd name="connsiteX1" fmla="*/ 0 w 1420177"/>
                    <a:gd name="connsiteY1" fmla="*/ 411480 h 822960"/>
                    <a:gd name="connsiteX2" fmla="*/ 712470 w 1420177"/>
                    <a:gd name="connsiteY2" fmla="*/ 822960 h 822960"/>
                    <a:gd name="connsiteX3" fmla="*/ 1420178 w 1420177"/>
                    <a:gd name="connsiteY3" fmla="*/ 411480 h 822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0177" h="822960">
                      <a:moveTo>
                        <a:pt x="707708" y="0"/>
                      </a:moveTo>
                      <a:lnTo>
                        <a:pt x="0" y="411480"/>
                      </a:lnTo>
                      <a:lnTo>
                        <a:pt x="712470" y="822960"/>
                      </a:lnTo>
                      <a:lnTo>
                        <a:pt x="1420178" y="411480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rgbClr val="2695FF"/>
                    </a:gs>
                    <a:gs pos="100000">
                      <a:srgbClr val="2695FF">
                        <a:lumMod val="75000"/>
                      </a:srgbClr>
                    </a:gs>
                  </a:gsLst>
                  <a:path path="circle">
                    <a:fillToRect r="100000" b="100000"/>
                  </a:path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943" name="Graphic 3">
                <a:extLst>
                  <a:ext uri="{FF2B5EF4-FFF2-40B4-BE49-F238E27FC236}">
                    <a16:creationId xmlns:a16="http://schemas.microsoft.com/office/drawing/2014/main" id="{32ED3DC6-2953-399A-8D48-9FE2CB011FAD}"/>
                  </a:ext>
                </a:extLst>
              </p:cNvPr>
              <p:cNvGrpSpPr/>
              <p:nvPr/>
            </p:nvGrpSpPr>
            <p:grpSpPr>
              <a:xfrm>
                <a:off x="5386387" y="2633662"/>
                <a:ext cx="1422082" cy="1149667"/>
                <a:chOff x="5386387" y="2633662"/>
                <a:chExt cx="1422082" cy="1149667"/>
              </a:xfrm>
            </p:grpSpPr>
            <p:sp>
              <p:nvSpPr>
                <p:cNvPr id="944" name="Freeform: Shape 943">
                  <a:extLst>
                    <a:ext uri="{FF2B5EF4-FFF2-40B4-BE49-F238E27FC236}">
                      <a16:creationId xmlns:a16="http://schemas.microsoft.com/office/drawing/2014/main" id="{B8238684-B4A3-2C92-5212-22A378BA10EB}"/>
                    </a:ext>
                  </a:extLst>
                </p:cNvPr>
                <p:cNvSpPr/>
                <p:nvPr/>
              </p:nvSpPr>
              <p:spPr>
                <a:xfrm>
                  <a:off x="5386387" y="3045142"/>
                  <a:ext cx="35242" cy="738187"/>
                </a:xfrm>
                <a:custGeom>
                  <a:avLst/>
                  <a:gdLst>
                    <a:gd name="connsiteX0" fmla="*/ 27623 w 35242"/>
                    <a:gd name="connsiteY0" fmla="*/ 14288 h 738187"/>
                    <a:gd name="connsiteX1" fmla="*/ 35243 w 35242"/>
                    <a:gd name="connsiteY1" fmla="*/ 446722 h 738187"/>
                    <a:gd name="connsiteX2" fmla="*/ 25718 w 35242"/>
                    <a:gd name="connsiteY2" fmla="*/ 738187 h 738187"/>
                    <a:gd name="connsiteX3" fmla="*/ 0 w 35242"/>
                    <a:gd name="connsiteY3" fmla="*/ 722948 h 738187"/>
                    <a:gd name="connsiteX4" fmla="*/ 1905 w 35242"/>
                    <a:gd name="connsiteY4" fmla="*/ 0 h 73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242" h="738187">
                      <a:moveTo>
                        <a:pt x="27623" y="14288"/>
                      </a:moveTo>
                      <a:lnTo>
                        <a:pt x="35243" y="446722"/>
                      </a:lnTo>
                      <a:lnTo>
                        <a:pt x="25718" y="738187"/>
                      </a:lnTo>
                      <a:lnTo>
                        <a:pt x="0" y="722948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269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45" name="Freeform: Shape 944">
                  <a:extLst>
                    <a:ext uri="{FF2B5EF4-FFF2-40B4-BE49-F238E27FC236}">
                      <a16:creationId xmlns:a16="http://schemas.microsoft.com/office/drawing/2014/main" id="{1D3BFD0F-C891-7E14-6279-4CE0C440DCB6}"/>
                    </a:ext>
                  </a:extLst>
                </p:cNvPr>
                <p:cNvSpPr/>
                <p:nvPr/>
              </p:nvSpPr>
              <p:spPr>
                <a:xfrm>
                  <a:off x="5412104" y="2659379"/>
                  <a:ext cx="700087" cy="1123949"/>
                </a:xfrm>
                <a:custGeom>
                  <a:avLst/>
                  <a:gdLst>
                    <a:gd name="connsiteX0" fmla="*/ 683895 w 700087"/>
                    <a:gd name="connsiteY0" fmla="*/ 0 h 1123949"/>
                    <a:gd name="connsiteX1" fmla="*/ 700088 w 700087"/>
                    <a:gd name="connsiteY1" fmla="*/ 259080 h 1123949"/>
                    <a:gd name="connsiteX2" fmla="*/ 681990 w 700087"/>
                    <a:gd name="connsiteY2" fmla="*/ 727710 h 1123949"/>
                    <a:gd name="connsiteX3" fmla="*/ 0 w 700087"/>
                    <a:gd name="connsiteY3" fmla="*/ 1123950 h 1123949"/>
                    <a:gd name="connsiteX4" fmla="*/ 1905 w 700087"/>
                    <a:gd name="connsiteY4" fmla="*/ 396240 h 112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0087" h="1123949">
                      <a:moveTo>
                        <a:pt x="683895" y="0"/>
                      </a:moveTo>
                      <a:lnTo>
                        <a:pt x="700088" y="259080"/>
                      </a:lnTo>
                      <a:lnTo>
                        <a:pt x="681990" y="727710"/>
                      </a:lnTo>
                      <a:lnTo>
                        <a:pt x="0" y="1123950"/>
                      </a:lnTo>
                      <a:lnTo>
                        <a:pt x="1905" y="396240"/>
                      </a:lnTo>
                      <a:close/>
                    </a:path>
                  </a:pathLst>
                </a:custGeom>
                <a:solidFill>
                  <a:srgbClr val="2695FF">
                    <a:lumMod val="7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46" name="Freeform: Shape 945">
                  <a:extLst>
                    <a:ext uri="{FF2B5EF4-FFF2-40B4-BE49-F238E27FC236}">
                      <a16:creationId xmlns:a16="http://schemas.microsoft.com/office/drawing/2014/main" id="{2F281EB6-63CC-31C3-00C5-67049FA677A2}"/>
                    </a:ext>
                  </a:extLst>
                </p:cNvPr>
                <p:cNvSpPr/>
                <p:nvPr/>
              </p:nvSpPr>
              <p:spPr>
                <a:xfrm>
                  <a:off x="6094094" y="2659379"/>
                  <a:ext cx="701992" cy="1123949"/>
                </a:xfrm>
                <a:custGeom>
                  <a:avLst/>
                  <a:gdLst>
                    <a:gd name="connsiteX0" fmla="*/ 688658 w 701992"/>
                    <a:gd name="connsiteY0" fmla="*/ 396240 h 1123949"/>
                    <a:gd name="connsiteX1" fmla="*/ 701993 w 701992"/>
                    <a:gd name="connsiteY1" fmla="*/ 811530 h 1123949"/>
                    <a:gd name="connsiteX2" fmla="*/ 686752 w 701992"/>
                    <a:gd name="connsiteY2" fmla="*/ 1123950 h 1123949"/>
                    <a:gd name="connsiteX3" fmla="*/ 0 w 701992"/>
                    <a:gd name="connsiteY3" fmla="*/ 727710 h 1123949"/>
                    <a:gd name="connsiteX4" fmla="*/ 1905 w 701992"/>
                    <a:gd name="connsiteY4" fmla="*/ 0 h 1123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1992" h="1123949">
                      <a:moveTo>
                        <a:pt x="688658" y="396240"/>
                      </a:moveTo>
                      <a:lnTo>
                        <a:pt x="701993" y="811530"/>
                      </a:lnTo>
                      <a:lnTo>
                        <a:pt x="686752" y="1123950"/>
                      </a:lnTo>
                      <a:lnTo>
                        <a:pt x="0" y="727710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2695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47" name="Freeform: Shape 946">
                  <a:extLst>
                    <a:ext uri="{FF2B5EF4-FFF2-40B4-BE49-F238E27FC236}">
                      <a16:creationId xmlns:a16="http://schemas.microsoft.com/office/drawing/2014/main" id="{30CDECDE-DD54-F13E-7049-D5E21A9E58A1}"/>
                    </a:ext>
                  </a:extLst>
                </p:cNvPr>
                <p:cNvSpPr/>
                <p:nvPr/>
              </p:nvSpPr>
              <p:spPr>
                <a:xfrm>
                  <a:off x="5388292" y="2633662"/>
                  <a:ext cx="1420177" cy="425767"/>
                </a:xfrm>
                <a:custGeom>
                  <a:avLst/>
                  <a:gdLst>
                    <a:gd name="connsiteX0" fmla="*/ 1420178 w 1420177"/>
                    <a:gd name="connsiteY0" fmla="*/ 411480 h 425767"/>
                    <a:gd name="connsiteX1" fmla="*/ 1394460 w 1420177"/>
                    <a:gd name="connsiteY1" fmla="*/ 425768 h 425767"/>
                    <a:gd name="connsiteX2" fmla="*/ 707708 w 1420177"/>
                    <a:gd name="connsiteY2" fmla="*/ 29528 h 425767"/>
                    <a:gd name="connsiteX3" fmla="*/ 25718 w 1420177"/>
                    <a:gd name="connsiteY3" fmla="*/ 425768 h 425767"/>
                    <a:gd name="connsiteX4" fmla="*/ 0 w 1420177"/>
                    <a:gd name="connsiteY4" fmla="*/ 411480 h 425767"/>
                    <a:gd name="connsiteX5" fmla="*/ 707708 w 1420177"/>
                    <a:gd name="connsiteY5" fmla="*/ 0 h 425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0177" h="425767">
                      <a:moveTo>
                        <a:pt x="1420178" y="411480"/>
                      </a:moveTo>
                      <a:lnTo>
                        <a:pt x="1394460" y="425768"/>
                      </a:lnTo>
                      <a:lnTo>
                        <a:pt x="707708" y="29528"/>
                      </a:lnTo>
                      <a:lnTo>
                        <a:pt x="25718" y="425768"/>
                      </a:lnTo>
                      <a:lnTo>
                        <a:pt x="0" y="411480"/>
                      </a:lnTo>
                      <a:lnTo>
                        <a:pt x="707708" y="0"/>
                      </a:lnTo>
                      <a:close/>
                    </a:path>
                  </a:pathLst>
                </a:custGeom>
                <a:solidFill>
                  <a:srgbClr val="2695FF">
                    <a:lumMod val="60000"/>
                    <a:lumOff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48" name="Freeform: Shape 947">
                  <a:extLst>
                    <a:ext uri="{FF2B5EF4-FFF2-40B4-BE49-F238E27FC236}">
                      <a16:creationId xmlns:a16="http://schemas.microsoft.com/office/drawing/2014/main" id="{4C834FC9-D2C2-CEBA-FA5C-A76D5C2A4029}"/>
                    </a:ext>
                  </a:extLst>
                </p:cNvPr>
                <p:cNvSpPr/>
                <p:nvPr/>
              </p:nvSpPr>
              <p:spPr>
                <a:xfrm>
                  <a:off x="6780846" y="3045142"/>
                  <a:ext cx="27622" cy="738187"/>
                </a:xfrm>
                <a:custGeom>
                  <a:avLst/>
                  <a:gdLst>
                    <a:gd name="connsiteX0" fmla="*/ 27623 w 27622"/>
                    <a:gd name="connsiteY0" fmla="*/ 0 h 738187"/>
                    <a:gd name="connsiteX1" fmla="*/ 25718 w 27622"/>
                    <a:gd name="connsiteY1" fmla="*/ 722948 h 738187"/>
                    <a:gd name="connsiteX2" fmla="*/ 0 w 27622"/>
                    <a:gd name="connsiteY2" fmla="*/ 738187 h 738187"/>
                    <a:gd name="connsiteX3" fmla="*/ 1905 w 27622"/>
                    <a:gd name="connsiteY3" fmla="*/ 14288 h 73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22" h="738187">
                      <a:moveTo>
                        <a:pt x="27623" y="0"/>
                      </a:moveTo>
                      <a:lnTo>
                        <a:pt x="25718" y="722948"/>
                      </a:lnTo>
                      <a:lnTo>
                        <a:pt x="0" y="738187"/>
                      </a:lnTo>
                      <a:lnTo>
                        <a:pt x="1905" y="14288"/>
                      </a:lnTo>
                      <a:close/>
                    </a:path>
                  </a:pathLst>
                </a:custGeom>
                <a:solidFill>
                  <a:srgbClr val="2695FF">
                    <a:lumMod val="7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  <p:grpSp>
          <p:nvGrpSpPr>
            <p:cNvPr id="627" name="Graphic 3">
              <a:extLst>
                <a:ext uri="{FF2B5EF4-FFF2-40B4-BE49-F238E27FC236}">
                  <a16:creationId xmlns:a16="http://schemas.microsoft.com/office/drawing/2014/main" id="{4C5F3DFE-7F42-E522-6462-6EA1402F6606}"/>
                </a:ext>
              </a:extLst>
            </p:cNvPr>
            <p:cNvGrpSpPr/>
            <p:nvPr/>
          </p:nvGrpSpPr>
          <p:grpSpPr>
            <a:xfrm>
              <a:off x="5460682" y="2747009"/>
              <a:ext cx="610552" cy="935354"/>
              <a:chOff x="5460682" y="2747009"/>
              <a:chExt cx="610552" cy="935354"/>
            </a:xfrm>
          </p:grpSpPr>
          <p:sp>
            <p:nvSpPr>
              <p:cNvPr id="939" name="Freeform: Shape 938">
                <a:extLst>
                  <a:ext uri="{FF2B5EF4-FFF2-40B4-BE49-F238E27FC236}">
                    <a16:creationId xmlns:a16="http://schemas.microsoft.com/office/drawing/2014/main" id="{FEA540C4-C3BF-76F1-AA56-02DEE03FF04A}"/>
                  </a:ext>
                </a:extLst>
              </p:cNvPr>
              <p:cNvSpPr/>
              <p:nvPr/>
            </p:nvSpPr>
            <p:spPr>
              <a:xfrm>
                <a:off x="5460682" y="2747009"/>
                <a:ext cx="610552" cy="935354"/>
              </a:xfrm>
              <a:custGeom>
                <a:avLst/>
                <a:gdLst>
                  <a:gd name="connsiteX0" fmla="*/ 610553 w 610552"/>
                  <a:gd name="connsiteY0" fmla="*/ 581025 h 935354"/>
                  <a:gd name="connsiteX1" fmla="*/ 3810 w 610552"/>
                  <a:gd name="connsiteY1" fmla="*/ 935355 h 935354"/>
                  <a:gd name="connsiteX2" fmla="*/ 0 w 610552"/>
                  <a:gd name="connsiteY2" fmla="*/ 354330 h 935354"/>
                  <a:gd name="connsiteX3" fmla="*/ 607695 w 610552"/>
                  <a:gd name="connsiteY3" fmla="*/ 0 h 93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552" h="935354">
                    <a:moveTo>
                      <a:pt x="610553" y="581025"/>
                    </a:moveTo>
                    <a:lnTo>
                      <a:pt x="3810" y="935355"/>
                    </a:lnTo>
                    <a:lnTo>
                      <a:pt x="0" y="354330"/>
                    </a:lnTo>
                    <a:lnTo>
                      <a:pt x="6076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40" name="Freeform: Shape 939">
                <a:extLst>
                  <a:ext uri="{FF2B5EF4-FFF2-40B4-BE49-F238E27FC236}">
                    <a16:creationId xmlns:a16="http://schemas.microsoft.com/office/drawing/2014/main" id="{94E57E62-176E-1AA7-1BEB-C271F96C72D9}"/>
                  </a:ext>
                </a:extLst>
              </p:cNvPr>
              <p:cNvSpPr/>
              <p:nvPr/>
            </p:nvSpPr>
            <p:spPr>
              <a:xfrm>
                <a:off x="5464491" y="3307079"/>
                <a:ext cx="606742" cy="374332"/>
              </a:xfrm>
              <a:custGeom>
                <a:avLst/>
                <a:gdLst>
                  <a:gd name="connsiteX0" fmla="*/ 953 w 606742"/>
                  <a:gd name="connsiteY0" fmla="*/ 374333 h 374332"/>
                  <a:gd name="connsiteX1" fmla="*/ 0 w 606742"/>
                  <a:gd name="connsiteY1" fmla="*/ 336233 h 374332"/>
                  <a:gd name="connsiteX2" fmla="*/ 573405 w 606742"/>
                  <a:gd name="connsiteY2" fmla="*/ 1905 h 374332"/>
                  <a:gd name="connsiteX3" fmla="*/ 573405 w 606742"/>
                  <a:gd name="connsiteY3" fmla="*/ 0 h 374332"/>
                  <a:gd name="connsiteX4" fmla="*/ 606743 w 606742"/>
                  <a:gd name="connsiteY4" fmla="*/ 20955 h 3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742" h="374332">
                    <a:moveTo>
                      <a:pt x="953" y="374333"/>
                    </a:moveTo>
                    <a:lnTo>
                      <a:pt x="0" y="336233"/>
                    </a:lnTo>
                    <a:lnTo>
                      <a:pt x="573405" y="1905"/>
                    </a:lnTo>
                    <a:lnTo>
                      <a:pt x="573405" y="0"/>
                    </a:lnTo>
                    <a:lnTo>
                      <a:pt x="606743" y="20955"/>
                    </a:lnTo>
                    <a:close/>
                  </a:path>
                </a:pathLst>
              </a:custGeom>
              <a:solidFill>
                <a:srgbClr val="2695FF">
                  <a:lumMod val="60000"/>
                  <a:lumOff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41" name="Freeform: Shape 940">
                <a:extLst>
                  <a:ext uri="{FF2B5EF4-FFF2-40B4-BE49-F238E27FC236}">
                    <a16:creationId xmlns:a16="http://schemas.microsoft.com/office/drawing/2014/main" id="{FFA9A9EE-9A1E-D96F-9DBF-E5C790160FC3}"/>
                  </a:ext>
                </a:extLst>
              </p:cNvPr>
              <p:cNvSpPr/>
              <p:nvPr/>
            </p:nvSpPr>
            <p:spPr>
              <a:xfrm>
                <a:off x="6035039" y="2747009"/>
                <a:ext cx="36195" cy="581025"/>
              </a:xfrm>
              <a:custGeom>
                <a:avLst/>
                <a:gdLst>
                  <a:gd name="connsiteX0" fmla="*/ 36195 w 36195"/>
                  <a:gd name="connsiteY0" fmla="*/ 581025 h 581025"/>
                  <a:gd name="connsiteX1" fmla="*/ 2858 w 36195"/>
                  <a:gd name="connsiteY1" fmla="*/ 561975 h 581025"/>
                  <a:gd name="connsiteX2" fmla="*/ 0 w 36195"/>
                  <a:gd name="connsiteY2" fmla="*/ 19050 h 581025"/>
                  <a:gd name="connsiteX3" fmla="*/ 33338 w 36195"/>
                  <a:gd name="connsiteY3" fmla="*/ 0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" h="581025">
                    <a:moveTo>
                      <a:pt x="36195" y="581025"/>
                    </a:moveTo>
                    <a:lnTo>
                      <a:pt x="2858" y="561975"/>
                    </a:lnTo>
                    <a:lnTo>
                      <a:pt x="0" y="19050"/>
                    </a:lnTo>
                    <a:lnTo>
                      <a:pt x="33338" y="0"/>
                    </a:lnTo>
                    <a:close/>
                  </a:path>
                </a:pathLst>
              </a:custGeom>
              <a:solidFill>
                <a:srgbClr val="2695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grpSp>
          <p:nvGrpSpPr>
            <p:cNvPr id="628" name="Graphic 3">
              <a:extLst>
                <a:ext uri="{FF2B5EF4-FFF2-40B4-BE49-F238E27FC236}">
                  <a16:creationId xmlns:a16="http://schemas.microsoft.com/office/drawing/2014/main" id="{87DE1B85-27A0-1614-5389-2EBF5E063C7A}"/>
                </a:ext>
              </a:extLst>
            </p:cNvPr>
            <p:cNvGrpSpPr/>
            <p:nvPr/>
          </p:nvGrpSpPr>
          <p:grpSpPr>
            <a:xfrm>
              <a:off x="5460682" y="2776537"/>
              <a:ext cx="605790" cy="633412"/>
              <a:chOff x="5460682" y="2776537"/>
              <a:chExt cx="605790" cy="633412"/>
            </a:xfrm>
            <a:solidFill>
              <a:srgbClr val="E5F7FF"/>
            </a:solidFill>
          </p:grpSpPr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7227AD3C-334F-413B-9A15-9092B7B2EA38}"/>
                  </a:ext>
                </a:extLst>
              </p:cNvPr>
              <p:cNvSpPr/>
              <p:nvPr/>
            </p:nvSpPr>
            <p:spPr>
              <a:xfrm>
                <a:off x="5460682" y="3044189"/>
                <a:ext cx="605790" cy="365760"/>
              </a:xfrm>
              <a:custGeom>
                <a:avLst/>
                <a:gdLst>
                  <a:gd name="connsiteX0" fmla="*/ 952 w 605790"/>
                  <a:gd name="connsiteY0" fmla="*/ 365760 h 365760"/>
                  <a:gd name="connsiteX1" fmla="*/ 0 w 605790"/>
                  <a:gd name="connsiteY1" fmla="*/ 329565 h 365760"/>
                  <a:gd name="connsiteX2" fmla="*/ 575310 w 605790"/>
                  <a:gd name="connsiteY2" fmla="*/ 0 h 365760"/>
                  <a:gd name="connsiteX3" fmla="*/ 605790 w 605790"/>
                  <a:gd name="connsiteY3" fmla="*/ 1905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365760">
                    <a:moveTo>
                      <a:pt x="952" y="365760"/>
                    </a:moveTo>
                    <a:lnTo>
                      <a:pt x="0" y="329565"/>
                    </a:lnTo>
                    <a:lnTo>
                      <a:pt x="575310" y="0"/>
                    </a:lnTo>
                    <a:lnTo>
                      <a:pt x="605790" y="19050"/>
                    </a:lnTo>
                    <a:close/>
                  </a:path>
                </a:pathLst>
              </a:custGeom>
              <a:solidFill>
                <a:srgbClr val="26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3CB3D521-B63F-43B4-E07B-B635C1547234}"/>
                  </a:ext>
                </a:extLst>
              </p:cNvPr>
              <p:cNvSpPr/>
              <p:nvPr/>
            </p:nvSpPr>
            <p:spPr>
              <a:xfrm>
                <a:off x="5460682" y="2999422"/>
                <a:ext cx="605790" cy="365760"/>
              </a:xfrm>
              <a:custGeom>
                <a:avLst/>
                <a:gdLst>
                  <a:gd name="connsiteX0" fmla="*/ 952 w 605790"/>
                  <a:gd name="connsiteY0" fmla="*/ 365760 h 365760"/>
                  <a:gd name="connsiteX1" fmla="*/ 0 w 605790"/>
                  <a:gd name="connsiteY1" fmla="*/ 329565 h 365760"/>
                  <a:gd name="connsiteX2" fmla="*/ 575310 w 605790"/>
                  <a:gd name="connsiteY2" fmla="*/ 0 h 365760"/>
                  <a:gd name="connsiteX3" fmla="*/ 605790 w 605790"/>
                  <a:gd name="connsiteY3" fmla="*/ 1905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365760">
                    <a:moveTo>
                      <a:pt x="952" y="365760"/>
                    </a:moveTo>
                    <a:lnTo>
                      <a:pt x="0" y="329565"/>
                    </a:lnTo>
                    <a:lnTo>
                      <a:pt x="575310" y="0"/>
                    </a:lnTo>
                    <a:lnTo>
                      <a:pt x="605790" y="19050"/>
                    </a:lnTo>
                    <a:close/>
                  </a:path>
                </a:pathLst>
              </a:custGeom>
              <a:solidFill>
                <a:srgbClr val="26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C9034725-5695-1E82-30AC-91A789EA96B0}"/>
                  </a:ext>
                </a:extLst>
              </p:cNvPr>
              <p:cNvSpPr/>
              <p:nvPr/>
            </p:nvSpPr>
            <p:spPr>
              <a:xfrm>
                <a:off x="5460682" y="2955606"/>
                <a:ext cx="605790" cy="364807"/>
              </a:xfrm>
              <a:custGeom>
                <a:avLst/>
                <a:gdLst>
                  <a:gd name="connsiteX0" fmla="*/ 952 w 605790"/>
                  <a:gd name="connsiteY0" fmla="*/ 364808 h 364807"/>
                  <a:gd name="connsiteX1" fmla="*/ 0 w 605790"/>
                  <a:gd name="connsiteY1" fmla="*/ 328613 h 364807"/>
                  <a:gd name="connsiteX2" fmla="*/ 575310 w 605790"/>
                  <a:gd name="connsiteY2" fmla="*/ 0 h 364807"/>
                  <a:gd name="connsiteX3" fmla="*/ 605790 w 605790"/>
                  <a:gd name="connsiteY3" fmla="*/ 19050 h 36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364807">
                    <a:moveTo>
                      <a:pt x="952" y="364808"/>
                    </a:moveTo>
                    <a:lnTo>
                      <a:pt x="0" y="328613"/>
                    </a:lnTo>
                    <a:lnTo>
                      <a:pt x="575310" y="0"/>
                    </a:lnTo>
                    <a:lnTo>
                      <a:pt x="605790" y="19050"/>
                    </a:lnTo>
                    <a:close/>
                  </a:path>
                </a:pathLst>
              </a:custGeom>
              <a:solidFill>
                <a:srgbClr val="26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35" name="Freeform: Shape 934">
                <a:extLst>
                  <a:ext uri="{FF2B5EF4-FFF2-40B4-BE49-F238E27FC236}">
                    <a16:creationId xmlns:a16="http://schemas.microsoft.com/office/drawing/2014/main" id="{A7C6BA06-00B9-245F-9405-230730547EDC}"/>
                  </a:ext>
                </a:extLst>
              </p:cNvPr>
              <p:cNvSpPr/>
              <p:nvPr/>
            </p:nvSpPr>
            <p:spPr>
              <a:xfrm>
                <a:off x="5460682" y="2910839"/>
                <a:ext cx="605790" cy="365759"/>
              </a:xfrm>
              <a:custGeom>
                <a:avLst/>
                <a:gdLst>
                  <a:gd name="connsiteX0" fmla="*/ 952 w 605790"/>
                  <a:gd name="connsiteY0" fmla="*/ 365760 h 365759"/>
                  <a:gd name="connsiteX1" fmla="*/ 0 w 605790"/>
                  <a:gd name="connsiteY1" fmla="*/ 329565 h 365759"/>
                  <a:gd name="connsiteX2" fmla="*/ 575310 w 605790"/>
                  <a:gd name="connsiteY2" fmla="*/ 0 h 365759"/>
                  <a:gd name="connsiteX3" fmla="*/ 605790 w 605790"/>
                  <a:gd name="connsiteY3" fmla="*/ 19050 h 36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365759">
                    <a:moveTo>
                      <a:pt x="952" y="365760"/>
                    </a:moveTo>
                    <a:lnTo>
                      <a:pt x="0" y="329565"/>
                    </a:lnTo>
                    <a:lnTo>
                      <a:pt x="575310" y="0"/>
                    </a:lnTo>
                    <a:lnTo>
                      <a:pt x="605790" y="19050"/>
                    </a:lnTo>
                    <a:close/>
                  </a:path>
                </a:pathLst>
              </a:custGeom>
              <a:solidFill>
                <a:srgbClr val="26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36" name="Freeform: Shape 935">
                <a:extLst>
                  <a:ext uri="{FF2B5EF4-FFF2-40B4-BE49-F238E27FC236}">
                    <a16:creationId xmlns:a16="http://schemas.microsoft.com/office/drawing/2014/main" id="{10F8F038-6EBC-8B5D-4569-9CEF46B56954}"/>
                  </a:ext>
                </a:extLst>
              </p:cNvPr>
              <p:cNvSpPr/>
              <p:nvPr/>
            </p:nvSpPr>
            <p:spPr>
              <a:xfrm>
                <a:off x="5460682" y="2866071"/>
                <a:ext cx="605790" cy="365759"/>
              </a:xfrm>
              <a:custGeom>
                <a:avLst/>
                <a:gdLst>
                  <a:gd name="connsiteX0" fmla="*/ 952 w 605790"/>
                  <a:gd name="connsiteY0" fmla="*/ 365760 h 365759"/>
                  <a:gd name="connsiteX1" fmla="*/ 0 w 605790"/>
                  <a:gd name="connsiteY1" fmla="*/ 329565 h 365759"/>
                  <a:gd name="connsiteX2" fmla="*/ 575310 w 605790"/>
                  <a:gd name="connsiteY2" fmla="*/ 0 h 365759"/>
                  <a:gd name="connsiteX3" fmla="*/ 605790 w 605790"/>
                  <a:gd name="connsiteY3" fmla="*/ 19050 h 36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365759">
                    <a:moveTo>
                      <a:pt x="952" y="365760"/>
                    </a:moveTo>
                    <a:lnTo>
                      <a:pt x="0" y="329565"/>
                    </a:lnTo>
                    <a:lnTo>
                      <a:pt x="575310" y="0"/>
                    </a:lnTo>
                    <a:lnTo>
                      <a:pt x="605790" y="19050"/>
                    </a:lnTo>
                    <a:close/>
                  </a:path>
                </a:pathLst>
              </a:custGeom>
              <a:solidFill>
                <a:srgbClr val="26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37" name="Freeform: Shape 936">
                <a:extLst>
                  <a:ext uri="{FF2B5EF4-FFF2-40B4-BE49-F238E27FC236}">
                    <a16:creationId xmlns:a16="http://schemas.microsoft.com/office/drawing/2014/main" id="{86F195D0-18F8-3E76-CC5E-B1CACE303DF3}"/>
                  </a:ext>
                </a:extLst>
              </p:cNvPr>
              <p:cNvSpPr/>
              <p:nvPr/>
            </p:nvSpPr>
            <p:spPr>
              <a:xfrm>
                <a:off x="5460682" y="2821304"/>
                <a:ext cx="605790" cy="365759"/>
              </a:xfrm>
              <a:custGeom>
                <a:avLst/>
                <a:gdLst>
                  <a:gd name="connsiteX0" fmla="*/ 952 w 605790"/>
                  <a:gd name="connsiteY0" fmla="*/ 365760 h 365759"/>
                  <a:gd name="connsiteX1" fmla="*/ 0 w 605790"/>
                  <a:gd name="connsiteY1" fmla="*/ 329565 h 365759"/>
                  <a:gd name="connsiteX2" fmla="*/ 575310 w 605790"/>
                  <a:gd name="connsiteY2" fmla="*/ 0 h 365759"/>
                  <a:gd name="connsiteX3" fmla="*/ 605790 w 605790"/>
                  <a:gd name="connsiteY3" fmla="*/ 19050 h 36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365759">
                    <a:moveTo>
                      <a:pt x="952" y="365760"/>
                    </a:moveTo>
                    <a:lnTo>
                      <a:pt x="0" y="329565"/>
                    </a:lnTo>
                    <a:lnTo>
                      <a:pt x="575310" y="0"/>
                    </a:lnTo>
                    <a:lnTo>
                      <a:pt x="605790" y="19050"/>
                    </a:lnTo>
                    <a:close/>
                  </a:path>
                </a:pathLst>
              </a:custGeom>
              <a:solidFill>
                <a:srgbClr val="26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38" name="Freeform: Shape 937">
                <a:extLst>
                  <a:ext uri="{FF2B5EF4-FFF2-40B4-BE49-F238E27FC236}">
                    <a16:creationId xmlns:a16="http://schemas.microsoft.com/office/drawing/2014/main" id="{BE21CAF7-424E-3C6F-BF0F-9DCFEF164BFA}"/>
                  </a:ext>
                </a:extLst>
              </p:cNvPr>
              <p:cNvSpPr/>
              <p:nvPr/>
            </p:nvSpPr>
            <p:spPr>
              <a:xfrm>
                <a:off x="5460682" y="2776537"/>
                <a:ext cx="605790" cy="365760"/>
              </a:xfrm>
              <a:custGeom>
                <a:avLst/>
                <a:gdLst>
                  <a:gd name="connsiteX0" fmla="*/ 952 w 605790"/>
                  <a:gd name="connsiteY0" fmla="*/ 365760 h 365760"/>
                  <a:gd name="connsiteX1" fmla="*/ 0 w 605790"/>
                  <a:gd name="connsiteY1" fmla="*/ 329565 h 365760"/>
                  <a:gd name="connsiteX2" fmla="*/ 575310 w 605790"/>
                  <a:gd name="connsiteY2" fmla="*/ 0 h 365760"/>
                  <a:gd name="connsiteX3" fmla="*/ 605790 w 605790"/>
                  <a:gd name="connsiteY3" fmla="*/ 19050 h 36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5790" h="365760">
                    <a:moveTo>
                      <a:pt x="952" y="365760"/>
                    </a:moveTo>
                    <a:lnTo>
                      <a:pt x="0" y="329565"/>
                    </a:lnTo>
                    <a:lnTo>
                      <a:pt x="575310" y="0"/>
                    </a:lnTo>
                    <a:lnTo>
                      <a:pt x="605790" y="19050"/>
                    </a:lnTo>
                    <a:close/>
                  </a:path>
                </a:pathLst>
              </a:custGeom>
              <a:solidFill>
                <a:srgbClr val="2695FF">
                  <a:lumMod val="40000"/>
                  <a:lumOff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grpSp>
          <p:nvGrpSpPr>
            <p:cNvPr id="629" name="Graphic 3">
              <a:extLst>
                <a:ext uri="{FF2B5EF4-FFF2-40B4-BE49-F238E27FC236}">
                  <a16:creationId xmlns:a16="http://schemas.microsoft.com/office/drawing/2014/main" id="{CA4D78C1-D4A5-23A3-D972-A63EBD660F58}"/>
                </a:ext>
              </a:extLst>
            </p:cNvPr>
            <p:cNvGrpSpPr/>
            <p:nvPr/>
          </p:nvGrpSpPr>
          <p:grpSpPr>
            <a:xfrm>
              <a:off x="6163626" y="2985134"/>
              <a:ext cx="419100" cy="710717"/>
              <a:chOff x="6163626" y="2985134"/>
              <a:chExt cx="419100" cy="710717"/>
            </a:xfrm>
          </p:grpSpPr>
          <p:grpSp>
            <p:nvGrpSpPr>
              <p:cNvPr id="869" name="Graphic 3">
                <a:extLst>
                  <a:ext uri="{FF2B5EF4-FFF2-40B4-BE49-F238E27FC236}">
                    <a16:creationId xmlns:a16="http://schemas.microsoft.com/office/drawing/2014/main" id="{3F18CF66-A390-2AFC-9653-6C457FAF54EE}"/>
                  </a:ext>
                </a:extLst>
              </p:cNvPr>
              <p:cNvGrpSpPr/>
              <p:nvPr/>
            </p:nvGrpSpPr>
            <p:grpSpPr>
              <a:xfrm>
                <a:off x="6163626" y="2985134"/>
                <a:ext cx="336232" cy="675322"/>
                <a:chOff x="6163626" y="2985134"/>
                <a:chExt cx="336232" cy="675322"/>
              </a:xfrm>
            </p:grpSpPr>
            <p:grpSp>
              <p:nvGrpSpPr>
                <p:cNvPr id="902" name="Graphic 3">
                  <a:extLst>
                    <a:ext uri="{FF2B5EF4-FFF2-40B4-BE49-F238E27FC236}">
                      <a16:creationId xmlns:a16="http://schemas.microsoft.com/office/drawing/2014/main" id="{D6ED931B-EAB2-C24F-6A28-21871ED50B1B}"/>
                    </a:ext>
                  </a:extLst>
                </p:cNvPr>
                <p:cNvGrpSpPr/>
                <p:nvPr/>
              </p:nvGrpSpPr>
              <p:grpSpPr>
                <a:xfrm>
                  <a:off x="6163626" y="3445191"/>
                  <a:ext cx="86677" cy="71437"/>
                  <a:chOff x="6163626" y="3445191"/>
                  <a:chExt cx="86677" cy="71437"/>
                </a:xfrm>
              </p:grpSpPr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id="{44AFEB38-DA85-6682-F7CC-92990EF45FE5}"/>
                      </a:ext>
                    </a:extLst>
                  </p:cNvPr>
                  <p:cNvSpPr/>
                  <p:nvPr/>
                </p:nvSpPr>
                <p:spPr>
                  <a:xfrm>
                    <a:off x="6163626" y="3484244"/>
                    <a:ext cx="20955" cy="32384"/>
                  </a:xfrm>
                  <a:custGeom>
                    <a:avLst/>
                    <a:gdLst>
                      <a:gd name="connsiteX0" fmla="*/ 20955 w 20955"/>
                      <a:gd name="connsiteY0" fmla="*/ 32385 h 32384"/>
                      <a:gd name="connsiteX1" fmla="*/ 0 w 20955"/>
                      <a:gd name="connsiteY1" fmla="*/ 20002 h 32384"/>
                      <a:gd name="connsiteX2" fmla="*/ 0 w 20955"/>
                      <a:gd name="connsiteY2" fmla="*/ 0 h 32384"/>
                      <a:gd name="connsiteX3" fmla="*/ 20955 w 20955"/>
                      <a:gd name="connsiteY3" fmla="*/ 11430 h 32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955" h="32384">
                        <a:moveTo>
                          <a:pt x="20955" y="32385"/>
                        </a:moveTo>
                        <a:lnTo>
                          <a:pt x="0" y="20002"/>
                        </a:lnTo>
                        <a:lnTo>
                          <a:pt x="0" y="0"/>
                        </a:lnTo>
                        <a:lnTo>
                          <a:pt x="20955" y="11430"/>
                        </a:lnTo>
                        <a:close/>
                      </a:path>
                    </a:pathLst>
                  </a:custGeom>
                  <a:solidFill>
                    <a:srgbClr val="08447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id="{23CB9139-5729-4062-BBAA-9A9A478DD4CC}"/>
                      </a:ext>
                    </a:extLst>
                  </p:cNvPr>
                  <p:cNvSpPr/>
                  <p:nvPr/>
                </p:nvSpPr>
                <p:spPr>
                  <a:xfrm>
                    <a:off x="6163626" y="3445191"/>
                    <a:ext cx="86677" cy="50482"/>
                  </a:xfrm>
                  <a:custGeom>
                    <a:avLst/>
                    <a:gdLst>
                      <a:gd name="connsiteX0" fmla="*/ 20955 w 86677"/>
                      <a:gd name="connsiteY0" fmla="*/ 50483 h 50482"/>
                      <a:gd name="connsiteX1" fmla="*/ 0 w 86677"/>
                      <a:gd name="connsiteY1" fmla="*/ 39053 h 50482"/>
                      <a:gd name="connsiteX2" fmla="*/ 66675 w 86677"/>
                      <a:gd name="connsiteY2" fmla="*/ 0 h 50482"/>
                      <a:gd name="connsiteX3" fmla="*/ 86677 w 86677"/>
                      <a:gd name="connsiteY3" fmla="*/ 12383 h 50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77" h="50482">
                        <a:moveTo>
                          <a:pt x="20955" y="50483"/>
                        </a:moveTo>
                        <a:lnTo>
                          <a:pt x="0" y="39053"/>
                        </a:lnTo>
                        <a:lnTo>
                          <a:pt x="66675" y="0"/>
                        </a:lnTo>
                        <a:lnTo>
                          <a:pt x="86677" y="12383"/>
                        </a:lnTo>
                        <a:close/>
                      </a:path>
                    </a:pathLst>
                  </a:custGeom>
                  <a:solidFill>
                    <a:srgbClr val="032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id="{58F2FF62-2B8A-751F-D67B-20E0774EB19C}"/>
                      </a:ext>
                    </a:extLst>
                  </p:cNvPr>
                  <p:cNvSpPr/>
                  <p:nvPr/>
                </p:nvSpPr>
                <p:spPr>
                  <a:xfrm>
                    <a:off x="6184582" y="3457574"/>
                    <a:ext cx="65722" cy="59054"/>
                  </a:xfrm>
                  <a:custGeom>
                    <a:avLst/>
                    <a:gdLst>
                      <a:gd name="connsiteX0" fmla="*/ 65722 w 65722"/>
                      <a:gd name="connsiteY0" fmla="*/ 0 h 59054"/>
                      <a:gd name="connsiteX1" fmla="*/ 65722 w 65722"/>
                      <a:gd name="connsiteY1" fmla="*/ 20002 h 59054"/>
                      <a:gd name="connsiteX2" fmla="*/ 0 w 65722"/>
                      <a:gd name="connsiteY2" fmla="*/ 59055 h 59054"/>
                      <a:gd name="connsiteX3" fmla="*/ 0 w 65722"/>
                      <a:gd name="connsiteY3" fmla="*/ 38100 h 5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" h="59054">
                        <a:moveTo>
                          <a:pt x="65722" y="0"/>
                        </a:moveTo>
                        <a:lnTo>
                          <a:pt x="65722" y="20002"/>
                        </a:lnTo>
                        <a:lnTo>
                          <a:pt x="0" y="59055"/>
                        </a:lnTo>
                        <a:lnTo>
                          <a:pt x="0" y="38100"/>
                        </a:lnTo>
                        <a:close/>
                      </a:path>
                    </a:pathLst>
                  </a:custGeom>
                  <a:solidFill>
                    <a:srgbClr val="0534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903" name="Graphic 3">
                  <a:extLst>
                    <a:ext uri="{FF2B5EF4-FFF2-40B4-BE49-F238E27FC236}">
                      <a16:creationId xmlns:a16="http://schemas.microsoft.com/office/drawing/2014/main" id="{EA24F5C0-06E2-767C-7F52-C5770004E951}"/>
                    </a:ext>
                  </a:extLst>
                </p:cNvPr>
                <p:cNvGrpSpPr/>
                <p:nvPr/>
              </p:nvGrpSpPr>
              <p:grpSpPr>
                <a:xfrm>
                  <a:off x="6193154" y="3280409"/>
                  <a:ext cx="24765" cy="198119"/>
                  <a:chOff x="6193154" y="3280409"/>
                  <a:chExt cx="24765" cy="198119"/>
                </a:xfrm>
              </p:grpSpPr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id="{779A163D-C657-ADE9-348D-3BB26A27ACC6}"/>
                      </a:ext>
                    </a:extLst>
                  </p:cNvPr>
                  <p:cNvSpPr/>
                  <p:nvPr/>
                </p:nvSpPr>
                <p:spPr>
                  <a:xfrm>
                    <a:off x="6194107" y="3280409"/>
                    <a:ext cx="23812" cy="14287"/>
                  </a:xfrm>
                  <a:custGeom>
                    <a:avLst/>
                    <a:gdLst>
                      <a:gd name="connsiteX0" fmla="*/ 0 w 23812"/>
                      <a:gd name="connsiteY0" fmla="*/ 7620 h 14287"/>
                      <a:gd name="connsiteX1" fmla="*/ 11430 w 23812"/>
                      <a:gd name="connsiteY1" fmla="*/ 0 h 14287"/>
                      <a:gd name="connsiteX2" fmla="*/ 23813 w 23812"/>
                      <a:gd name="connsiteY2" fmla="*/ 7620 h 14287"/>
                      <a:gd name="connsiteX3" fmla="*/ 11430 w 23812"/>
                      <a:gd name="connsiteY3" fmla="*/ 14288 h 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12" h="14287">
                        <a:moveTo>
                          <a:pt x="0" y="7620"/>
                        </a:moveTo>
                        <a:lnTo>
                          <a:pt x="11430" y="0"/>
                        </a:lnTo>
                        <a:lnTo>
                          <a:pt x="23813" y="7620"/>
                        </a:lnTo>
                        <a:lnTo>
                          <a:pt x="11430" y="14288"/>
                        </a:lnTo>
                        <a:close/>
                      </a:path>
                    </a:pathLst>
                  </a:custGeom>
                  <a:solidFill>
                    <a:srgbClr val="92919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id="{AA979F47-893F-125C-F985-F48F40B537AC}"/>
                      </a:ext>
                    </a:extLst>
                  </p:cNvPr>
                  <p:cNvSpPr/>
                  <p:nvPr/>
                </p:nvSpPr>
                <p:spPr>
                  <a:xfrm>
                    <a:off x="6193154" y="3288029"/>
                    <a:ext cx="16192" cy="190500"/>
                  </a:xfrm>
                  <a:custGeom>
                    <a:avLst/>
                    <a:gdLst>
                      <a:gd name="connsiteX0" fmla="*/ 12383 w 16192"/>
                      <a:gd name="connsiteY0" fmla="*/ 6668 h 190500"/>
                      <a:gd name="connsiteX1" fmla="*/ 16193 w 16192"/>
                      <a:gd name="connsiteY1" fmla="*/ 84773 h 190500"/>
                      <a:gd name="connsiteX2" fmla="*/ 12383 w 16192"/>
                      <a:gd name="connsiteY2" fmla="*/ 190500 h 190500"/>
                      <a:gd name="connsiteX3" fmla="*/ 0 w 16192"/>
                      <a:gd name="connsiteY3" fmla="*/ 183833 h 190500"/>
                      <a:gd name="connsiteX4" fmla="*/ 953 w 16192"/>
                      <a:gd name="connsiteY4" fmla="*/ 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92" h="190500">
                        <a:moveTo>
                          <a:pt x="12383" y="6668"/>
                        </a:moveTo>
                        <a:lnTo>
                          <a:pt x="16193" y="84773"/>
                        </a:lnTo>
                        <a:lnTo>
                          <a:pt x="12383" y="190500"/>
                        </a:lnTo>
                        <a:lnTo>
                          <a:pt x="0" y="183833"/>
                        </a:lnTo>
                        <a:lnTo>
                          <a:pt x="953" y="0"/>
                        </a:lnTo>
                        <a:close/>
                      </a:path>
                    </a:pathLst>
                  </a:custGeom>
                  <a:solidFill>
                    <a:srgbClr val="0534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id="{6AABC300-1D45-7E9F-A5BB-52DD4F817FA5}"/>
                      </a:ext>
                    </a:extLst>
                  </p:cNvPr>
                  <p:cNvSpPr/>
                  <p:nvPr/>
                </p:nvSpPr>
                <p:spPr>
                  <a:xfrm>
                    <a:off x="6205537" y="3288029"/>
                    <a:ext cx="12382" cy="190500"/>
                  </a:xfrm>
                  <a:custGeom>
                    <a:avLst/>
                    <a:gdLst>
                      <a:gd name="connsiteX0" fmla="*/ 0 w 12382"/>
                      <a:gd name="connsiteY0" fmla="*/ 6668 h 190500"/>
                      <a:gd name="connsiteX1" fmla="*/ 12383 w 12382"/>
                      <a:gd name="connsiteY1" fmla="*/ 0 h 190500"/>
                      <a:gd name="connsiteX2" fmla="*/ 11430 w 12382"/>
                      <a:gd name="connsiteY2" fmla="*/ 183833 h 190500"/>
                      <a:gd name="connsiteX3" fmla="*/ 0 w 12382"/>
                      <a:gd name="connsiteY3" fmla="*/ 19050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2" h="190500">
                        <a:moveTo>
                          <a:pt x="0" y="6668"/>
                        </a:moveTo>
                        <a:lnTo>
                          <a:pt x="12383" y="0"/>
                        </a:lnTo>
                        <a:lnTo>
                          <a:pt x="11430" y="183833"/>
                        </a:lnTo>
                        <a:lnTo>
                          <a:pt x="0" y="190500"/>
                        </a:lnTo>
                        <a:close/>
                      </a:path>
                    </a:pathLst>
                  </a:custGeom>
                  <a:solidFill>
                    <a:srgbClr val="032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904" name="Graphic 3">
                  <a:extLst>
                    <a:ext uri="{FF2B5EF4-FFF2-40B4-BE49-F238E27FC236}">
                      <a16:creationId xmlns:a16="http://schemas.microsoft.com/office/drawing/2014/main" id="{4477B087-3634-825B-A2BD-621470590F0E}"/>
                    </a:ext>
                  </a:extLst>
                </p:cNvPr>
                <p:cNvGrpSpPr/>
                <p:nvPr/>
              </p:nvGrpSpPr>
              <p:grpSpPr>
                <a:xfrm>
                  <a:off x="6413182" y="3425189"/>
                  <a:ext cx="86677" cy="235267"/>
                  <a:chOff x="6413182" y="3425189"/>
                  <a:chExt cx="86677" cy="235267"/>
                </a:xfrm>
              </p:grpSpPr>
              <p:grpSp>
                <p:nvGrpSpPr>
                  <p:cNvPr id="918" name="Graphic 3">
                    <a:extLst>
                      <a:ext uri="{FF2B5EF4-FFF2-40B4-BE49-F238E27FC236}">
                        <a16:creationId xmlns:a16="http://schemas.microsoft.com/office/drawing/2014/main" id="{2C161305-8922-1A0C-DBCB-3E4328F3F5CC}"/>
                      </a:ext>
                    </a:extLst>
                  </p:cNvPr>
                  <p:cNvGrpSpPr/>
                  <p:nvPr/>
                </p:nvGrpSpPr>
                <p:grpSpPr>
                  <a:xfrm>
                    <a:off x="6413182" y="3589972"/>
                    <a:ext cx="86677" cy="70485"/>
                    <a:chOff x="6413182" y="3589972"/>
                    <a:chExt cx="86677" cy="70485"/>
                  </a:xfrm>
                </p:grpSpPr>
                <p:sp>
                  <p:nvSpPr>
                    <p:cNvPr id="923" name="Freeform: Shape 922">
                      <a:extLst>
                        <a:ext uri="{FF2B5EF4-FFF2-40B4-BE49-F238E27FC236}">
                          <a16:creationId xmlns:a16="http://schemas.microsoft.com/office/drawing/2014/main" id="{5C1B15B7-1157-F539-CC97-2F03C27BB7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3182" y="3628072"/>
                      <a:ext cx="20954" cy="32385"/>
                    </a:xfrm>
                    <a:custGeom>
                      <a:avLst/>
                      <a:gdLst>
                        <a:gd name="connsiteX0" fmla="*/ 20955 w 20954"/>
                        <a:gd name="connsiteY0" fmla="*/ 32385 h 32385"/>
                        <a:gd name="connsiteX1" fmla="*/ 0 w 20954"/>
                        <a:gd name="connsiteY1" fmla="*/ 20955 h 32385"/>
                        <a:gd name="connsiteX2" fmla="*/ 0 w 20954"/>
                        <a:gd name="connsiteY2" fmla="*/ 0 h 32385"/>
                        <a:gd name="connsiteX3" fmla="*/ 20955 w 20954"/>
                        <a:gd name="connsiteY3" fmla="*/ 12382 h 32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954" h="32385">
                          <a:moveTo>
                            <a:pt x="20955" y="32385"/>
                          </a:moveTo>
                          <a:lnTo>
                            <a:pt x="0" y="20955"/>
                          </a:lnTo>
                          <a:lnTo>
                            <a:pt x="0" y="0"/>
                          </a:lnTo>
                          <a:lnTo>
                            <a:pt x="20955" y="12382"/>
                          </a:lnTo>
                          <a:close/>
                        </a:path>
                      </a:pathLst>
                    </a:custGeom>
                    <a:solidFill>
                      <a:srgbClr val="08447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924" name="Freeform: Shape 923">
                      <a:extLst>
                        <a:ext uri="{FF2B5EF4-FFF2-40B4-BE49-F238E27FC236}">
                          <a16:creationId xmlns:a16="http://schemas.microsoft.com/office/drawing/2014/main" id="{31121CB1-1037-3833-78FD-862420BB1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3182" y="3589972"/>
                      <a:ext cx="86677" cy="50482"/>
                    </a:xfrm>
                    <a:custGeom>
                      <a:avLst/>
                      <a:gdLst>
                        <a:gd name="connsiteX0" fmla="*/ 20955 w 86677"/>
                        <a:gd name="connsiteY0" fmla="*/ 50482 h 50482"/>
                        <a:gd name="connsiteX1" fmla="*/ 0 w 86677"/>
                        <a:gd name="connsiteY1" fmla="*/ 38100 h 50482"/>
                        <a:gd name="connsiteX2" fmla="*/ 66675 w 86677"/>
                        <a:gd name="connsiteY2" fmla="*/ 0 h 50482"/>
                        <a:gd name="connsiteX3" fmla="*/ 86677 w 86677"/>
                        <a:gd name="connsiteY3" fmla="*/ 11430 h 504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677" h="50482">
                          <a:moveTo>
                            <a:pt x="20955" y="50482"/>
                          </a:moveTo>
                          <a:lnTo>
                            <a:pt x="0" y="38100"/>
                          </a:lnTo>
                          <a:lnTo>
                            <a:pt x="66675" y="0"/>
                          </a:lnTo>
                          <a:lnTo>
                            <a:pt x="86677" y="11430"/>
                          </a:lnTo>
                          <a:close/>
                        </a:path>
                      </a:pathLst>
                    </a:custGeom>
                    <a:solidFill>
                      <a:srgbClr val="032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925" name="Freeform: Shape 924">
                      <a:extLst>
                        <a:ext uri="{FF2B5EF4-FFF2-40B4-BE49-F238E27FC236}">
                          <a16:creationId xmlns:a16="http://schemas.microsoft.com/office/drawing/2014/main" id="{88DC3E75-F2FB-0D64-3FD5-26EF4687E3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4137" y="3601401"/>
                      <a:ext cx="65722" cy="59055"/>
                    </a:xfrm>
                    <a:custGeom>
                      <a:avLst/>
                      <a:gdLst>
                        <a:gd name="connsiteX0" fmla="*/ 65723 w 65722"/>
                        <a:gd name="connsiteY0" fmla="*/ 0 h 59055"/>
                        <a:gd name="connsiteX1" fmla="*/ 65723 w 65722"/>
                        <a:gd name="connsiteY1" fmla="*/ 20955 h 59055"/>
                        <a:gd name="connsiteX2" fmla="*/ 0 w 65722"/>
                        <a:gd name="connsiteY2" fmla="*/ 59055 h 59055"/>
                        <a:gd name="connsiteX3" fmla="*/ 0 w 65722"/>
                        <a:gd name="connsiteY3" fmla="*/ 39052 h 590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722" h="59055">
                          <a:moveTo>
                            <a:pt x="65723" y="0"/>
                          </a:moveTo>
                          <a:lnTo>
                            <a:pt x="65723" y="20955"/>
                          </a:lnTo>
                          <a:lnTo>
                            <a:pt x="0" y="59055"/>
                          </a:lnTo>
                          <a:lnTo>
                            <a:pt x="0" y="39052"/>
                          </a:lnTo>
                          <a:close/>
                        </a:path>
                      </a:pathLst>
                    </a:custGeom>
                    <a:solidFill>
                      <a:srgbClr val="0534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919" name="Graphic 3">
                    <a:extLst>
                      <a:ext uri="{FF2B5EF4-FFF2-40B4-BE49-F238E27FC236}">
                        <a16:creationId xmlns:a16="http://schemas.microsoft.com/office/drawing/2014/main" id="{3ABBE938-48CD-445D-0667-BD146B400FA8}"/>
                      </a:ext>
                    </a:extLst>
                  </p:cNvPr>
                  <p:cNvGrpSpPr/>
                  <p:nvPr/>
                </p:nvGrpSpPr>
                <p:grpSpPr>
                  <a:xfrm>
                    <a:off x="6441757" y="3425189"/>
                    <a:ext cx="24764" cy="198120"/>
                    <a:chOff x="6441757" y="3425189"/>
                    <a:chExt cx="24764" cy="198120"/>
                  </a:xfrm>
                </p:grpSpPr>
                <p:sp>
                  <p:nvSpPr>
                    <p:cNvPr id="920" name="Freeform: Shape 919">
                      <a:extLst>
                        <a:ext uri="{FF2B5EF4-FFF2-40B4-BE49-F238E27FC236}">
                          <a16:creationId xmlns:a16="http://schemas.microsoft.com/office/drawing/2014/main" id="{9EFA77EC-BB1B-4D54-D56F-063656CFEE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1757" y="3431857"/>
                      <a:ext cx="19050" cy="191452"/>
                    </a:xfrm>
                    <a:custGeom>
                      <a:avLst/>
                      <a:gdLst>
                        <a:gd name="connsiteX0" fmla="*/ 12382 w 19050"/>
                        <a:gd name="connsiteY0" fmla="*/ 7620 h 191452"/>
                        <a:gd name="connsiteX1" fmla="*/ 19050 w 19050"/>
                        <a:gd name="connsiteY1" fmla="*/ 96202 h 191452"/>
                        <a:gd name="connsiteX2" fmla="*/ 11430 w 19050"/>
                        <a:gd name="connsiteY2" fmla="*/ 191452 h 191452"/>
                        <a:gd name="connsiteX3" fmla="*/ 0 w 19050"/>
                        <a:gd name="connsiteY3" fmla="*/ 184785 h 191452"/>
                        <a:gd name="connsiteX4" fmla="*/ 0 w 19050"/>
                        <a:gd name="connsiteY4" fmla="*/ 0 h 191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91452">
                          <a:moveTo>
                            <a:pt x="12382" y="7620"/>
                          </a:moveTo>
                          <a:lnTo>
                            <a:pt x="19050" y="96202"/>
                          </a:lnTo>
                          <a:lnTo>
                            <a:pt x="11430" y="191452"/>
                          </a:lnTo>
                          <a:lnTo>
                            <a:pt x="0" y="18478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534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921" name="Freeform: Shape 920">
                      <a:extLst>
                        <a:ext uri="{FF2B5EF4-FFF2-40B4-BE49-F238E27FC236}">
                          <a16:creationId xmlns:a16="http://schemas.microsoft.com/office/drawing/2014/main" id="{3C65B744-E11D-BC02-EA40-40D773EBCE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3187" y="3431857"/>
                      <a:ext cx="13335" cy="191452"/>
                    </a:xfrm>
                    <a:custGeom>
                      <a:avLst/>
                      <a:gdLst>
                        <a:gd name="connsiteX0" fmla="*/ 952 w 13335"/>
                        <a:gd name="connsiteY0" fmla="*/ 7620 h 191452"/>
                        <a:gd name="connsiteX1" fmla="*/ 13335 w 13335"/>
                        <a:gd name="connsiteY1" fmla="*/ 0 h 191452"/>
                        <a:gd name="connsiteX2" fmla="*/ 12383 w 13335"/>
                        <a:gd name="connsiteY2" fmla="*/ 184785 h 191452"/>
                        <a:gd name="connsiteX3" fmla="*/ 0 w 13335"/>
                        <a:gd name="connsiteY3" fmla="*/ 191452 h 1914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335" h="191452">
                          <a:moveTo>
                            <a:pt x="952" y="7620"/>
                          </a:moveTo>
                          <a:lnTo>
                            <a:pt x="13335" y="0"/>
                          </a:lnTo>
                          <a:lnTo>
                            <a:pt x="12383" y="184785"/>
                          </a:lnTo>
                          <a:lnTo>
                            <a:pt x="0" y="191452"/>
                          </a:lnTo>
                          <a:close/>
                        </a:path>
                      </a:pathLst>
                    </a:custGeom>
                    <a:solidFill>
                      <a:srgbClr val="032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922" name="Freeform: Shape 921">
                      <a:extLst>
                        <a:ext uri="{FF2B5EF4-FFF2-40B4-BE49-F238E27FC236}">
                          <a16:creationId xmlns:a16="http://schemas.microsoft.com/office/drawing/2014/main" id="{462917A1-149A-3908-E110-5A0EB79193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1757" y="3425189"/>
                      <a:ext cx="24764" cy="14287"/>
                    </a:xfrm>
                    <a:custGeom>
                      <a:avLst/>
                      <a:gdLst>
                        <a:gd name="connsiteX0" fmla="*/ 0 w 24764"/>
                        <a:gd name="connsiteY0" fmla="*/ 6668 h 14287"/>
                        <a:gd name="connsiteX1" fmla="*/ 12382 w 24764"/>
                        <a:gd name="connsiteY1" fmla="*/ 0 h 14287"/>
                        <a:gd name="connsiteX2" fmla="*/ 24765 w 24764"/>
                        <a:gd name="connsiteY2" fmla="*/ 6668 h 14287"/>
                        <a:gd name="connsiteX3" fmla="*/ 12382 w 24764"/>
                        <a:gd name="connsiteY3" fmla="*/ 14288 h 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764" h="14287">
                          <a:moveTo>
                            <a:pt x="0" y="6668"/>
                          </a:moveTo>
                          <a:lnTo>
                            <a:pt x="12382" y="0"/>
                          </a:lnTo>
                          <a:lnTo>
                            <a:pt x="24765" y="6668"/>
                          </a:lnTo>
                          <a:lnTo>
                            <a:pt x="12382" y="14288"/>
                          </a:lnTo>
                          <a:close/>
                        </a:path>
                      </a:pathLst>
                    </a:custGeom>
                    <a:solidFill>
                      <a:srgbClr val="92919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</p:grpSp>
            <p:grpSp>
              <p:nvGrpSpPr>
                <p:cNvPr id="905" name="Graphic 3">
                  <a:extLst>
                    <a:ext uri="{FF2B5EF4-FFF2-40B4-BE49-F238E27FC236}">
                      <a16:creationId xmlns:a16="http://schemas.microsoft.com/office/drawing/2014/main" id="{F9ED67E8-0290-04BB-3E64-E4D9DB60EA56}"/>
                    </a:ext>
                  </a:extLst>
                </p:cNvPr>
                <p:cNvGrpSpPr/>
                <p:nvPr/>
              </p:nvGrpSpPr>
              <p:grpSpPr>
                <a:xfrm>
                  <a:off x="6176962" y="3256597"/>
                  <a:ext cx="320039" cy="201929"/>
                  <a:chOff x="6176962" y="3256597"/>
                  <a:chExt cx="320039" cy="201929"/>
                </a:xfrm>
              </p:grpSpPr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id="{0F59B39F-A8ED-EE57-50C9-E5B1BFA21596}"/>
                      </a:ext>
                    </a:extLst>
                  </p:cNvPr>
                  <p:cNvSpPr/>
                  <p:nvPr/>
                </p:nvSpPr>
                <p:spPr>
                  <a:xfrm>
                    <a:off x="6480809" y="3431857"/>
                    <a:ext cx="16192" cy="26669"/>
                  </a:xfrm>
                  <a:custGeom>
                    <a:avLst/>
                    <a:gdLst>
                      <a:gd name="connsiteX0" fmla="*/ 0 w 16192"/>
                      <a:gd name="connsiteY0" fmla="*/ 9525 h 26669"/>
                      <a:gd name="connsiteX1" fmla="*/ 16192 w 16192"/>
                      <a:gd name="connsiteY1" fmla="*/ 0 h 26669"/>
                      <a:gd name="connsiteX2" fmla="*/ 16192 w 16192"/>
                      <a:gd name="connsiteY2" fmla="*/ 17145 h 26669"/>
                      <a:gd name="connsiteX3" fmla="*/ 0 w 16192"/>
                      <a:gd name="connsiteY3" fmla="*/ 26670 h 2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" h="26669">
                        <a:moveTo>
                          <a:pt x="0" y="9525"/>
                        </a:moveTo>
                        <a:lnTo>
                          <a:pt x="16192" y="0"/>
                        </a:lnTo>
                        <a:lnTo>
                          <a:pt x="16192" y="17145"/>
                        </a:lnTo>
                        <a:lnTo>
                          <a:pt x="0" y="26670"/>
                        </a:lnTo>
                        <a:close/>
                      </a:path>
                    </a:pathLst>
                  </a:custGeom>
                  <a:solidFill>
                    <a:srgbClr val="0534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id="{AFD00763-7A6C-3698-8B63-DAF189559418}"/>
                      </a:ext>
                    </a:extLst>
                  </p:cNvPr>
                  <p:cNvSpPr/>
                  <p:nvPr/>
                </p:nvSpPr>
                <p:spPr>
                  <a:xfrm>
                    <a:off x="6176962" y="3256597"/>
                    <a:ext cx="320039" cy="184785"/>
                  </a:xfrm>
                  <a:custGeom>
                    <a:avLst/>
                    <a:gdLst>
                      <a:gd name="connsiteX0" fmla="*/ 0 w 320039"/>
                      <a:gd name="connsiteY0" fmla="*/ 9525 h 184785"/>
                      <a:gd name="connsiteX1" fmla="*/ 16192 w 320039"/>
                      <a:gd name="connsiteY1" fmla="*/ 0 h 184785"/>
                      <a:gd name="connsiteX2" fmla="*/ 320040 w 320039"/>
                      <a:gd name="connsiteY2" fmla="*/ 175260 h 184785"/>
                      <a:gd name="connsiteX3" fmla="*/ 303848 w 320039"/>
                      <a:gd name="connsiteY3" fmla="*/ 184785 h 184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0039" h="184785">
                        <a:moveTo>
                          <a:pt x="0" y="9525"/>
                        </a:moveTo>
                        <a:lnTo>
                          <a:pt x="16192" y="0"/>
                        </a:lnTo>
                        <a:lnTo>
                          <a:pt x="320040" y="175260"/>
                        </a:lnTo>
                        <a:lnTo>
                          <a:pt x="303848" y="184785"/>
                        </a:lnTo>
                        <a:close/>
                      </a:path>
                    </a:pathLst>
                  </a:custGeom>
                  <a:solidFill>
                    <a:srgbClr val="032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id="{F37AD73D-8238-C410-D0B5-D1365E3B3FBD}"/>
                      </a:ext>
                    </a:extLst>
                  </p:cNvPr>
                  <p:cNvSpPr/>
                  <p:nvPr/>
                </p:nvSpPr>
                <p:spPr>
                  <a:xfrm>
                    <a:off x="6176962" y="3266122"/>
                    <a:ext cx="303847" cy="192404"/>
                  </a:xfrm>
                  <a:custGeom>
                    <a:avLst/>
                    <a:gdLst>
                      <a:gd name="connsiteX0" fmla="*/ 303848 w 303847"/>
                      <a:gd name="connsiteY0" fmla="*/ 175260 h 192404"/>
                      <a:gd name="connsiteX1" fmla="*/ 303848 w 303847"/>
                      <a:gd name="connsiteY1" fmla="*/ 192405 h 192404"/>
                      <a:gd name="connsiteX2" fmla="*/ 0 w 303847"/>
                      <a:gd name="connsiteY2" fmla="*/ 17145 h 192404"/>
                      <a:gd name="connsiteX3" fmla="*/ 0 w 303847"/>
                      <a:gd name="connsiteY3" fmla="*/ 0 h 192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847" h="192404">
                        <a:moveTo>
                          <a:pt x="303848" y="175260"/>
                        </a:moveTo>
                        <a:lnTo>
                          <a:pt x="303848" y="192405"/>
                        </a:lnTo>
                        <a:lnTo>
                          <a:pt x="0" y="171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8447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906" name="Graphic 3">
                  <a:extLst>
                    <a:ext uri="{FF2B5EF4-FFF2-40B4-BE49-F238E27FC236}">
                      <a16:creationId xmlns:a16="http://schemas.microsoft.com/office/drawing/2014/main" id="{21929EE5-8CC0-4894-B05E-8D8C52BCB888}"/>
                    </a:ext>
                  </a:extLst>
                </p:cNvPr>
                <p:cNvGrpSpPr/>
                <p:nvPr/>
              </p:nvGrpSpPr>
              <p:grpSpPr>
                <a:xfrm>
                  <a:off x="6185534" y="3006089"/>
                  <a:ext cx="302894" cy="430530"/>
                  <a:chOff x="6185534" y="3006089"/>
                  <a:chExt cx="302894" cy="430530"/>
                </a:xfrm>
              </p:grpSpPr>
              <p:sp>
                <p:nvSpPr>
                  <p:cNvPr id="912" name="Freeform: Shape 911">
                    <a:extLst>
                      <a:ext uri="{FF2B5EF4-FFF2-40B4-BE49-F238E27FC236}">
                        <a16:creationId xmlns:a16="http://schemas.microsoft.com/office/drawing/2014/main" id="{A46D214C-F293-F4EB-7C81-8A5213A15A20}"/>
                      </a:ext>
                    </a:extLst>
                  </p:cNvPr>
                  <p:cNvSpPr/>
                  <p:nvPr/>
                </p:nvSpPr>
                <p:spPr>
                  <a:xfrm>
                    <a:off x="6185534" y="3006089"/>
                    <a:ext cx="302894" cy="175260"/>
                  </a:xfrm>
                  <a:custGeom>
                    <a:avLst/>
                    <a:gdLst>
                      <a:gd name="connsiteX0" fmla="*/ 0 w 302894"/>
                      <a:gd name="connsiteY0" fmla="*/ 3810 h 175260"/>
                      <a:gd name="connsiteX1" fmla="*/ 6667 w 302894"/>
                      <a:gd name="connsiteY1" fmla="*/ 0 h 175260"/>
                      <a:gd name="connsiteX2" fmla="*/ 302895 w 302894"/>
                      <a:gd name="connsiteY2" fmla="*/ 171450 h 175260"/>
                      <a:gd name="connsiteX3" fmla="*/ 296228 w 302894"/>
                      <a:gd name="connsiteY3" fmla="*/ 175260 h 175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894" h="175260">
                        <a:moveTo>
                          <a:pt x="0" y="3810"/>
                        </a:moveTo>
                        <a:lnTo>
                          <a:pt x="6667" y="0"/>
                        </a:lnTo>
                        <a:lnTo>
                          <a:pt x="302895" y="171450"/>
                        </a:lnTo>
                        <a:lnTo>
                          <a:pt x="296228" y="175260"/>
                        </a:lnTo>
                        <a:close/>
                      </a:path>
                    </a:pathLst>
                  </a:custGeom>
                  <a:solidFill>
                    <a:srgbClr val="D1D2D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id="{809FF15F-DEBE-21DF-8187-E53776FFDCD4}"/>
                      </a:ext>
                    </a:extLst>
                  </p:cNvPr>
                  <p:cNvSpPr/>
                  <p:nvPr/>
                </p:nvSpPr>
                <p:spPr>
                  <a:xfrm>
                    <a:off x="6480809" y="3177539"/>
                    <a:ext cx="7619" cy="259080"/>
                  </a:xfrm>
                  <a:custGeom>
                    <a:avLst/>
                    <a:gdLst>
                      <a:gd name="connsiteX0" fmla="*/ 952 w 7619"/>
                      <a:gd name="connsiteY0" fmla="*/ 3810 h 259080"/>
                      <a:gd name="connsiteX1" fmla="*/ 7620 w 7619"/>
                      <a:gd name="connsiteY1" fmla="*/ 0 h 259080"/>
                      <a:gd name="connsiteX2" fmla="*/ 6667 w 7619"/>
                      <a:gd name="connsiteY2" fmla="*/ 255270 h 259080"/>
                      <a:gd name="connsiteX3" fmla="*/ 0 w 7619"/>
                      <a:gd name="connsiteY3" fmla="*/ 259080 h 259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19" h="259080">
                        <a:moveTo>
                          <a:pt x="952" y="3810"/>
                        </a:moveTo>
                        <a:lnTo>
                          <a:pt x="7620" y="0"/>
                        </a:lnTo>
                        <a:lnTo>
                          <a:pt x="6667" y="255270"/>
                        </a:lnTo>
                        <a:lnTo>
                          <a:pt x="0" y="259080"/>
                        </a:lnTo>
                        <a:close/>
                      </a:path>
                    </a:pathLst>
                  </a:custGeom>
                  <a:solidFill>
                    <a:srgbClr val="E4ECE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id="{EF2E3B32-2289-167C-C66C-A6DCC5D4DBD9}"/>
                      </a:ext>
                    </a:extLst>
                  </p:cNvPr>
                  <p:cNvSpPr/>
                  <p:nvPr/>
                </p:nvSpPr>
                <p:spPr>
                  <a:xfrm>
                    <a:off x="6185534" y="3009899"/>
                    <a:ext cx="296227" cy="426720"/>
                  </a:xfrm>
                  <a:custGeom>
                    <a:avLst/>
                    <a:gdLst>
                      <a:gd name="connsiteX0" fmla="*/ 296228 w 296227"/>
                      <a:gd name="connsiteY0" fmla="*/ 171450 h 426720"/>
                      <a:gd name="connsiteX1" fmla="*/ 295275 w 296227"/>
                      <a:gd name="connsiteY1" fmla="*/ 426720 h 426720"/>
                      <a:gd name="connsiteX2" fmla="*/ 0 w 296227"/>
                      <a:gd name="connsiteY2" fmla="*/ 255270 h 426720"/>
                      <a:gd name="connsiteX3" fmla="*/ 0 w 296227"/>
                      <a:gd name="connsiteY3" fmla="*/ 0 h 42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227" h="426720">
                        <a:moveTo>
                          <a:pt x="296228" y="171450"/>
                        </a:moveTo>
                        <a:lnTo>
                          <a:pt x="295275" y="426720"/>
                        </a:lnTo>
                        <a:lnTo>
                          <a:pt x="0" y="2552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FCF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sp>
              <p:nvSpPr>
                <p:cNvPr id="907" name="Freeform: Shape 906">
                  <a:extLst>
                    <a:ext uri="{FF2B5EF4-FFF2-40B4-BE49-F238E27FC236}">
                      <a16:creationId xmlns:a16="http://schemas.microsoft.com/office/drawing/2014/main" id="{7106DD8B-059D-4BEF-CFFE-96173179596D}"/>
                    </a:ext>
                  </a:extLst>
                </p:cNvPr>
                <p:cNvSpPr/>
                <p:nvPr/>
              </p:nvSpPr>
              <p:spPr>
                <a:xfrm>
                  <a:off x="6198869" y="3059429"/>
                  <a:ext cx="254317" cy="317182"/>
                </a:xfrm>
                <a:custGeom>
                  <a:avLst/>
                  <a:gdLst>
                    <a:gd name="connsiteX0" fmla="*/ 249555 w 254317"/>
                    <a:gd name="connsiteY0" fmla="*/ 150495 h 317182"/>
                    <a:gd name="connsiteX1" fmla="*/ 254317 w 254317"/>
                    <a:gd name="connsiteY1" fmla="*/ 153352 h 317182"/>
                    <a:gd name="connsiteX2" fmla="*/ 254317 w 254317"/>
                    <a:gd name="connsiteY2" fmla="*/ 156210 h 317182"/>
                    <a:gd name="connsiteX3" fmla="*/ 249555 w 254317"/>
                    <a:gd name="connsiteY3" fmla="*/ 153352 h 317182"/>
                    <a:gd name="connsiteX4" fmla="*/ 249555 w 254317"/>
                    <a:gd name="connsiteY4" fmla="*/ 150495 h 317182"/>
                    <a:gd name="connsiteX5" fmla="*/ 249555 w 254317"/>
                    <a:gd name="connsiteY5" fmla="*/ 150495 h 317182"/>
                    <a:gd name="connsiteX6" fmla="*/ 225742 w 254317"/>
                    <a:gd name="connsiteY6" fmla="*/ 316230 h 317182"/>
                    <a:gd name="connsiteX7" fmla="*/ 225742 w 254317"/>
                    <a:gd name="connsiteY7" fmla="*/ 310515 h 317182"/>
                    <a:gd name="connsiteX8" fmla="*/ 228600 w 254317"/>
                    <a:gd name="connsiteY8" fmla="*/ 311468 h 317182"/>
                    <a:gd name="connsiteX9" fmla="*/ 228600 w 254317"/>
                    <a:gd name="connsiteY9" fmla="*/ 317183 h 317182"/>
                    <a:gd name="connsiteX10" fmla="*/ 225742 w 254317"/>
                    <a:gd name="connsiteY10" fmla="*/ 316230 h 317182"/>
                    <a:gd name="connsiteX11" fmla="*/ 225742 w 254317"/>
                    <a:gd name="connsiteY11" fmla="*/ 316230 h 317182"/>
                    <a:gd name="connsiteX12" fmla="*/ 225742 w 254317"/>
                    <a:gd name="connsiteY12" fmla="*/ 304800 h 317182"/>
                    <a:gd name="connsiteX13" fmla="*/ 225742 w 254317"/>
                    <a:gd name="connsiteY13" fmla="*/ 299085 h 317182"/>
                    <a:gd name="connsiteX14" fmla="*/ 228600 w 254317"/>
                    <a:gd name="connsiteY14" fmla="*/ 300037 h 317182"/>
                    <a:gd name="connsiteX15" fmla="*/ 228600 w 254317"/>
                    <a:gd name="connsiteY15" fmla="*/ 305753 h 317182"/>
                    <a:gd name="connsiteX16" fmla="*/ 225742 w 254317"/>
                    <a:gd name="connsiteY16" fmla="*/ 304800 h 317182"/>
                    <a:gd name="connsiteX17" fmla="*/ 225742 w 254317"/>
                    <a:gd name="connsiteY17" fmla="*/ 304800 h 317182"/>
                    <a:gd name="connsiteX18" fmla="*/ 225742 w 254317"/>
                    <a:gd name="connsiteY18" fmla="*/ 293370 h 317182"/>
                    <a:gd name="connsiteX19" fmla="*/ 225742 w 254317"/>
                    <a:gd name="connsiteY19" fmla="*/ 287655 h 317182"/>
                    <a:gd name="connsiteX20" fmla="*/ 228600 w 254317"/>
                    <a:gd name="connsiteY20" fmla="*/ 288608 h 317182"/>
                    <a:gd name="connsiteX21" fmla="*/ 228600 w 254317"/>
                    <a:gd name="connsiteY21" fmla="*/ 294322 h 317182"/>
                    <a:gd name="connsiteX22" fmla="*/ 225742 w 254317"/>
                    <a:gd name="connsiteY22" fmla="*/ 293370 h 317182"/>
                    <a:gd name="connsiteX23" fmla="*/ 225742 w 254317"/>
                    <a:gd name="connsiteY23" fmla="*/ 293370 h 317182"/>
                    <a:gd name="connsiteX24" fmla="*/ 225742 w 254317"/>
                    <a:gd name="connsiteY24" fmla="*/ 281940 h 317182"/>
                    <a:gd name="connsiteX25" fmla="*/ 225742 w 254317"/>
                    <a:gd name="connsiteY25" fmla="*/ 276225 h 317182"/>
                    <a:gd name="connsiteX26" fmla="*/ 228600 w 254317"/>
                    <a:gd name="connsiteY26" fmla="*/ 277178 h 317182"/>
                    <a:gd name="connsiteX27" fmla="*/ 228600 w 254317"/>
                    <a:gd name="connsiteY27" fmla="*/ 282893 h 317182"/>
                    <a:gd name="connsiteX28" fmla="*/ 225742 w 254317"/>
                    <a:gd name="connsiteY28" fmla="*/ 281940 h 317182"/>
                    <a:gd name="connsiteX29" fmla="*/ 225742 w 254317"/>
                    <a:gd name="connsiteY29" fmla="*/ 281940 h 317182"/>
                    <a:gd name="connsiteX30" fmla="*/ 225742 w 254317"/>
                    <a:gd name="connsiteY30" fmla="*/ 269558 h 317182"/>
                    <a:gd name="connsiteX31" fmla="*/ 225742 w 254317"/>
                    <a:gd name="connsiteY31" fmla="*/ 263843 h 317182"/>
                    <a:gd name="connsiteX32" fmla="*/ 228600 w 254317"/>
                    <a:gd name="connsiteY32" fmla="*/ 264795 h 317182"/>
                    <a:gd name="connsiteX33" fmla="*/ 228600 w 254317"/>
                    <a:gd name="connsiteY33" fmla="*/ 270510 h 317182"/>
                    <a:gd name="connsiteX34" fmla="*/ 225742 w 254317"/>
                    <a:gd name="connsiteY34" fmla="*/ 269558 h 317182"/>
                    <a:gd name="connsiteX35" fmla="*/ 225742 w 254317"/>
                    <a:gd name="connsiteY35" fmla="*/ 269558 h 317182"/>
                    <a:gd name="connsiteX36" fmla="*/ 225742 w 254317"/>
                    <a:gd name="connsiteY36" fmla="*/ 258128 h 317182"/>
                    <a:gd name="connsiteX37" fmla="*/ 225742 w 254317"/>
                    <a:gd name="connsiteY37" fmla="*/ 252412 h 317182"/>
                    <a:gd name="connsiteX38" fmla="*/ 228600 w 254317"/>
                    <a:gd name="connsiteY38" fmla="*/ 253365 h 317182"/>
                    <a:gd name="connsiteX39" fmla="*/ 228600 w 254317"/>
                    <a:gd name="connsiteY39" fmla="*/ 259080 h 317182"/>
                    <a:gd name="connsiteX40" fmla="*/ 225742 w 254317"/>
                    <a:gd name="connsiteY40" fmla="*/ 258128 h 317182"/>
                    <a:gd name="connsiteX41" fmla="*/ 225742 w 254317"/>
                    <a:gd name="connsiteY41" fmla="*/ 258128 h 317182"/>
                    <a:gd name="connsiteX42" fmla="*/ 225742 w 254317"/>
                    <a:gd name="connsiteY42" fmla="*/ 246697 h 317182"/>
                    <a:gd name="connsiteX43" fmla="*/ 225742 w 254317"/>
                    <a:gd name="connsiteY43" fmla="*/ 240983 h 317182"/>
                    <a:gd name="connsiteX44" fmla="*/ 228600 w 254317"/>
                    <a:gd name="connsiteY44" fmla="*/ 241935 h 317182"/>
                    <a:gd name="connsiteX45" fmla="*/ 228600 w 254317"/>
                    <a:gd name="connsiteY45" fmla="*/ 247650 h 317182"/>
                    <a:gd name="connsiteX46" fmla="*/ 225742 w 254317"/>
                    <a:gd name="connsiteY46" fmla="*/ 246697 h 317182"/>
                    <a:gd name="connsiteX47" fmla="*/ 225742 w 254317"/>
                    <a:gd name="connsiteY47" fmla="*/ 246697 h 317182"/>
                    <a:gd name="connsiteX48" fmla="*/ 225742 w 254317"/>
                    <a:gd name="connsiteY48" fmla="*/ 235268 h 317182"/>
                    <a:gd name="connsiteX49" fmla="*/ 225742 w 254317"/>
                    <a:gd name="connsiteY49" fmla="*/ 229553 h 317182"/>
                    <a:gd name="connsiteX50" fmla="*/ 228600 w 254317"/>
                    <a:gd name="connsiteY50" fmla="*/ 230505 h 317182"/>
                    <a:gd name="connsiteX51" fmla="*/ 228600 w 254317"/>
                    <a:gd name="connsiteY51" fmla="*/ 236220 h 317182"/>
                    <a:gd name="connsiteX52" fmla="*/ 225742 w 254317"/>
                    <a:gd name="connsiteY52" fmla="*/ 235268 h 317182"/>
                    <a:gd name="connsiteX53" fmla="*/ 225742 w 254317"/>
                    <a:gd name="connsiteY53" fmla="*/ 235268 h 317182"/>
                    <a:gd name="connsiteX54" fmla="*/ 225742 w 254317"/>
                    <a:gd name="connsiteY54" fmla="*/ 223837 h 317182"/>
                    <a:gd name="connsiteX55" fmla="*/ 225742 w 254317"/>
                    <a:gd name="connsiteY55" fmla="*/ 218122 h 317182"/>
                    <a:gd name="connsiteX56" fmla="*/ 228600 w 254317"/>
                    <a:gd name="connsiteY56" fmla="*/ 219075 h 317182"/>
                    <a:gd name="connsiteX57" fmla="*/ 228600 w 254317"/>
                    <a:gd name="connsiteY57" fmla="*/ 224790 h 317182"/>
                    <a:gd name="connsiteX58" fmla="*/ 225742 w 254317"/>
                    <a:gd name="connsiteY58" fmla="*/ 223837 h 317182"/>
                    <a:gd name="connsiteX59" fmla="*/ 225742 w 254317"/>
                    <a:gd name="connsiteY59" fmla="*/ 223837 h 317182"/>
                    <a:gd name="connsiteX60" fmla="*/ 225742 w 254317"/>
                    <a:gd name="connsiteY60" fmla="*/ 212408 h 317182"/>
                    <a:gd name="connsiteX61" fmla="*/ 225742 w 254317"/>
                    <a:gd name="connsiteY61" fmla="*/ 206693 h 317182"/>
                    <a:gd name="connsiteX62" fmla="*/ 228600 w 254317"/>
                    <a:gd name="connsiteY62" fmla="*/ 207645 h 317182"/>
                    <a:gd name="connsiteX63" fmla="*/ 228600 w 254317"/>
                    <a:gd name="connsiteY63" fmla="*/ 213360 h 317182"/>
                    <a:gd name="connsiteX64" fmla="*/ 225742 w 254317"/>
                    <a:gd name="connsiteY64" fmla="*/ 212408 h 317182"/>
                    <a:gd name="connsiteX65" fmla="*/ 225742 w 254317"/>
                    <a:gd name="connsiteY65" fmla="*/ 212408 h 317182"/>
                    <a:gd name="connsiteX66" fmla="*/ 225742 w 254317"/>
                    <a:gd name="connsiteY66" fmla="*/ 200978 h 317182"/>
                    <a:gd name="connsiteX67" fmla="*/ 225742 w 254317"/>
                    <a:gd name="connsiteY67" fmla="*/ 195262 h 317182"/>
                    <a:gd name="connsiteX68" fmla="*/ 228600 w 254317"/>
                    <a:gd name="connsiteY68" fmla="*/ 196215 h 317182"/>
                    <a:gd name="connsiteX69" fmla="*/ 228600 w 254317"/>
                    <a:gd name="connsiteY69" fmla="*/ 201930 h 317182"/>
                    <a:gd name="connsiteX70" fmla="*/ 225742 w 254317"/>
                    <a:gd name="connsiteY70" fmla="*/ 200978 h 317182"/>
                    <a:gd name="connsiteX71" fmla="*/ 225742 w 254317"/>
                    <a:gd name="connsiteY71" fmla="*/ 200978 h 317182"/>
                    <a:gd name="connsiteX72" fmla="*/ 225742 w 254317"/>
                    <a:gd name="connsiteY72" fmla="*/ 189547 h 317182"/>
                    <a:gd name="connsiteX73" fmla="*/ 225742 w 254317"/>
                    <a:gd name="connsiteY73" fmla="*/ 183833 h 317182"/>
                    <a:gd name="connsiteX74" fmla="*/ 228600 w 254317"/>
                    <a:gd name="connsiteY74" fmla="*/ 184785 h 317182"/>
                    <a:gd name="connsiteX75" fmla="*/ 228600 w 254317"/>
                    <a:gd name="connsiteY75" fmla="*/ 190500 h 317182"/>
                    <a:gd name="connsiteX76" fmla="*/ 225742 w 254317"/>
                    <a:gd name="connsiteY76" fmla="*/ 189547 h 317182"/>
                    <a:gd name="connsiteX77" fmla="*/ 225742 w 254317"/>
                    <a:gd name="connsiteY77" fmla="*/ 189547 h 317182"/>
                    <a:gd name="connsiteX78" fmla="*/ 225742 w 254317"/>
                    <a:gd name="connsiteY78" fmla="*/ 178118 h 317182"/>
                    <a:gd name="connsiteX79" fmla="*/ 225742 w 254317"/>
                    <a:gd name="connsiteY79" fmla="*/ 172402 h 317182"/>
                    <a:gd name="connsiteX80" fmla="*/ 228600 w 254317"/>
                    <a:gd name="connsiteY80" fmla="*/ 173355 h 317182"/>
                    <a:gd name="connsiteX81" fmla="*/ 228600 w 254317"/>
                    <a:gd name="connsiteY81" fmla="*/ 179070 h 317182"/>
                    <a:gd name="connsiteX82" fmla="*/ 225742 w 254317"/>
                    <a:gd name="connsiteY82" fmla="*/ 178118 h 317182"/>
                    <a:gd name="connsiteX83" fmla="*/ 225742 w 254317"/>
                    <a:gd name="connsiteY83" fmla="*/ 178118 h 317182"/>
                    <a:gd name="connsiteX84" fmla="*/ 225742 w 254317"/>
                    <a:gd name="connsiteY84" fmla="*/ 166688 h 317182"/>
                    <a:gd name="connsiteX85" fmla="*/ 225742 w 254317"/>
                    <a:gd name="connsiteY85" fmla="*/ 160972 h 317182"/>
                    <a:gd name="connsiteX86" fmla="*/ 228600 w 254317"/>
                    <a:gd name="connsiteY86" fmla="*/ 161925 h 317182"/>
                    <a:gd name="connsiteX87" fmla="*/ 228600 w 254317"/>
                    <a:gd name="connsiteY87" fmla="*/ 167640 h 317182"/>
                    <a:gd name="connsiteX88" fmla="*/ 225742 w 254317"/>
                    <a:gd name="connsiteY88" fmla="*/ 166688 h 317182"/>
                    <a:gd name="connsiteX89" fmla="*/ 225742 w 254317"/>
                    <a:gd name="connsiteY89" fmla="*/ 166688 h 317182"/>
                    <a:gd name="connsiteX90" fmla="*/ 225742 w 254317"/>
                    <a:gd name="connsiteY90" fmla="*/ 155258 h 317182"/>
                    <a:gd name="connsiteX91" fmla="*/ 225742 w 254317"/>
                    <a:gd name="connsiteY91" fmla="*/ 149543 h 317182"/>
                    <a:gd name="connsiteX92" fmla="*/ 228600 w 254317"/>
                    <a:gd name="connsiteY92" fmla="*/ 150495 h 317182"/>
                    <a:gd name="connsiteX93" fmla="*/ 228600 w 254317"/>
                    <a:gd name="connsiteY93" fmla="*/ 156210 h 317182"/>
                    <a:gd name="connsiteX94" fmla="*/ 225742 w 254317"/>
                    <a:gd name="connsiteY94" fmla="*/ 155258 h 317182"/>
                    <a:gd name="connsiteX95" fmla="*/ 225742 w 254317"/>
                    <a:gd name="connsiteY95" fmla="*/ 155258 h 317182"/>
                    <a:gd name="connsiteX96" fmla="*/ 225742 w 254317"/>
                    <a:gd name="connsiteY96" fmla="*/ 143827 h 317182"/>
                    <a:gd name="connsiteX97" fmla="*/ 225742 w 254317"/>
                    <a:gd name="connsiteY97" fmla="*/ 138113 h 317182"/>
                    <a:gd name="connsiteX98" fmla="*/ 228600 w 254317"/>
                    <a:gd name="connsiteY98" fmla="*/ 139065 h 317182"/>
                    <a:gd name="connsiteX99" fmla="*/ 228600 w 254317"/>
                    <a:gd name="connsiteY99" fmla="*/ 144780 h 317182"/>
                    <a:gd name="connsiteX100" fmla="*/ 225742 w 254317"/>
                    <a:gd name="connsiteY100" fmla="*/ 143827 h 317182"/>
                    <a:gd name="connsiteX101" fmla="*/ 225742 w 254317"/>
                    <a:gd name="connsiteY101" fmla="*/ 143827 h 317182"/>
                    <a:gd name="connsiteX102" fmla="*/ 225742 w 254317"/>
                    <a:gd name="connsiteY102" fmla="*/ 132397 h 317182"/>
                    <a:gd name="connsiteX103" fmla="*/ 225742 w 254317"/>
                    <a:gd name="connsiteY103" fmla="*/ 126682 h 317182"/>
                    <a:gd name="connsiteX104" fmla="*/ 228600 w 254317"/>
                    <a:gd name="connsiteY104" fmla="*/ 127635 h 317182"/>
                    <a:gd name="connsiteX105" fmla="*/ 228600 w 254317"/>
                    <a:gd name="connsiteY105" fmla="*/ 133350 h 317182"/>
                    <a:gd name="connsiteX106" fmla="*/ 225742 w 254317"/>
                    <a:gd name="connsiteY106" fmla="*/ 132397 h 317182"/>
                    <a:gd name="connsiteX107" fmla="*/ 225742 w 254317"/>
                    <a:gd name="connsiteY107" fmla="*/ 132397 h 317182"/>
                    <a:gd name="connsiteX108" fmla="*/ 225742 w 254317"/>
                    <a:gd name="connsiteY108" fmla="*/ 114300 h 317182"/>
                    <a:gd name="connsiteX109" fmla="*/ 228600 w 254317"/>
                    <a:gd name="connsiteY109" fmla="*/ 115252 h 317182"/>
                    <a:gd name="connsiteX110" fmla="*/ 228600 w 254317"/>
                    <a:gd name="connsiteY110" fmla="*/ 120968 h 317182"/>
                    <a:gd name="connsiteX111" fmla="*/ 225742 w 254317"/>
                    <a:gd name="connsiteY111" fmla="*/ 120015 h 317182"/>
                    <a:gd name="connsiteX112" fmla="*/ 225742 w 254317"/>
                    <a:gd name="connsiteY112" fmla="*/ 114300 h 317182"/>
                    <a:gd name="connsiteX113" fmla="*/ 225742 w 254317"/>
                    <a:gd name="connsiteY113" fmla="*/ 114300 h 317182"/>
                    <a:gd name="connsiteX114" fmla="*/ 192405 w 254317"/>
                    <a:gd name="connsiteY114" fmla="*/ 297180 h 317182"/>
                    <a:gd name="connsiteX115" fmla="*/ 192405 w 254317"/>
                    <a:gd name="connsiteY115" fmla="*/ 291465 h 317182"/>
                    <a:gd name="connsiteX116" fmla="*/ 195263 w 254317"/>
                    <a:gd name="connsiteY116" fmla="*/ 292418 h 317182"/>
                    <a:gd name="connsiteX117" fmla="*/ 195263 w 254317"/>
                    <a:gd name="connsiteY117" fmla="*/ 298133 h 317182"/>
                    <a:gd name="connsiteX118" fmla="*/ 192405 w 254317"/>
                    <a:gd name="connsiteY118" fmla="*/ 297180 h 317182"/>
                    <a:gd name="connsiteX119" fmla="*/ 192405 w 254317"/>
                    <a:gd name="connsiteY119" fmla="*/ 297180 h 317182"/>
                    <a:gd name="connsiteX120" fmla="*/ 192405 w 254317"/>
                    <a:gd name="connsiteY120" fmla="*/ 285750 h 317182"/>
                    <a:gd name="connsiteX121" fmla="*/ 192405 w 254317"/>
                    <a:gd name="connsiteY121" fmla="*/ 280035 h 317182"/>
                    <a:gd name="connsiteX122" fmla="*/ 195263 w 254317"/>
                    <a:gd name="connsiteY122" fmla="*/ 280987 h 317182"/>
                    <a:gd name="connsiteX123" fmla="*/ 195263 w 254317"/>
                    <a:gd name="connsiteY123" fmla="*/ 286703 h 317182"/>
                    <a:gd name="connsiteX124" fmla="*/ 192405 w 254317"/>
                    <a:gd name="connsiteY124" fmla="*/ 285750 h 317182"/>
                    <a:gd name="connsiteX125" fmla="*/ 192405 w 254317"/>
                    <a:gd name="connsiteY125" fmla="*/ 285750 h 317182"/>
                    <a:gd name="connsiteX126" fmla="*/ 192405 w 254317"/>
                    <a:gd name="connsiteY126" fmla="*/ 261937 h 317182"/>
                    <a:gd name="connsiteX127" fmla="*/ 192405 w 254317"/>
                    <a:gd name="connsiteY127" fmla="*/ 256222 h 317182"/>
                    <a:gd name="connsiteX128" fmla="*/ 195263 w 254317"/>
                    <a:gd name="connsiteY128" fmla="*/ 257175 h 317182"/>
                    <a:gd name="connsiteX129" fmla="*/ 195263 w 254317"/>
                    <a:gd name="connsiteY129" fmla="*/ 262890 h 317182"/>
                    <a:gd name="connsiteX130" fmla="*/ 192405 w 254317"/>
                    <a:gd name="connsiteY130" fmla="*/ 261937 h 317182"/>
                    <a:gd name="connsiteX131" fmla="*/ 192405 w 254317"/>
                    <a:gd name="connsiteY131" fmla="*/ 261937 h 317182"/>
                    <a:gd name="connsiteX132" fmla="*/ 192405 w 254317"/>
                    <a:gd name="connsiteY132" fmla="*/ 250508 h 317182"/>
                    <a:gd name="connsiteX133" fmla="*/ 192405 w 254317"/>
                    <a:gd name="connsiteY133" fmla="*/ 244793 h 317182"/>
                    <a:gd name="connsiteX134" fmla="*/ 195263 w 254317"/>
                    <a:gd name="connsiteY134" fmla="*/ 245745 h 317182"/>
                    <a:gd name="connsiteX135" fmla="*/ 195263 w 254317"/>
                    <a:gd name="connsiteY135" fmla="*/ 251460 h 317182"/>
                    <a:gd name="connsiteX136" fmla="*/ 192405 w 254317"/>
                    <a:gd name="connsiteY136" fmla="*/ 250508 h 317182"/>
                    <a:gd name="connsiteX137" fmla="*/ 192405 w 254317"/>
                    <a:gd name="connsiteY137" fmla="*/ 250508 h 317182"/>
                    <a:gd name="connsiteX138" fmla="*/ 192405 w 254317"/>
                    <a:gd name="connsiteY138" fmla="*/ 227647 h 317182"/>
                    <a:gd name="connsiteX139" fmla="*/ 192405 w 254317"/>
                    <a:gd name="connsiteY139" fmla="*/ 221933 h 317182"/>
                    <a:gd name="connsiteX140" fmla="*/ 195263 w 254317"/>
                    <a:gd name="connsiteY140" fmla="*/ 222885 h 317182"/>
                    <a:gd name="connsiteX141" fmla="*/ 195263 w 254317"/>
                    <a:gd name="connsiteY141" fmla="*/ 228600 h 317182"/>
                    <a:gd name="connsiteX142" fmla="*/ 192405 w 254317"/>
                    <a:gd name="connsiteY142" fmla="*/ 227647 h 317182"/>
                    <a:gd name="connsiteX143" fmla="*/ 192405 w 254317"/>
                    <a:gd name="connsiteY143" fmla="*/ 227647 h 317182"/>
                    <a:gd name="connsiteX144" fmla="*/ 192405 w 254317"/>
                    <a:gd name="connsiteY144" fmla="*/ 216218 h 317182"/>
                    <a:gd name="connsiteX145" fmla="*/ 192405 w 254317"/>
                    <a:gd name="connsiteY145" fmla="*/ 210503 h 317182"/>
                    <a:gd name="connsiteX146" fmla="*/ 195263 w 254317"/>
                    <a:gd name="connsiteY146" fmla="*/ 211455 h 317182"/>
                    <a:gd name="connsiteX147" fmla="*/ 195263 w 254317"/>
                    <a:gd name="connsiteY147" fmla="*/ 217170 h 317182"/>
                    <a:gd name="connsiteX148" fmla="*/ 192405 w 254317"/>
                    <a:gd name="connsiteY148" fmla="*/ 216218 h 317182"/>
                    <a:gd name="connsiteX149" fmla="*/ 192405 w 254317"/>
                    <a:gd name="connsiteY149" fmla="*/ 216218 h 317182"/>
                    <a:gd name="connsiteX150" fmla="*/ 192405 w 254317"/>
                    <a:gd name="connsiteY150" fmla="*/ 204787 h 317182"/>
                    <a:gd name="connsiteX151" fmla="*/ 192405 w 254317"/>
                    <a:gd name="connsiteY151" fmla="*/ 199072 h 317182"/>
                    <a:gd name="connsiteX152" fmla="*/ 195263 w 254317"/>
                    <a:gd name="connsiteY152" fmla="*/ 200025 h 317182"/>
                    <a:gd name="connsiteX153" fmla="*/ 195263 w 254317"/>
                    <a:gd name="connsiteY153" fmla="*/ 205740 h 317182"/>
                    <a:gd name="connsiteX154" fmla="*/ 192405 w 254317"/>
                    <a:gd name="connsiteY154" fmla="*/ 204787 h 317182"/>
                    <a:gd name="connsiteX155" fmla="*/ 192405 w 254317"/>
                    <a:gd name="connsiteY155" fmla="*/ 204787 h 317182"/>
                    <a:gd name="connsiteX156" fmla="*/ 192405 w 254317"/>
                    <a:gd name="connsiteY156" fmla="*/ 181927 h 317182"/>
                    <a:gd name="connsiteX157" fmla="*/ 192405 w 254317"/>
                    <a:gd name="connsiteY157" fmla="*/ 176213 h 317182"/>
                    <a:gd name="connsiteX158" fmla="*/ 195263 w 254317"/>
                    <a:gd name="connsiteY158" fmla="*/ 177165 h 317182"/>
                    <a:gd name="connsiteX159" fmla="*/ 195263 w 254317"/>
                    <a:gd name="connsiteY159" fmla="*/ 182880 h 317182"/>
                    <a:gd name="connsiteX160" fmla="*/ 192405 w 254317"/>
                    <a:gd name="connsiteY160" fmla="*/ 181927 h 317182"/>
                    <a:gd name="connsiteX161" fmla="*/ 192405 w 254317"/>
                    <a:gd name="connsiteY161" fmla="*/ 181927 h 317182"/>
                    <a:gd name="connsiteX162" fmla="*/ 192405 w 254317"/>
                    <a:gd name="connsiteY162" fmla="*/ 170497 h 317182"/>
                    <a:gd name="connsiteX163" fmla="*/ 192405 w 254317"/>
                    <a:gd name="connsiteY163" fmla="*/ 164783 h 317182"/>
                    <a:gd name="connsiteX164" fmla="*/ 195263 w 254317"/>
                    <a:gd name="connsiteY164" fmla="*/ 165735 h 317182"/>
                    <a:gd name="connsiteX165" fmla="*/ 195263 w 254317"/>
                    <a:gd name="connsiteY165" fmla="*/ 171450 h 317182"/>
                    <a:gd name="connsiteX166" fmla="*/ 192405 w 254317"/>
                    <a:gd name="connsiteY166" fmla="*/ 170497 h 317182"/>
                    <a:gd name="connsiteX167" fmla="*/ 192405 w 254317"/>
                    <a:gd name="connsiteY167" fmla="*/ 170497 h 317182"/>
                    <a:gd name="connsiteX168" fmla="*/ 192405 w 254317"/>
                    <a:gd name="connsiteY168" fmla="*/ 147638 h 317182"/>
                    <a:gd name="connsiteX169" fmla="*/ 192405 w 254317"/>
                    <a:gd name="connsiteY169" fmla="*/ 141922 h 317182"/>
                    <a:gd name="connsiteX170" fmla="*/ 195263 w 254317"/>
                    <a:gd name="connsiteY170" fmla="*/ 142875 h 317182"/>
                    <a:gd name="connsiteX171" fmla="*/ 195263 w 254317"/>
                    <a:gd name="connsiteY171" fmla="*/ 148590 h 317182"/>
                    <a:gd name="connsiteX172" fmla="*/ 192405 w 254317"/>
                    <a:gd name="connsiteY172" fmla="*/ 147638 h 317182"/>
                    <a:gd name="connsiteX173" fmla="*/ 192405 w 254317"/>
                    <a:gd name="connsiteY173" fmla="*/ 147638 h 317182"/>
                    <a:gd name="connsiteX174" fmla="*/ 192405 w 254317"/>
                    <a:gd name="connsiteY174" fmla="*/ 136208 h 317182"/>
                    <a:gd name="connsiteX175" fmla="*/ 192405 w 254317"/>
                    <a:gd name="connsiteY175" fmla="*/ 130493 h 317182"/>
                    <a:gd name="connsiteX176" fmla="*/ 195263 w 254317"/>
                    <a:gd name="connsiteY176" fmla="*/ 131445 h 317182"/>
                    <a:gd name="connsiteX177" fmla="*/ 195263 w 254317"/>
                    <a:gd name="connsiteY177" fmla="*/ 137160 h 317182"/>
                    <a:gd name="connsiteX178" fmla="*/ 192405 w 254317"/>
                    <a:gd name="connsiteY178" fmla="*/ 136208 h 317182"/>
                    <a:gd name="connsiteX179" fmla="*/ 192405 w 254317"/>
                    <a:gd name="connsiteY179" fmla="*/ 136208 h 317182"/>
                    <a:gd name="connsiteX180" fmla="*/ 194310 w 254317"/>
                    <a:gd name="connsiteY180" fmla="*/ 120015 h 317182"/>
                    <a:gd name="connsiteX181" fmla="*/ 194310 w 254317"/>
                    <a:gd name="connsiteY181" fmla="*/ 120015 h 317182"/>
                    <a:gd name="connsiteX182" fmla="*/ 195263 w 254317"/>
                    <a:gd name="connsiteY182" fmla="*/ 125730 h 317182"/>
                    <a:gd name="connsiteX183" fmla="*/ 192405 w 254317"/>
                    <a:gd name="connsiteY183" fmla="*/ 124777 h 317182"/>
                    <a:gd name="connsiteX184" fmla="*/ 192405 w 254317"/>
                    <a:gd name="connsiteY184" fmla="*/ 120968 h 317182"/>
                    <a:gd name="connsiteX185" fmla="*/ 189547 w 254317"/>
                    <a:gd name="connsiteY185" fmla="*/ 119063 h 317182"/>
                    <a:gd name="connsiteX186" fmla="*/ 189547 w 254317"/>
                    <a:gd name="connsiteY186" fmla="*/ 116205 h 317182"/>
                    <a:gd name="connsiteX187" fmla="*/ 194310 w 254317"/>
                    <a:gd name="connsiteY187" fmla="*/ 120015 h 317182"/>
                    <a:gd name="connsiteX188" fmla="*/ 194310 w 254317"/>
                    <a:gd name="connsiteY188" fmla="*/ 120015 h 317182"/>
                    <a:gd name="connsiteX189" fmla="*/ 194310 w 254317"/>
                    <a:gd name="connsiteY189" fmla="*/ 120015 h 317182"/>
                    <a:gd name="connsiteX190" fmla="*/ 192405 w 254317"/>
                    <a:gd name="connsiteY190" fmla="*/ 112395 h 317182"/>
                    <a:gd name="connsiteX191" fmla="*/ 192405 w 254317"/>
                    <a:gd name="connsiteY191" fmla="*/ 106680 h 317182"/>
                    <a:gd name="connsiteX192" fmla="*/ 195263 w 254317"/>
                    <a:gd name="connsiteY192" fmla="*/ 107632 h 317182"/>
                    <a:gd name="connsiteX193" fmla="*/ 195263 w 254317"/>
                    <a:gd name="connsiteY193" fmla="*/ 113347 h 317182"/>
                    <a:gd name="connsiteX194" fmla="*/ 192405 w 254317"/>
                    <a:gd name="connsiteY194" fmla="*/ 112395 h 317182"/>
                    <a:gd name="connsiteX195" fmla="*/ 192405 w 254317"/>
                    <a:gd name="connsiteY195" fmla="*/ 112395 h 317182"/>
                    <a:gd name="connsiteX196" fmla="*/ 192405 w 254317"/>
                    <a:gd name="connsiteY196" fmla="*/ 95250 h 317182"/>
                    <a:gd name="connsiteX197" fmla="*/ 195263 w 254317"/>
                    <a:gd name="connsiteY197" fmla="*/ 96202 h 317182"/>
                    <a:gd name="connsiteX198" fmla="*/ 195263 w 254317"/>
                    <a:gd name="connsiteY198" fmla="*/ 101918 h 317182"/>
                    <a:gd name="connsiteX199" fmla="*/ 192405 w 254317"/>
                    <a:gd name="connsiteY199" fmla="*/ 100965 h 317182"/>
                    <a:gd name="connsiteX200" fmla="*/ 192405 w 254317"/>
                    <a:gd name="connsiteY200" fmla="*/ 95250 h 317182"/>
                    <a:gd name="connsiteX201" fmla="*/ 192405 w 254317"/>
                    <a:gd name="connsiteY201" fmla="*/ 95250 h 317182"/>
                    <a:gd name="connsiteX202" fmla="*/ 159067 w 254317"/>
                    <a:gd name="connsiteY202" fmla="*/ 278130 h 317182"/>
                    <a:gd name="connsiteX203" fmla="*/ 159067 w 254317"/>
                    <a:gd name="connsiteY203" fmla="*/ 272415 h 317182"/>
                    <a:gd name="connsiteX204" fmla="*/ 161925 w 254317"/>
                    <a:gd name="connsiteY204" fmla="*/ 273368 h 317182"/>
                    <a:gd name="connsiteX205" fmla="*/ 161925 w 254317"/>
                    <a:gd name="connsiteY205" fmla="*/ 279083 h 317182"/>
                    <a:gd name="connsiteX206" fmla="*/ 159067 w 254317"/>
                    <a:gd name="connsiteY206" fmla="*/ 278130 h 317182"/>
                    <a:gd name="connsiteX207" fmla="*/ 159067 w 254317"/>
                    <a:gd name="connsiteY207" fmla="*/ 278130 h 317182"/>
                    <a:gd name="connsiteX208" fmla="*/ 159067 w 254317"/>
                    <a:gd name="connsiteY208" fmla="*/ 265747 h 317182"/>
                    <a:gd name="connsiteX209" fmla="*/ 159067 w 254317"/>
                    <a:gd name="connsiteY209" fmla="*/ 260033 h 317182"/>
                    <a:gd name="connsiteX210" fmla="*/ 161925 w 254317"/>
                    <a:gd name="connsiteY210" fmla="*/ 260985 h 317182"/>
                    <a:gd name="connsiteX211" fmla="*/ 161925 w 254317"/>
                    <a:gd name="connsiteY211" fmla="*/ 266700 h 317182"/>
                    <a:gd name="connsiteX212" fmla="*/ 159067 w 254317"/>
                    <a:gd name="connsiteY212" fmla="*/ 265747 h 317182"/>
                    <a:gd name="connsiteX213" fmla="*/ 159067 w 254317"/>
                    <a:gd name="connsiteY213" fmla="*/ 265747 h 317182"/>
                    <a:gd name="connsiteX214" fmla="*/ 159067 w 254317"/>
                    <a:gd name="connsiteY214" fmla="*/ 254318 h 317182"/>
                    <a:gd name="connsiteX215" fmla="*/ 159067 w 254317"/>
                    <a:gd name="connsiteY215" fmla="*/ 248603 h 317182"/>
                    <a:gd name="connsiteX216" fmla="*/ 161925 w 254317"/>
                    <a:gd name="connsiteY216" fmla="*/ 249555 h 317182"/>
                    <a:gd name="connsiteX217" fmla="*/ 161925 w 254317"/>
                    <a:gd name="connsiteY217" fmla="*/ 252412 h 317182"/>
                    <a:gd name="connsiteX218" fmla="*/ 164782 w 254317"/>
                    <a:gd name="connsiteY218" fmla="*/ 254318 h 317182"/>
                    <a:gd name="connsiteX219" fmla="*/ 164782 w 254317"/>
                    <a:gd name="connsiteY219" fmla="*/ 257175 h 317182"/>
                    <a:gd name="connsiteX220" fmla="*/ 159067 w 254317"/>
                    <a:gd name="connsiteY220" fmla="*/ 254318 h 317182"/>
                    <a:gd name="connsiteX221" fmla="*/ 159067 w 254317"/>
                    <a:gd name="connsiteY221" fmla="*/ 254318 h 317182"/>
                    <a:gd name="connsiteX222" fmla="*/ 159067 w 254317"/>
                    <a:gd name="connsiteY222" fmla="*/ 254318 h 317182"/>
                    <a:gd name="connsiteX223" fmla="*/ 159067 w 254317"/>
                    <a:gd name="connsiteY223" fmla="*/ 254318 h 317182"/>
                    <a:gd name="connsiteX224" fmla="*/ 159067 w 254317"/>
                    <a:gd name="connsiteY224" fmla="*/ 242887 h 317182"/>
                    <a:gd name="connsiteX225" fmla="*/ 159067 w 254317"/>
                    <a:gd name="connsiteY225" fmla="*/ 237172 h 317182"/>
                    <a:gd name="connsiteX226" fmla="*/ 161925 w 254317"/>
                    <a:gd name="connsiteY226" fmla="*/ 238125 h 317182"/>
                    <a:gd name="connsiteX227" fmla="*/ 161925 w 254317"/>
                    <a:gd name="connsiteY227" fmla="*/ 243840 h 317182"/>
                    <a:gd name="connsiteX228" fmla="*/ 159067 w 254317"/>
                    <a:gd name="connsiteY228" fmla="*/ 242887 h 317182"/>
                    <a:gd name="connsiteX229" fmla="*/ 159067 w 254317"/>
                    <a:gd name="connsiteY229" fmla="*/ 242887 h 317182"/>
                    <a:gd name="connsiteX230" fmla="*/ 159067 w 254317"/>
                    <a:gd name="connsiteY230" fmla="*/ 231458 h 317182"/>
                    <a:gd name="connsiteX231" fmla="*/ 159067 w 254317"/>
                    <a:gd name="connsiteY231" fmla="*/ 225743 h 317182"/>
                    <a:gd name="connsiteX232" fmla="*/ 161925 w 254317"/>
                    <a:gd name="connsiteY232" fmla="*/ 226695 h 317182"/>
                    <a:gd name="connsiteX233" fmla="*/ 161925 w 254317"/>
                    <a:gd name="connsiteY233" fmla="*/ 232410 h 317182"/>
                    <a:gd name="connsiteX234" fmla="*/ 159067 w 254317"/>
                    <a:gd name="connsiteY234" fmla="*/ 231458 h 317182"/>
                    <a:gd name="connsiteX235" fmla="*/ 159067 w 254317"/>
                    <a:gd name="connsiteY235" fmla="*/ 231458 h 317182"/>
                    <a:gd name="connsiteX236" fmla="*/ 159067 w 254317"/>
                    <a:gd name="connsiteY236" fmla="*/ 208597 h 317182"/>
                    <a:gd name="connsiteX237" fmla="*/ 159067 w 254317"/>
                    <a:gd name="connsiteY237" fmla="*/ 202883 h 317182"/>
                    <a:gd name="connsiteX238" fmla="*/ 161925 w 254317"/>
                    <a:gd name="connsiteY238" fmla="*/ 203835 h 317182"/>
                    <a:gd name="connsiteX239" fmla="*/ 161925 w 254317"/>
                    <a:gd name="connsiteY239" fmla="*/ 209550 h 317182"/>
                    <a:gd name="connsiteX240" fmla="*/ 159067 w 254317"/>
                    <a:gd name="connsiteY240" fmla="*/ 208597 h 317182"/>
                    <a:gd name="connsiteX241" fmla="*/ 159067 w 254317"/>
                    <a:gd name="connsiteY241" fmla="*/ 208597 h 317182"/>
                    <a:gd name="connsiteX242" fmla="*/ 159067 w 254317"/>
                    <a:gd name="connsiteY242" fmla="*/ 197168 h 317182"/>
                    <a:gd name="connsiteX243" fmla="*/ 159067 w 254317"/>
                    <a:gd name="connsiteY243" fmla="*/ 191453 h 317182"/>
                    <a:gd name="connsiteX244" fmla="*/ 161925 w 254317"/>
                    <a:gd name="connsiteY244" fmla="*/ 192405 h 317182"/>
                    <a:gd name="connsiteX245" fmla="*/ 161925 w 254317"/>
                    <a:gd name="connsiteY245" fmla="*/ 198120 h 317182"/>
                    <a:gd name="connsiteX246" fmla="*/ 159067 w 254317"/>
                    <a:gd name="connsiteY246" fmla="*/ 197168 h 317182"/>
                    <a:gd name="connsiteX247" fmla="*/ 159067 w 254317"/>
                    <a:gd name="connsiteY247" fmla="*/ 197168 h 317182"/>
                    <a:gd name="connsiteX248" fmla="*/ 159067 w 254317"/>
                    <a:gd name="connsiteY248" fmla="*/ 162877 h 317182"/>
                    <a:gd name="connsiteX249" fmla="*/ 159067 w 254317"/>
                    <a:gd name="connsiteY249" fmla="*/ 157163 h 317182"/>
                    <a:gd name="connsiteX250" fmla="*/ 161925 w 254317"/>
                    <a:gd name="connsiteY250" fmla="*/ 158115 h 317182"/>
                    <a:gd name="connsiteX251" fmla="*/ 161925 w 254317"/>
                    <a:gd name="connsiteY251" fmla="*/ 163830 h 317182"/>
                    <a:gd name="connsiteX252" fmla="*/ 159067 w 254317"/>
                    <a:gd name="connsiteY252" fmla="*/ 162877 h 317182"/>
                    <a:gd name="connsiteX253" fmla="*/ 159067 w 254317"/>
                    <a:gd name="connsiteY253" fmla="*/ 162877 h 317182"/>
                    <a:gd name="connsiteX254" fmla="*/ 159067 w 254317"/>
                    <a:gd name="connsiteY254" fmla="*/ 151447 h 317182"/>
                    <a:gd name="connsiteX255" fmla="*/ 159067 w 254317"/>
                    <a:gd name="connsiteY255" fmla="*/ 145733 h 317182"/>
                    <a:gd name="connsiteX256" fmla="*/ 161925 w 254317"/>
                    <a:gd name="connsiteY256" fmla="*/ 146685 h 317182"/>
                    <a:gd name="connsiteX257" fmla="*/ 161925 w 254317"/>
                    <a:gd name="connsiteY257" fmla="*/ 152400 h 317182"/>
                    <a:gd name="connsiteX258" fmla="*/ 159067 w 254317"/>
                    <a:gd name="connsiteY258" fmla="*/ 151447 h 317182"/>
                    <a:gd name="connsiteX259" fmla="*/ 159067 w 254317"/>
                    <a:gd name="connsiteY259" fmla="*/ 151447 h 317182"/>
                    <a:gd name="connsiteX260" fmla="*/ 159067 w 254317"/>
                    <a:gd name="connsiteY260" fmla="*/ 128588 h 317182"/>
                    <a:gd name="connsiteX261" fmla="*/ 159067 w 254317"/>
                    <a:gd name="connsiteY261" fmla="*/ 122872 h 317182"/>
                    <a:gd name="connsiteX262" fmla="*/ 161925 w 254317"/>
                    <a:gd name="connsiteY262" fmla="*/ 123825 h 317182"/>
                    <a:gd name="connsiteX263" fmla="*/ 161925 w 254317"/>
                    <a:gd name="connsiteY263" fmla="*/ 129540 h 317182"/>
                    <a:gd name="connsiteX264" fmla="*/ 159067 w 254317"/>
                    <a:gd name="connsiteY264" fmla="*/ 128588 h 317182"/>
                    <a:gd name="connsiteX265" fmla="*/ 159067 w 254317"/>
                    <a:gd name="connsiteY265" fmla="*/ 128588 h 317182"/>
                    <a:gd name="connsiteX266" fmla="*/ 159067 w 254317"/>
                    <a:gd name="connsiteY266" fmla="*/ 116205 h 317182"/>
                    <a:gd name="connsiteX267" fmla="*/ 159067 w 254317"/>
                    <a:gd name="connsiteY267" fmla="*/ 110490 h 317182"/>
                    <a:gd name="connsiteX268" fmla="*/ 161925 w 254317"/>
                    <a:gd name="connsiteY268" fmla="*/ 111443 h 317182"/>
                    <a:gd name="connsiteX269" fmla="*/ 161925 w 254317"/>
                    <a:gd name="connsiteY269" fmla="*/ 117157 h 317182"/>
                    <a:gd name="connsiteX270" fmla="*/ 159067 w 254317"/>
                    <a:gd name="connsiteY270" fmla="*/ 116205 h 317182"/>
                    <a:gd name="connsiteX271" fmla="*/ 159067 w 254317"/>
                    <a:gd name="connsiteY271" fmla="*/ 116205 h 317182"/>
                    <a:gd name="connsiteX272" fmla="*/ 159067 w 254317"/>
                    <a:gd name="connsiteY272" fmla="*/ 93345 h 317182"/>
                    <a:gd name="connsiteX273" fmla="*/ 159067 w 254317"/>
                    <a:gd name="connsiteY273" fmla="*/ 87630 h 317182"/>
                    <a:gd name="connsiteX274" fmla="*/ 161925 w 254317"/>
                    <a:gd name="connsiteY274" fmla="*/ 88582 h 317182"/>
                    <a:gd name="connsiteX275" fmla="*/ 161925 w 254317"/>
                    <a:gd name="connsiteY275" fmla="*/ 94297 h 317182"/>
                    <a:gd name="connsiteX276" fmla="*/ 159067 w 254317"/>
                    <a:gd name="connsiteY276" fmla="*/ 93345 h 317182"/>
                    <a:gd name="connsiteX277" fmla="*/ 159067 w 254317"/>
                    <a:gd name="connsiteY277" fmla="*/ 93345 h 317182"/>
                    <a:gd name="connsiteX278" fmla="*/ 159067 w 254317"/>
                    <a:gd name="connsiteY278" fmla="*/ 76200 h 317182"/>
                    <a:gd name="connsiteX279" fmla="*/ 161925 w 254317"/>
                    <a:gd name="connsiteY279" fmla="*/ 77152 h 317182"/>
                    <a:gd name="connsiteX280" fmla="*/ 161925 w 254317"/>
                    <a:gd name="connsiteY280" fmla="*/ 82868 h 317182"/>
                    <a:gd name="connsiteX281" fmla="*/ 159067 w 254317"/>
                    <a:gd name="connsiteY281" fmla="*/ 81915 h 317182"/>
                    <a:gd name="connsiteX282" fmla="*/ 159067 w 254317"/>
                    <a:gd name="connsiteY282" fmla="*/ 76200 h 317182"/>
                    <a:gd name="connsiteX283" fmla="*/ 159067 w 254317"/>
                    <a:gd name="connsiteY283" fmla="*/ 76200 h 317182"/>
                    <a:gd name="connsiteX284" fmla="*/ 125730 w 254317"/>
                    <a:gd name="connsiteY284" fmla="*/ 258128 h 317182"/>
                    <a:gd name="connsiteX285" fmla="*/ 125730 w 254317"/>
                    <a:gd name="connsiteY285" fmla="*/ 252412 h 317182"/>
                    <a:gd name="connsiteX286" fmla="*/ 128588 w 254317"/>
                    <a:gd name="connsiteY286" fmla="*/ 254318 h 317182"/>
                    <a:gd name="connsiteX287" fmla="*/ 128588 w 254317"/>
                    <a:gd name="connsiteY287" fmla="*/ 260033 h 317182"/>
                    <a:gd name="connsiteX288" fmla="*/ 125730 w 254317"/>
                    <a:gd name="connsiteY288" fmla="*/ 258128 h 317182"/>
                    <a:gd name="connsiteX289" fmla="*/ 125730 w 254317"/>
                    <a:gd name="connsiteY289" fmla="*/ 258128 h 317182"/>
                    <a:gd name="connsiteX290" fmla="*/ 125730 w 254317"/>
                    <a:gd name="connsiteY290" fmla="*/ 246697 h 317182"/>
                    <a:gd name="connsiteX291" fmla="*/ 125730 w 254317"/>
                    <a:gd name="connsiteY291" fmla="*/ 240983 h 317182"/>
                    <a:gd name="connsiteX292" fmla="*/ 128588 w 254317"/>
                    <a:gd name="connsiteY292" fmla="*/ 242887 h 317182"/>
                    <a:gd name="connsiteX293" fmla="*/ 128588 w 254317"/>
                    <a:gd name="connsiteY293" fmla="*/ 248603 h 317182"/>
                    <a:gd name="connsiteX294" fmla="*/ 125730 w 254317"/>
                    <a:gd name="connsiteY294" fmla="*/ 246697 h 317182"/>
                    <a:gd name="connsiteX295" fmla="*/ 125730 w 254317"/>
                    <a:gd name="connsiteY295" fmla="*/ 246697 h 317182"/>
                    <a:gd name="connsiteX296" fmla="*/ 125730 w 254317"/>
                    <a:gd name="connsiteY296" fmla="*/ 235268 h 317182"/>
                    <a:gd name="connsiteX297" fmla="*/ 125730 w 254317"/>
                    <a:gd name="connsiteY297" fmla="*/ 229553 h 317182"/>
                    <a:gd name="connsiteX298" fmla="*/ 128588 w 254317"/>
                    <a:gd name="connsiteY298" fmla="*/ 231458 h 317182"/>
                    <a:gd name="connsiteX299" fmla="*/ 128588 w 254317"/>
                    <a:gd name="connsiteY299" fmla="*/ 237172 h 317182"/>
                    <a:gd name="connsiteX300" fmla="*/ 125730 w 254317"/>
                    <a:gd name="connsiteY300" fmla="*/ 235268 h 317182"/>
                    <a:gd name="connsiteX301" fmla="*/ 125730 w 254317"/>
                    <a:gd name="connsiteY301" fmla="*/ 235268 h 317182"/>
                    <a:gd name="connsiteX302" fmla="*/ 125730 w 254317"/>
                    <a:gd name="connsiteY302" fmla="*/ 223837 h 317182"/>
                    <a:gd name="connsiteX303" fmla="*/ 125730 w 254317"/>
                    <a:gd name="connsiteY303" fmla="*/ 218122 h 317182"/>
                    <a:gd name="connsiteX304" fmla="*/ 128588 w 254317"/>
                    <a:gd name="connsiteY304" fmla="*/ 220028 h 317182"/>
                    <a:gd name="connsiteX305" fmla="*/ 128588 w 254317"/>
                    <a:gd name="connsiteY305" fmla="*/ 225743 h 317182"/>
                    <a:gd name="connsiteX306" fmla="*/ 125730 w 254317"/>
                    <a:gd name="connsiteY306" fmla="*/ 223837 h 317182"/>
                    <a:gd name="connsiteX307" fmla="*/ 125730 w 254317"/>
                    <a:gd name="connsiteY307" fmla="*/ 223837 h 317182"/>
                    <a:gd name="connsiteX308" fmla="*/ 125730 w 254317"/>
                    <a:gd name="connsiteY308" fmla="*/ 212408 h 317182"/>
                    <a:gd name="connsiteX309" fmla="*/ 125730 w 254317"/>
                    <a:gd name="connsiteY309" fmla="*/ 206693 h 317182"/>
                    <a:gd name="connsiteX310" fmla="*/ 128588 w 254317"/>
                    <a:gd name="connsiteY310" fmla="*/ 208597 h 317182"/>
                    <a:gd name="connsiteX311" fmla="*/ 128588 w 254317"/>
                    <a:gd name="connsiteY311" fmla="*/ 214312 h 317182"/>
                    <a:gd name="connsiteX312" fmla="*/ 125730 w 254317"/>
                    <a:gd name="connsiteY312" fmla="*/ 212408 h 317182"/>
                    <a:gd name="connsiteX313" fmla="*/ 125730 w 254317"/>
                    <a:gd name="connsiteY313" fmla="*/ 212408 h 317182"/>
                    <a:gd name="connsiteX314" fmla="*/ 125730 w 254317"/>
                    <a:gd name="connsiteY314" fmla="*/ 200978 h 317182"/>
                    <a:gd name="connsiteX315" fmla="*/ 125730 w 254317"/>
                    <a:gd name="connsiteY315" fmla="*/ 195262 h 317182"/>
                    <a:gd name="connsiteX316" fmla="*/ 128588 w 254317"/>
                    <a:gd name="connsiteY316" fmla="*/ 197168 h 317182"/>
                    <a:gd name="connsiteX317" fmla="*/ 128588 w 254317"/>
                    <a:gd name="connsiteY317" fmla="*/ 202883 h 317182"/>
                    <a:gd name="connsiteX318" fmla="*/ 125730 w 254317"/>
                    <a:gd name="connsiteY318" fmla="*/ 200978 h 317182"/>
                    <a:gd name="connsiteX319" fmla="*/ 125730 w 254317"/>
                    <a:gd name="connsiteY319" fmla="*/ 200978 h 317182"/>
                    <a:gd name="connsiteX320" fmla="*/ 125730 w 254317"/>
                    <a:gd name="connsiteY320" fmla="*/ 189547 h 317182"/>
                    <a:gd name="connsiteX321" fmla="*/ 125730 w 254317"/>
                    <a:gd name="connsiteY321" fmla="*/ 183833 h 317182"/>
                    <a:gd name="connsiteX322" fmla="*/ 128588 w 254317"/>
                    <a:gd name="connsiteY322" fmla="*/ 185737 h 317182"/>
                    <a:gd name="connsiteX323" fmla="*/ 128588 w 254317"/>
                    <a:gd name="connsiteY323" fmla="*/ 191453 h 317182"/>
                    <a:gd name="connsiteX324" fmla="*/ 125730 w 254317"/>
                    <a:gd name="connsiteY324" fmla="*/ 189547 h 317182"/>
                    <a:gd name="connsiteX325" fmla="*/ 125730 w 254317"/>
                    <a:gd name="connsiteY325" fmla="*/ 189547 h 317182"/>
                    <a:gd name="connsiteX326" fmla="*/ 125730 w 254317"/>
                    <a:gd name="connsiteY326" fmla="*/ 178118 h 317182"/>
                    <a:gd name="connsiteX327" fmla="*/ 125730 w 254317"/>
                    <a:gd name="connsiteY327" fmla="*/ 172402 h 317182"/>
                    <a:gd name="connsiteX328" fmla="*/ 128588 w 254317"/>
                    <a:gd name="connsiteY328" fmla="*/ 174308 h 317182"/>
                    <a:gd name="connsiteX329" fmla="*/ 128588 w 254317"/>
                    <a:gd name="connsiteY329" fmla="*/ 180022 h 317182"/>
                    <a:gd name="connsiteX330" fmla="*/ 125730 w 254317"/>
                    <a:gd name="connsiteY330" fmla="*/ 178118 h 317182"/>
                    <a:gd name="connsiteX331" fmla="*/ 125730 w 254317"/>
                    <a:gd name="connsiteY331" fmla="*/ 178118 h 317182"/>
                    <a:gd name="connsiteX332" fmla="*/ 125730 w 254317"/>
                    <a:gd name="connsiteY332" fmla="*/ 166688 h 317182"/>
                    <a:gd name="connsiteX333" fmla="*/ 125730 w 254317"/>
                    <a:gd name="connsiteY333" fmla="*/ 160972 h 317182"/>
                    <a:gd name="connsiteX334" fmla="*/ 128588 w 254317"/>
                    <a:gd name="connsiteY334" fmla="*/ 162877 h 317182"/>
                    <a:gd name="connsiteX335" fmla="*/ 128588 w 254317"/>
                    <a:gd name="connsiteY335" fmla="*/ 168593 h 317182"/>
                    <a:gd name="connsiteX336" fmla="*/ 125730 w 254317"/>
                    <a:gd name="connsiteY336" fmla="*/ 166688 h 317182"/>
                    <a:gd name="connsiteX337" fmla="*/ 125730 w 254317"/>
                    <a:gd name="connsiteY337" fmla="*/ 166688 h 317182"/>
                    <a:gd name="connsiteX338" fmla="*/ 125730 w 254317"/>
                    <a:gd name="connsiteY338" fmla="*/ 155258 h 317182"/>
                    <a:gd name="connsiteX339" fmla="*/ 125730 w 254317"/>
                    <a:gd name="connsiteY339" fmla="*/ 149543 h 317182"/>
                    <a:gd name="connsiteX340" fmla="*/ 128588 w 254317"/>
                    <a:gd name="connsiteY340" fmla="*/ 151447 h 317182"/>
                    <a:gd name="connsiteX341" fmla="*/ 128588 w 254317"/>
                    <a:gd name="connsiteY341" fmla="*/ 157163 h 317182"/>
                    <a:gd name="connsiteX342" fmla="*/ 125730 w 254317"/>
                    <a:gd name="connsiteY342" fmla="*/ 155258 h 317182"/>
                    <a:gd name="connsiteX343" fmla="*/ 125730 w 254317"/>
                    <a:gd name="connsiteY343" fmla="*/ 155258 h 317182"/>
                    <a:gd name="connsiteX344" fmla="*/ 125730 w 254317"/>
                    <a:gd name="connsiteY344" fmla="*/ 142875 h 317182"/>
                    <a:gd name="connsiteX345" fmla="*/ 125730 w 254317"/>
                    <a:gd name="connsiteY345" fmla="*/ 137160 h 317182"/>
                    <a:gd name="connsiteX346" fmla="*/ 128588 w 254317"/>
                    <a:gd name="connsiteY346" fmla="*/ 139065 h 317182"/>
                    <a:gd name="connsiteX347" fmla="*/ 128588 w 254317"/>
                    <a:gd name="connsiteY347" fmla="*/ 144780 h 317182"/>
                    <a:gd name="connsiteX348" fmla="*/ 125730 w 254317"/>
                    <a:gd name="connsiteY348" fmla="*/ 142875 h 317182"/>
                    <a:gd name="connsiteX349" fmla="*/ 125730 w 254317"/>
                    <a:gd name="connsiteY349" fmla="*/ 142875 h 317182"/>
                    <a:gd name="connsiteX350" fmla="*/ 125730 w 254317"/>
                    <a:gd name="connsiteY350" fmla="*/ 131445 h 317182"/>
                    <a:gd name="connsiteX351" fmla="*/ 125730 w 254317"/>
                    <a:gd name="connsiteY351" fmla="*/ 125730 h 317182"/>
                    <a:gd name="connsiteX352" fmla="*/ 128588 w 254317"/>
                    <a:gd name="connsiteY352" fmla="*/ 127635 h 317182"/>
                    <a:gd name="connsiteX353" fmla="*/ 128588 w 254317"/>
                    <a:gd name="connsiteY353" fmla="*/ 133350 h 317182"/>
                    <a:gd name="connsiteX354" fmla="*/ 125730 w 254317"/>
                    <a:gd name="connsiteY354" fmla="*/ 131445 h 317182"/>
                    <a:gd name="connsiteX355" fmla="*/ 125730 w 254317"/>
                    <a:gd name="connsiteY355" fmla="*/ 131445 h 317182"/>
                    <a:gd name="connsiteX356" fmla="*/ 125730 w 254317"/>
                    <a:gd name="connsiteY356" fmla="*/ 120015 h 317182"/>
                    <a:gd name="connsiteX357" fmla="*/ 125730 w 254317"/>
                    <a:gd name="connsiteY357" fmla="*/ 114300 h 317182"/>
                    <a:gd name="connsiteX358" fmla="*/ 128588 w 254317"/>
                    <a:gd name="connsiteY358" fmla="*/ 116205 h 317182"/>
                    <a:gd name="connsiteX359" fmla="*/ 128588 w 254317"/>
                    <a:gd name="connsiteY359" fmla="*/ 121920 h 317182"/>
                    <a:gd name="connsiteX360" fmla="*/ 125730 w 254317"/>
                    <a:gd name="connsiteY360" fmla="*/ 120015 h 317182"/>
                    <a:gd name="connsiteX361" fmla="*/ 125730 w 254317"/>
                    <a:gd name="connsiteY361" fmla="*/ 120015 h 317182"/>
                    <a:gd name="connsiteX362" fmla="*/ 125730 w 254317"/>
                    <a:gd name="connsiteY362" fmla="*/ 108585 h 317182"/>
                    <a:gd name="connsiteX363" fmla="*/ 125730 w 254317"/>
                    <a:gd name="connsiteY363" fmla="*/ 102870 h 317182"/>
                    <a:gd name="connsiteX364" fmla="*/ 128588 w 254317"/>
                    <a:gd name="connsiteY364" fmla="*/ 104775 h 317182"/>
                    <a:gd name="connsiteX365" fmla="*/ 128588 w 254317"/>
                    <a:gd name="connsiteY365" fmla="*/ 110490 h 317182"/>
                    <a:gd name="connsiteX366" fmla="*/ 125730 w 254317"/>
                    <a:gd name="connsiteY366" fmla="*/ 108585 h 317182"/>
                    <a:gd name="connsiteX367" fmla="*/ 125730 w 254317"/>
                    <a:gd name="connsiteY367" fmla="*/ 108585 h 317182"/>
                    <a:gd name="connsiteX368" fmla="*/ 125730 w 254317"/>
                    <a:gd name="connsiteY368" fmla="*/ 97155 h 317182"/>
                    <a:gd name="connsiteX369" fmla="*/ 125730 w 254317"/>
                    <a:gd name="connsiteY369" fmla="*/ 91440 h 317182"/>
                    <a:gd name="connsiteX370" fmla="*/ 128588 w 254317"/>
                    <a:gd name="connsiteY370" fmla="*/ 93345 h 317182"/>
                    <a:gd name="connsiteX371" fmla="*/ 128588 w 254317"/>
                    <a:gd name="connsiteY371" fmla="*/ 99060 h 317182"/>
                    <a:gd name="connsiteX372" fmla="*/ 125730 w 254317"/>
                    <a:gd name="connsiteY372" fmla="*/ 97155 h 317182"/>
                    <a:gd name="connsiteX373" fmla="*/ 125730 w 254317"/>
                    <a:gd name="connsiteY373" fmla="*/ 97155 h 317182"/>
                    <a:gd name="connsiteX374" fmla="*/ 125730 w 254317"/>
                    <a:gd name="connsiteY374" fmla="*/ 85725 h 317182"/>
                    <a:gd name="connsiteX375" fmla="*/ 125730 w 254317"/>
                    <a:gd name="connsiteY375" fmla="*/ 80010 h 317182"/>
                    <a:gd name="connsiteX376" fmla="*/ 128588 w 254317"/>
                    <a:gd name="connsiteY376" fmla="*/ 81915 h 317182"/>
                    <a:gd name="connsiteX377" fmla="*/ 128588 w 254317"/>
                    <a:gd name="connsiteY377" fmla="*/ 87630 h 317182"/>
                    <a:gd name="connsiteX378" fmla="*/ 125730 w 254317"/>
                    <a:gd name="connsiteY378" fmla="*/ 85725 h 317182"/>
                    <a:gd name="connsiteX379" fmla="*/ 125730 w 254317"/>
                    <a:gd name="connsiteY379" fmla="*/ 85725 h 317182"/>
                    <a:gd name="connsiteX380" fmla="*/ 125730 w 254317"/>
                    <a:gd name="connsiteY380" fmla="*/ 74295 h 317182"/>
                    <a:gd name="connsiteX381" fmla="*/ 125730 w 254317"/>
                    <a:gd name="connsiteY381" fmla="*/ 68580 h 317182"/>
                    <a:gd name="connsiteX382" fmla="*/ 128588 w 254317"/>
                    <a:gd name="connsiteY382" fmla="*/ 70485 h 317182"/>
                    <a:gd name="connsiteX383" fmla="*/ 128588 w 254317"/>
                    <a:gd name="connsiteY383" fmla="*/ 76200 h 317182"/>
                    <a:gd name="connsiteX384" fmla="*/ 125730 w 254317"/>
                    <a:gd name="connsiteY384" fmla="*/ 74295 h 317182"/>
                    <a:gd name="connsiteX385" fmla="*/ 125730 w 254317"/>
                    <a:gd name="connsiteY385" fmla="*/ 74295 h 317182"/>
                    <a:gd name="connsiteX386" fmla="*/ 125730 w 254317"/>
                    <a:gd name="connsiteY386" fmla="*/ 57150 h 317182"/>
                    <a:gd name="connsiteX387" fmla="*/ 128588 w 254317"/>
                    <a:gd name="connsiteY387" fmla="*/ 59055 h 317182"/>
                    <a:gd name="connsiteX388" fmla="*/ 128588 w 254317"/>
                    <a:gd name="connsiteY388" fmla="*/ 64770 h 317182"/>
                    <a:gd name="connsiteX389" fmla="*/ 125730 w 254317"/>
                    <a:gd name="connsiteY389" fmla="*/ 62865 h 317182"/>
                    <a:gd name="connsiteX390" fmla="*/ 125730 w 254317"/>
                    <a:gd name="connsiteY390" fmla="*/ 57150 h 317182"/>
                    <a:gd name="connsiteX391" fmla="*/ 125730 w 254317"/>
                    <a:gd name="connsiteY391" fmla="*/ 57150 h 317182"/>
                    <a:gd name="connsiteX392" fmla="*/ 92392 w 254317"/>
                    <a:gd name="connsiteY392" fmla="*/ 239078 h 317182"/>
                    <a:gd name="connsiteX393" fmla="*/ 92392 w 254317"/>
                    <a:gd name="connsiteY393" fmla="*/ 233362 h 317182"/>
                    <a:gd name="connsiteX394" fmla="*/ 95250 w 254317"/>
                    <a:gd name="connsiteY394" fmla="*/ 234315 h 317182"/>
                    <a:gd name="connsiteX395" fmla="*/ 95250 w 254317"/>
                    <a:gd name="connsiteY395" fmla="*/ 240030 h 317182"/>
                    <a:gd name="connsiteX396" fmla="*/ 92392 w 254317"/>
                    <a:gd name="connsiteY396" fmla="*/ 239078 h 317182"/>
                    <a:gd name="connsiteX397" fmla="*/ 92392 w 254317"/>
                    <a:gd name="connsiteY397" fmla="*/ 239078 h 317182"/>
                    <a:gd name="connsiteX398" fmla="*/ 92392 w 254317"/>
                    <a:gd name="connsiteY398" fmla="*/ 227647 h 317182"/>
                    <a:gd name="connsiteX399" fmla="*/ 92392 w 254317"/>
                    <a:gd name="connsiteY399" fmla="*/ 221933 h 317182"/>
                    <a:gd name="connsiteX400" fmla="*/ 95250 w 254317"/>
                    <a:gd name="connsiteY400" fmla="*/ 222885 h 317182"/>
                    <a:gd name="connsiteX401" fmla="*/ 95250 w 254317"/>
                    <a:gd name="connsiteY401" fmla="*/ 228600 h 317182"/>
                    <a:gd name="connsiteX402" fmla="*/ 92392 w 254317"/>
                    <a:gd name="connsiteY402" fmla="*/ 227647 h 317182"/>
                    <a:gd name="connsiteX403" fmla="*/ 92392 w 254317"/>
                    <a:gd name="connsiteY403" fmla="*/ 227647 h 317182"/>
                    <a:gd name="connsiteX404" fmla="*/ 92392 w 254317"/>
                    <a:gd name="connsiteY404" fmla="*/ 213360 h 317182"/>
                    <a:gd name="connsiteX405" fmla="*/ 92392 w 254317"/>
                    <a:gd name="connsiteY405" fmla="*/ 210503 h 317182"/>
                    <a:gd name="connsiteX406" fmla="*/ 95250 w 254317"/>
                    <a:gd name="connsiteY406" fmla="*/ 211455 h 317182"/>
                    <a:gd name="connsiteX407" fmla="*/ 95250 w 254317"/>
                    <a:gd name="connsiteY407" fmla="*/ 217170 h 317182"/>
                    <a:gd name="connsiteX408" fmla="*/ 94297 w 254317"/>
                    <a:gd name="connsiteY408" fmla="*/ 217170 h 317182"/>
                    <a:gd name="connsiteX409" fmla="*/ 94297 w 254317"/>
                    <a:gd name="connsiteY409" fmla="*/ 217170 h 317182"/>
                    <a:gd name="connsiteX410" fmla="*/ 89535 w 254317"/>
                    <a:gd name="connsiteY410" fmla="*/ 214312 h 317182"/>
                    <a:gd name="connsiteX411" fmla="*/ 89535 w 254317"/>
                    <a:gd name="connsiteY411" fmla="*/ 211455 h 317182"/>
                    <a:gd name="connsiteX412" fmla="*/ 92392 w 254317"/>
                    <a:gd name="connsiteY412" fmla="*/ 213360 h 317182"/>
                    <a:gd name="connsiteX413" fmla="*/ 92392 w 254317"/>
                    <a:gd name="connsiteY413" fmla="*/ 213360 h 317182"/>
                    <a:gd name="connsiteX414" fmla="*/ 92392 w 254317"/>
                    <a:gd name="connsiteY414" fmla="*/ 204787 h 317182"/>
                    <a:gd name="connsiteX415" fmla="*/ 92392 w 254317"/>
                    <a:gd name="connsiteY415" fmla="*/ 199072 h 317182"/>
                    <a:gd name="connsiteX416" fmla="*/ 95250 w 254317"/>
                    <a:gd name="connsiteY416" fmla="*/ 200025 h 317182"/>
                    <a:gd name="connsiteX417" fmla="*/ 95250 w 254317"/>
                    <a:gd name="connsiteY417" fmla="*/ 205740 h 317182"/>
                    <a:gd name="connsiteX418" fmla="*/ 92392 w 254317"/>
                    <a:gd name="connsiteY418" fmla="*/ 204787 h 317182"/>
                    <a:gd name="connsiteX419" fmla="*/ 92392 w 254317"/>
                    <a:gd name="connsiteY419" fmla="*/ 204787 h 317182"/>
                    <a:gd name="connsiteX420" fmla="*/ 92392 w 254317"/>
                    <a:gd name="connsiteY420" fmla="*/ 193358 h 317182"/>
                    <a:gd name="connsiteX421" fmla="*/ 92392 w 254317"/>
                    <a:gd name="connsiteY421" fmla="*/ 187643 h 317182"/>
                    <a:gd name="connsiteX422" fmla="*/ 95250 w 254317"/>
                    <a:gd name="connsiteY422" fmla="*/ 188595 h 317182"/>
                    <a:gd name="connsiteX423" fmla="*/ 95250 w 254317"/>
                    <a:gd name="connsiteY423" fmla="*/ 194310 h 317182"/>
                    <a:gd name="connsiteX424" fmla="*/ 92392 w 254317"/>
                    <a:gd name="connsiteY424" fmla="*/ 193358 h 317182"/>
                    <a:gd name="connsiteX425" fmla="*/ 92392 w 254317"/>
                    <a:gd name="connsiteY425" fmla="*/ 193358 h 317182"/>
                    <a:gd name="connsiteX426" fmla="*/ 94297 w 254317"/>
                    <a:gd name="connsiteY426" fmla="*/ 177165 h 317182"/>
                    <a:gd name="connsiteX427" fmla="*/ 94297 w 254317"/>
                    <a:gd name="connsiteY427" fmla="*/ 177165 h 317182"/>
                    <a:gd name="connsiteX428" fmla="*/ 95250 w 254317"/>
                    <a:gd name="connsiteY428" fmla="*/ 182880 h 317182"/>
                    <a:gd name="connsiteX429" fmla="*/ 92392 w 254317"/>
                    <a:gd name="connsiteY429" fmla="*/ 181927 h 317182"/>
                    <a:gd name="connsiteX430" fmla="*/ 92392 w 254317"/>
                    <a:gd name="connsiteY430" fmla="*/ 178118 h 317182"/>
                    <a:gd name="connsiteX431" fmla="*/ 89535 w 254317"/>
                    <a:gd name="connsiteY431" fmla="*/ 176213 h 317182"/>
                    <a:gd name="connsiteX432" fmla="*/ 89535 w 254317"/>
                    <a:gd name="connsiteY432" fmla="*/ 173355 h 317182"/>
                    <a:gd name="connsiteX433" fmla="*/ 94297 w 254317"/>
                    <a:gd name="connsiteY433" fmla="*/ 177165 h 317182"/>
                    <a:gd name="connsiteX434" fmla="*/ 94297 w 254317"/>
                    <a:gd name="connsiteY434" fmla="*/ 177165 h 317182"/>
                    <a:gd name="connsiteX435" fmla="*/ 94297 w 254317"/>
                    <a:gd name="connsiteY435" fmla="*/ 177165 h 317182"/>
                    <a:gd name="connsiteX436" fmla="*/ 92392 w 254317"/>
                    <a:gd name="connsiteY436" fmla="*/ 170497 h 317182"/>
                    <a:gd name="connsiteX437" fmla="*/ 92392 w 254317"/>
                    <a:gd name="connsiteY437" fmla="*/ 164783 h 317182"/>
                    <a:gd name="connsiteX438" fmla="*/ 95250 w 254317"/>
                    <a:gd name="connsiteY438" fmla="*/ 165735 h 317182"/>
                    <a:gd name="connsiteX439" fmla="*/ 95250 w 254317"/>
                    <a:gd name="connsiteY439" fmla="*/ 171450 h 317182"/>
                    <a:gd name="connsiteX440" fmla="*/ 92392 w 254317"/>
                    <a:gd name="connsiteY440" fmla="*/ 170497 h 317182"/>
                    <a:gd name="connsiteX441" fmla="*/ 92392 w 254317"/>
                    <a:gd name="connsiteY441" fmla="*/ 170497 h 317182"/>
                    <a:gd name="connsiteX442" fmla="*/ 92392 w 254317"/>
                    <a:gd name="connsiteY442" fmla="*/ 159068 h 317182"/>
                    <a:gd name="connsiteX443" fmla="*/ 92392 w 254317"/>
                    <a:gd name="connsiteY443" fmla="*/ 153352 h 317182"/>
                    <a:gd name="connsiteX444" fmla="*/ 95250 w 254317"/>
                    <a:gd name="connsiteY444" fmla="*/ 154305 h 317182"/>
                    <a:gd name="connsiteX445" fmla="*/ 95250 w 254317"/>
                    <a:gd name="connsiteY445" fmla="*/ 160020 h 317182"/>
                    <a:gd name="connsiteX446" fmla="*/ 92392 w 254317"/>
                    <a:gd name="connsiteY446" fmla="*/ 159068 h 317182"/>
                    <a:gd name="connsiteX447" fmla="*/ 92392 w 254317"/>
                    <a:gd name="connsiteY447" fmla="*/ 159068 h 317182"/>
                    <a:gd name="connsiteX448" fmla="*/ 92392 w 254317"/>
                    <a:gd name="connsiteY448" fmla="*/ 147638 h 317182"/>
                    <a:gd name="connsiteX449" fmla="*/ 92392 w 254317"/>
                    <a:gd name="connsiteY449" fmla="*/ 141922 h 317182"/>
                    <a:gd name="connsiteX450" fmla="*/ 95250 w 254317"/>
                    <a:gd name="connsiteY450" fmla="*/ 142875 h 317182"/>
                    <a:gd name="connsiteX451" fmla="*/ 95250 w 254317"/>
                    <a:gd name="connsiteY451" fmla="*/ 148590 h 317182"/>
                    <a:gd name="connsiteX452" fmla="*/ 92392 w 254317"/>
                    <a:gd name="connsiteY452" fmla="*/ 147638 h 317182"/>
                    <a:gd name="connsiteX453" fmla="*/ 92392 w 254317"/>
                    <a:gd name="connsiteY453" fmla="*/ 147638 h 317182"/>
                    <a:gd name="connsiteX454" fmla="*/ 92392 w 254317"/>
                    <a:gd name="connsiteY454" fmla="*/ 135255 h 317182"/>
                    <a:gd name="connsiteX455" fmla="*/ 92392 w 254317"/>
                    <a:gd name="connsiteY455" fmla="*/ 129540 h 317182"/>
                    <a:gd name="connsiteX456" fmla="*/ 95250 w 254317"/>
                    <a:gd name="connsiteY456" fmla="*/ 130493 h 317182"/>
                    <a:gd name="connsiteX457" fmla="*/ 95250 w 254317"/>
                    <a:gd name="connsiteY457" fmla="*/ 136208 h 317182"/>
                    <a:gd name="connsiteX458" fmla="*/ 92392 w 254317"/>
                    <a:gd name="connsiteY458" fmla="*/ 135255 h 317182"/>
                    <a:gd name="connsiteX459" fmla="*/ 92392 w 254317"/>
                    <a:gd name="connsiteY459" fmla="*/ 135255 h 317182"/>
                    <a:gd name="connsiteX460" fmla="*/ 92392 w 254317"/>
                    <a:gd name="connsiteY460" fmla="*/ 123825 h 317182"/>
                    <a:gd name="connsiteX461" fmla="*/ 92392 w 254317"/>
                    <a:gd name="connsiteY461" fmla="*/ 118110 h 317182"/>
                    <a:gd name="connsiteX462" fmla="*/ 95250 w 254317"/>
                    <a:gd name="connsiteY462" fmla="*/ 119063 h 317182"/>
                    <a:gd name="connsiteX463" fmla="*/ 95250 w 254317"/>
                    <a:gd name="connsiteY463" fmla="*/ 124777 h 317182"/>
                    <a:gd name="connsiteX464" fmla="*/ 92392 w 254317"/>
                    <a:gd name="connsiteY464" fmla="*/ 123825 h 317182"/>
                    <a:gd name="connsiteX465" fmla="*/ 92392 w 254317"/>
                    <a:gd name="connsiteY465" fmla="*/ 123825 h 317182"/>
                    <a:gd name="connsiteX466" fmla="*/ 92392 w 254317"/>
                    <a:gd name="connsiteY466" fmla="*/ 112395 h 317182"/>
                    <a:gd name="connsiteX467" fmla="*/ 92392 w 254317"/>
                    <a:gd name="connsiteY467" fmla="*/ 106680 h 317182"/>
                    <a:gd name="connsiteX468" fmla="*/ 95250 w 254317"/>
                    <a:gd name="connsiteY468" fmla="*/ 107632 h 317182"/>
                    <a:gd name="connsiteX469" fmla="*/ 95250 w 254317"/>
                    <a:gd name="connsiteY469" fmla="*/ 113347 h 317182"/>
                    <a:gd name="connsiteX470" fmla="*/ 92392 w 254317"/>
                    <a:gd name="connsiteY470" fmla="*/ 112395 h 317182"/>
                    <a:gd name="connsiteX471" fmla="*/ 92392 w 254317"/>
                    <a:gd name="connsiteY471" fmla="*/ 112395 h 317182"/>
                    <a:gd name="connsiteX472" fmla="*/ 93345 w 254317"/>
                    <a:gd name="connsiteY472" fmla="*/ 89535 h 317182"/>
                    <a:gd name="connsiteX473" fmla="*/ 93345 w 254317"/>
                    <a:gd name="connsiteY473" fmla="*/ 83820 h 317182"/>
                    <a:gd name="connsiteX474" fmla="*/ 96202 w 254317"/>
                    <a:gd name="connsiteY474" fmla="*/ 84772 h 317182"/>
                    <a:gd name="connsiteX475" fmla="*/ 96202 w 254317"/>
                    <a:gd name="connsiteY475" fmla="*/ 90488 h 317182"/>
                    <a:gd name="connsiteX476" fmla="*/ 93345 w 254317"/>
                    <a:gd name="connsiteY476" fmla="*/ 89535 h 317182"/>
                    <a:gd name="connsiteX477" fmla="*/ 93345 w 254317"/>
                    <a:gd name="connsiteY477" fmla="*/ 89535 h 317182"/>
                    <a:gd name="connsiteX478" fmla="*/ 93345 w 254317"/>
                    <a:gd name="connsiteY478" fmla="*/ 78105 h 317182"/>
                    <a:gd name="connsiteX479" fmla="*/ 93345 w 254317"/>
                    <a:gd name="connsiteY479" fmla="*/ 72390 h 317182"/>
                    <a:gd name="connsiteX480" fmla="*/ 96202 w 254317"/>
                    <a:gd name="connsiteY480" fmla="*/ 73343 h 317182"/>
                    <a:gd name="connsiteX481" fmla="*/ 96202 w 254317"/>
                    <a:gd name="connsiteY481" fmla="*/ 79057 h 317182"/>
                    <a:gd name="connsiteX482" fmla="*/ 93345 w 254317"/>
                    <a:gd name="connsiteY482" fmla="*/ 78105 h 317182"/>
                    <a:gd name="connsiteX483" fmla="*/ 93345 w 254317"/>
                    <a:gd name="connsiteY483" fmla="*/ 78105 h 317182"/>
                    <a:gd name="connsiteX484" fmla="*/ 93345 w 254317"/>
                    <a:gd name="connsiteY484" fmla="*/ 55245 h 317182"/>
                    <a:gd name="connsiteX485" fmla="*/ 93345 w 254317"/>
                    <a:gd name="connsiteY485" fmla="*/ 49530 h 317182"/>
                    <a:gd name="connsiteX486" fmla="*/ 96202 w 254317"/>
                    <a:gd name="connsiteY486" fmla="*/ 50482 h 317182"/>
                    <a:gd name="connsiteX487" fmla="*/ 96202 w 254317"/>
                    <a:gd name="connsiteY487" fmla="*/ 56197 h 317182"/>
                    <a:gd name="connsiteX488" fmla="*/ 93345 w 254317"/>
                    <a:gd name="connsiteY488" fmla="*/ 55245 h 317182"/>
                    <a:gd name="connsiteX489" fmla="*/ 93345 w 254317"/>
                    <a:gd name="connsiteY489" fmla="*/ 55245 h 317182"/>
                    <a:gd name="connsiteX490" fmla="*/ 93345 w 254317"/>
                    <a:gd name="connsiteY490" fmla="*/ 38100 h 317182"/>
                    <a:gd name="connsiteX491" fmla="*/ 96202 w 254317"/>
                    <a:gd name="connsiteY491" fmla="*/ 39052 h 317182"/>
                    <a:gd name="connsiteX492" fmla="*/ 96202 w 254317"/>
                    <a:gd name="connsiteY492" fmla="*/ 44768 h 317182"/>
                    <a:gd name="connsiteX493" fmla="*/ 93345 w 254317"/>
                    <a:gd name="connsiteY493" fmla="*/ 43815 h 317182"/>
                    <a:gd name="connsiteX494" fmla="*/ 93345 w 254317"/>
                    <a:gd name="connsiteY494" fmla="*/ 38100 h 317182"/>
                    <a:gd name="connsiteX495" fmla="*/ 93345 w 254317"/>
                    <a:gd name="connsiteY495" fmla="*/ 38100 h 317182"/>
                    <a:gd name="connsiteX496" fmla="*/ 25717 w 254317"/>
                    <a:gd name="connsiteY496" fmla="*/ 200978 h 317182"/>
                    <a:gd name="connsiteX497" fmla="*/ 25717 w 254317"/>
                    <a:gd name="connsiteY497" fmla="*/ 195262 h 317182"/>
                    <a:gd name="connsiteX498" fmla="*/ 28575 w 254317"/>
                    <a:gd name="connsiteY498" fmla="*/ 196215 h 317182"/>
                    <a:gd name="connsiteX499" fmla="*/ 28575 w 254317"/>
                    <a:gd name="connsiteY499" fmla="*/ 201930 h 317182"/>
                    <a:gd name="connsiteX500" fmla="*/ 25717 w 254317"/>
                    <a:gd name="connsiteY500" fmla="*/ 200978 h 317182"/>
                    <a:gd name="connsiteX501" fmla="*/ 25717 w 254317"/>
                    <a:gd name="connsiteY501" fmla="*/ 200978 h 317182"/>
                    <a:gd name="connsiteX502" fmla="*/ 25717 w 254317"/>
                    <a:gd name="connsiteY502" fmla="*/ 189547 h 317182"/>
                    <a:gd name="connsiteX503" fmla="*/ 25717 w 254317"/>
                    <a:gd name="connsiteY503" fmla="*/ 183833 h 317182"/>
                    <a:gd name="connsiteX504" fmla="*/ 28575 w 254317"/>
                    <a:gd name="connsiteY504" fmla="*/ 184785 h 317182"/>
                    <a:gd name="connsiteX505" fmla="*/ 28575 w 254317"/>
                    <a:gd name="connsiteY505" fmla="*/ 190500 h 317182"/>
                    <a:gd name="connsiteX506" fmla="*/ 25717 w 254317"/>
                    <a:gd name="connsiteY506" fmla="*/ 189547 h 317182"/>
                    <a:gd name="connsiteX507" fmla="*/ 25717 w 254317"/>
                    <a:gd name="connsiteY507" fmla="*/ 189547 h 317182"/>
                    <a:gd name="connsiteX508" fmla="*/ 25717 w 254317"/>
                    <a:gd name="connsiteY508" fmla="*/ 178118 h 317182"/>
                    <a:gd name="connsiteX509" fmla="*/ 25717 w 254317"/>
                    <a:gd name="connsiteY509" fmla="*/ 172402 h 317182"/>
                    <a:gd name="connsiteX510" fmla="*/ 28575 w 254317"/>
                    <a:gd name="connsiteY510" fmla="*/ 173355 h 317182"/>
                    <a:gd name="connsiteX511" fmla="*/ 28575 w 254317"/>
                    <a:gd name="connsiteY511" fmla="*/ 179070 h 317182"/>
                    <a:gd name="connsiteX512" fmla="*/ 25717 w 254317"/>
                    <a:gd name="connsiteY512" fmla="*/ 178118 h 317182"/>
                    <a:gd name="connsiteX513" fmla="*/ 25717 w 254317"/>
                    <a:gd name="connsiteY513" fmla="*/ 178118 h 317182"/>
                    <a:gd name="connsiteX514" fmla="*/ 25717 w 254317"/>
                    <a:gd name="connsiteY514" fmla="*/ 166688 h 317182"/>
                    <a:gd name="connsiteX515" fmla="*/ 25717 w 254317"/>
                    <a:gd name="connsiteY515" fmla="*/ 160972 h 317182"/>
                    <a:gd name="connsiteX516" fmla="*/ 28575 w 254317"/>
                    <a:gd name="connsiteY516" fmla="*/ 161925 h 317182"/>
                    <a:gd name="connsiteX517" fmla="*/ 28575 w 254317"/>
                    <a:gd name="connsiteY517" fmla="*/ 167640 h 317182"/>
                    <a:gd name="connsiteX518" fmla="*/ 25717 w 254317"/>
                    <a:gd name="connsiteY518" fmla="*/ 166688 h 317182"/>
                    <a:gd name="connsiteX519" fmla="*/ 25717 w 254317"/>
                    <a:gd name="connsiteY519" fmla="*/ 166688 h 317182"/>
                    <a:gd name="connsiteX520" fmla="*/ 25717 w 254317"/>
                    <a:gd name="connsiteY520" fmla="*/ 155258 h 317182"/>
                    <a:gd name="connsiteX521" fmla="*/ 25717 w 254317"/>
                    <a:gd name="connsiteY521" fmla="*/ 149543 h 317182"/>
                    <a:gd name="connsiteX522" fmla="*/ 28575 w 254317"/>
                    <a:gd name="connsiteY522" fmla="*/ 150495 h 317182"/>
                    <a:gd name="connsiteX523" fmla="*/ 28575 w 254317"/>
                    <a:gd name="connsiteY523" fmla="*/ 156210 h 317182"/>
                    <a:gd name="connsiteX524" fmla="*/ 25717 w 254317"/>
                    <a:gd name="connsiteY524" fmla="*/ 155258 h 317182"/>
                    <a:gd name="connsiteX525" fmla="*/ 25717 w 254317"/>
                    <a:gd name="connsiteY525" fmla="*/ 155258 h 317182"/>
                    <a:gd name="connsiteX526" fmla="*/ 25717 w 254317"/>
                    <a:gd name="connsiteY526" fmla="*/ 143827 h 317182"/>
                    <a:gd name="connsiteX527" fmla="*/ 25717 w 254317"/>
                    <a:gd name="connsiteY527" fmla="*/ 138113 h 317182"/>
                    <a:gd name="connsiteX528" fmla="*/ 28575 w 254317"/>
                    <a:gd name="connsiteY528" fmla="*/ 139065 h 317182"/>
                    <a:gd name="connsiteX529" fmla="*/ 28575 w 254317"/>
                    <a:gd name="connsiteY529" fmla="*/ 144780 h 317182"/>
                    <a:gd name="connsiteX530" fmla="*/ 25717 w 254317"/>
                    <a:gd name="connsiteY530" fmla="*/ 143827 h 317182"/>
                    <a:gd name="connsiteX531" fmla="*/ 25717 w 254317"/>
                    <a:gd name="connsiteY531" fmla="*/ 143827 h 317182"/>
                    <a:gd name="connsiteX532" fmla="*/ 26670 w 254317"/>
                    <a:gd name="connsiteY532" fmla="*/ 131445 h 317182"/>
                    <a:gd name="connsiteX533" fmla="*/ 26670 w 254317"/>
                    <a:gd name="connsiteY533" fmla="*/ 125730 h 317182"/>
                    <a:gd name="connsiteX534" fmla="*/ 29527 w 254317"/>
                    <a:gd name="connsiteY534" fmla="*/ 126682 h 317182"/>
                    <a:gd name="connsiteX535" fmla="*/ 29527 w 254317"/>
                    <a:gd name="connsiteY535" fmla="*/ 132397 h 317182"/>
                    <a:gd name="connsiteX536" fmla="*/ 26670 w 254317"/>
                    <a:gd name="connsiteY536" fmla="*/ 131445 h 317182"/>
                    <a:gd name="connsiteX537" fmla="*/ 26670 w 254317"/>
                    <a:gd name="connsiteY537" fmla="*/ 131445 h 317182"/>
                    <a:gd name="connsiteX538" fmla="*/ 26670 w 254317"/>
                    <a:gd name="connsiteY538" fmla="*/ 120015 h 317182"/>
                    <a:gd name="connsiteX539" fmla="*/ 26670 w 254317"/>
                    <a:gd name="connsiteY539" fmla="*/ 114300 h 317182"/>
                    <a:gd name="connsiteX540" fmla="*/ 29527 w 254317"/>
                    <a:gd name="connsiteY540" fmla="*/ 115252 h 317182"/>
                    <a:gd name="connsiteX541" fmla="*/ 29527 w 254317"/>
                    <a:gd name="connsiteY541" fmla="*/ 120968 h 317182"/>
                    <a:gd name="connsiteX542" fmla="*/ 26670 w 254317"/>
                    <a:gd name="connsiteY542" fmla="*/ 120015 h 317182"/>
                    <a:gd name="connsiteX543" fmla="*/ 26670 w 254317"/>
                    <a:gd name="connsiteY543" fmla="*/ 120015 h 317182"/>
                    <a:gd name="connsiteX544" fmla="*/ 26670 w 254317"/>
                    <a:gd name="connsiteY544" fmla="*/ 108585 h 317182"/>
                    <a:gd name="connsiteX545" fmla="*/ 26670 w 254317"/>
                    <a:gd name="connsiteY545" fmla="*/ 102870 h 317182"/>
                    <a:gd name="connsiteX546" fmla="*/ 29527 w 254317"/>
                    <a:gd name="connsiteY546" fmla="*/ 103822 h 317182"/>
                    <a:gd name="connsiteX547" fmla="*/ 29527 w 254317"/>
                    <a:gd name="connsiteY547" fmla="*/ 109538 h 317182"/>
                    <a:gd name="connsiteX548" fmla="*/ 26670 w 254317"/>
                    <a:gd name="connsiteY548" fmla="*/ 108585 h 317182"/>
                    <a:gd name="connsiteX549" fmla="*/ 26670 w 254317"/>
                    <a:gd name="connsiteY549" fmla="*/ 108585 h 317182"/>
                    <a:gd name="connsiteX550" fmla="*/ 26670 w 254317"/>
                    <a:gd name="connsiteY550" fmla="*/ 97155 h 317182"/>
                    <a:gd name="connsiteX551" fmla="*/ 26670 w 254317"/>
                    <a:gd name="connsiteY551" fmla="*/ 91440 h 317182"/>
                    <a:gd name="connsiteX552" fmla="*/ 29527 w 254317"/>
                    <a:gd name="connsiteY552" fmla="*/ 92393 h 317182"/>
                    <a:gd name="connsiteX553" fmla="*/ 29527 w 254317"/>
                    <a:gd name="connsiteY553" fmla="*/ 98107 h 317182"/>
                    <a:gd name="connsiteX554" fmla="*/ 26670 w 254317"/>
                    <a:gd name="connsiteY554" fmla="*/ 97155 h 317182"/>
                    <a:gd name="connsiteX555" fmla="*/ 26670 w 254317"/>
                    <a:gd name="connsiteY555" fmla="*/ 97155 h 317182"/>
                    <a:gd name="connsiteX556" fmla="*/ 26670 w 254317"/>
                    <a:gd name="connsiteY556" fmla="*/ 85725 h 317182"/>
                    <a:gd name="connsiteX557" fmla="*/ 26670 w 254317"/>
                    <a:gd name="connsiteY557" fmla="*/ 80010 h 317182"/>
                    <a:gd name="connsiteX558" fmla="*/ 29527 w 254317"/>
                    <a:gd name="connsiteY558" fmla="*/ 80963 h 317182"/>
                    <a:gd name="connsiteX559" fmla="*/ 29527 w 254317"/>
                    <a:gd name="connsiteY559" fmla="*/ 86677 h 317182"/>
                    <a:gd name="connsiteX560" fmla="*/ 26670 w 254317"/>
                    <a:gd name="connsiteY560" fmla="*/ 85725 h 317182"/>
                    <a:gd name="connsiteX561" fmla="*/ 26670 w 254317"/>
                    <a:gd name="connsiteY561" fmla="*/ 85725 h 317182"/>
                    <a:gd name="connsiteX562" fmla="*/ 26670 w 254317"/>
                    <a:gd name="connsiteY562" fmla="*/ 74295 h 317182"/>
                    <a:gd name="connsiteX563" fmla="*/ 26670 w 254317"/>
                    <a:gd name="connsiteY563" fmla="*/ 68580 h 317182"/>
                    <a:gd name="connsiteX564" fmla="*/ 29527 w 254317"/>
                    <a:gd name="connsiteY564" fmla="*/ 69532 h 317182"/>
                    <a:gd name="connsiteX565" fmla="*/ 29527 w 254317"/>
                    <a:gd name="connsiteY565" fmla="*/ 75247 h 317182"/>
                    <a:gd name="connsiteX566" fmla="*/ 26670 w 254317"/>
                    <a:gd name="connsiteY566" fmla="*/ 74295 h 317182"/>
                    <a:gd name="connsiteX567" fmla="*/ 26670 w 254317"/>
                    <a:gd name="connsiteY567" fmla="*/ 74295 h 317182"/>
                    <a:gd name="connsiteX568" fmla="*/ 26670 w 254317"/>
                    <a:gd name="connsiteY568" fmla="*/ 62865 h 317182"/>
                    <a:gd name="connsiteX569" fmla="*/ 26670 w 254317"/>
                    <a:gd name="connsiteY569" fmla="*/ 57150 h 317182"/>
                    <a:gd name="connsiteX570" fmla="*/ 29527 w 254317"/>
                    <a:gd name="connsiteY570" fmla="*/ 58102 h 317182"/>
                    <a:gd name="connsiteX571" fmla="*/ 29527 w 254317"/>
                    <a:gd name="connsiteY571" fmla="*/ 63818 h 317182"/>
                    <a:gd name="connsiteX572" fmla="*/ 26670 w 254317"/>
                    <a:gd name="connsiteY572" fmla="*/ 62865 h 317182"/>
                    <a:gd name="connsiteX573" fmla="*/ 26670 w 254317"/>
                    <a:gd name="connsiteY573" fmla="*/ 62865 h 317182"/>
                    <a:gd name="connsiteX574" fmla="*/ 26670 w 254317"/>
                    <a:gd name="connsiteY574" fmla="*/ 51435 h 317182"/>
                    <a:gd name="connsiteX575" fmla="*/ 26670 w 254317"/>
                    <a:gd name="connsiteY575" fmla="*/ 45720 h 317182"/>
                    <a:gd name="connsiteX576" fmla="*/ 29527 w 254317"/>
                    <a:gd name="connsiteY576" fmla="*/ 46672 h 317182"/>
                    <a:gd name="connsiteX577" fmla="*/ 29527 w 254317"/>
                    <a:gd name="connsiteY577" fmla="*/ 52388 h 317182"/>
                    <a:gd name="connsiteX578" fmla="*/ 26670 w 254317"/>
                    <a:gd name="connsiteY578" fmla="*/ 51435 h 317182"/>
                    <a:gd name="connsiteX579" fmla="*/ 26670 w 254317"/>
                    <a:gd name="connsiteY579" fmla="*/ 51435 h 317182"/>
                    <a:gd name="connsiteX580" fmla="*/ 26670 w 254317"/>
                    <a:gd name="connsiteY580" fmla="*/ 40005 h 317182"/>
                    <a:gd name="connsiteX581" fmla="*/ 26670 w 254317"/>
                    <a:gd name="connsiteY581" fmla="*/ 34290 h 317182"/>
                    <a:gd name="connsiteX582" fmla="*/ 29527 w 254317"/>
                    <a:gd name="connsiteY582" fmla="*/ 35243 h 317182"/>
                    <a:gd name="connsiteX583" fmla="*/ 29527 w 254317"/>
                    <a:gd name="connsiteY583" fmla="*/ 40957 h 317182"/>
                    <a:gd name="connsiteX584" fmla="*/ 26670 w 254317"/>
                    <a:gd name="connsiteY584" fmla="*/ 40005 h 317182"/>
                    <a:gd name="connsiteX585" fmla="*/ 26670 w 254317"/>
                    <a:gd name="connsiteY585" fmla="*/ 40005 h 317182"/>
                    <a:gd name="connsiteX586" fmla="*/ 26670 w 254317"/>
                    <a:gd name="connsiteY586" fmla="*/ 28575 h 317182"/>
                    <a:gd name="connsiteX587" fmla="*/ 26670 w 254317"/>
                    <a:gd name="connsiteY587" fmla="*/ 22860 h 317182"/>
                    <a:gd name="connsiteX588" fmla="*/ 29527 w 254317"/>
                    <a:gd name="connsiteY588" fmla="*/ 23813 h 317182"/>
                    <a:gd name="connsiteX589" fmla="*/ 29527 w 254317"/>
                    <a:gd name="connsiteY589" fmla="*/ 29527 h 317182"/>
                    <a:gd name="connsiteX590" fmla="*/ 26670 w 254317"/>
                    <a:gd name="connsiteY590" fmla="*/ 28575 h 317182"/>
                    <a:gd name="connsiteX591" fmla="*/ 26670 w 254317"/>
                    <a:gd name="connsiteY591" fmla="*/ 28575 h 317182"/>
                    <a:gd name="connsiteX592" fmla="*/ 26670 w 254317"/>
                    <a:gd name="connsiteY592" fmla="*/ 17145 h 317182"/>
                    <a:gd name="connsiteX593" fmla="*/ 26670 w 254317"/>
                    <a:gd name="connsiteY593" fmla="*/ 11430 h 317182"/>
                    <a:gd name="connsiteX594" fmla="*/ 29527 w 254317"/>
                    <a:gd name="connsiteY594" fmla="*/ 12382 h 317182"/>
                    <a:gd name="connsiteX595" fmla="*/ 29527 w 254317"/>
                    <a:gd name="connsiteY595" fmla="*/ 18097 h 317182"/>
                    <a:gd name="connsiteX596" fmla="*/ 26670 w 254317"/>
                    <a:gd name="connsiteY596" fmla="*/ 17145 h 317182"/>
                    <a:gd name="connsiteX597" fmla="*/ 26670 w 254317"/>
                    <a:gd name="connsiteY597" fmla="*/ 17145 h 317182"/>
                    <a:gd name="connsiteX598" fmla="*/ 26670 w 254317"/>
                    <a:gd name="connsiteY598" fmla="*/ 0 h 317182"/>
                    <a:gd name="connsiteX599" fmla="*/ 29527 w 254317"/>
                    <a:gd name="connsiteY599" fmla="*/ 952 h 317182"/>
                    <a:gd name="connsiteX600" fmla="*/ 29527 w 254317"/>
                    <a:gd name="connsiteY600" fmla="*/ 6668 h 317182"/>
                    <a:gd name="connsiteX601" fmla="*/ 26670 w 254317"/>
                    <a:gd name="connsiteY601" fmla="*/ 5715 h 317182"/>
                    <a:gd name="connsiteX602" fmla="*/ 26670 w 254317"/>
                    <a:gd name="connsiteY602" fmla="*/ 0 h 317182"/>
                    <a:gd name="connsiteX603" fmla="*/ 26670 w 254317"/>
                    <a:gd name="connsiteY603" fmla="*/ 0 h 317182"/>
                    <a:gd name="connsiteX604" fmla="*/ 59055 w 254317"/>
                    <a:gd name="connsiteY604" fmla="*/ 220028 h 317182"/>
                    <a:gd name="connsiteX605" fmla="*/ 59055 w 254317"/>
                    <a:gd name="connsiteY605" fmla="*/ 214312 h 317182"/>
                    <a:gd name="connsiteX606" fmla="*/ 61913 w 254317"/>
                    <a:gd name="connsiteY606" fmla="*/ 216218 h 317182"/>
                    <a:gd name="connsiteX607" fmla="*/ 61913 w 254317"/>
                    <a:gd name="connsiteY607" fmla="*/ 221933 h 317182"/>
                    <a:gd name="connsiteX608" fmla="*/ 59055 w 254317"/>
                    <a:gd name="connsiteY608" fmla="*/ 220028 h 317182"/>
                    <a:gd name="connsiteX609" fmla="*/ 59055 w 254317"/>
                    <a:gd name="connsiteY609" fmla="*/ 220028 h 317182"/>
                    <a:gd name="connsiteX610" fmla="*/ 59055 w 254317"/>
                    <a:gd name="connsiteY610" fmla="*/ 208597 h 317182"/>
                    <a:gd name="connsiteX611" fmla="*/ 59055 w 254317"/>
                    <a:gd name="connsiteY611" fmla="*/ 202883 h 317182"/>
                    <a:gd name="connsiteX612" fmla="*/ 61913 w 254317"/>
                    <a:gd name="connsiteY612" fmla="*/ 204787 h 317182"/>
                    <a:gd name="connsiteX613" fmla="*/ 61913 w 254317"/>
                    <a:gd name="connsiteY613" fmla="*/ 210503 h 317182"/>
                    <a:gd name="connsiteX614" fmla="*/ 59055 w 254317"/>
                    <a:gd name="connsiteY614" fmla="*/ 208597 h 317182"/>
                    <a:gd name="connsiteX615" fmla="*/ 59055 w 254317"/>
                    <a:gd name="connsiteY615" fmla="*/ 208597 h 317182"/>
                    <a:gd name="connsiteX616" fmla="*/ 59055 w 254317"/>
                    <a:gd name="connsiteY616" fmla="*/ 197168 h 317182"/>
                    <a:gd name="connsiteX617" fmla="*/ 59055 w 254317"/>
                    <a:gd name="connsiteY617" fmla="*/ 191453 h 317182"/>
                    <a:gd name="connsiteX618" fmla="*/ 61913 w 254317"/>
                    <a:gd name="connsiteY618" fmla="*/ 193358 h 317182"/>
                    <a:gd name="connsiteX619" fmla="*/ 61913 w 254317"/>
                    <a:gd name="connsiteY619" fmla="*/ 196215 h 317182"/>
                    <a:gd name="connsiteX620" fmla="*/ 64770 w 254317"/>
                    <a:gd name="connsiteY620" fmla="*/ 198120 h 317182"/>
                    <a:gd name="connsiteX621" fmla="*/ 64770 w 254317"/>
                    <a:gd name="connsiteY621" fmla="*/ 200978 h 317182"/>
                    <a:gd name="connsiteX622" fmla="*/ 59055 w 254317"/>
                    <a:gd name="connsiteY622" fmla="*/ 197168 h 317182"/>
                    <a:gd name="connsiteX623" fmla="*/ 59055 w 254317"/>
                    <a:gd name="connsiteY623" fmla="*/ 197168 h 317182"/>
                    <a:gd name="connsiteX624" fmla="*/ 59055 w 254317"/>
                    <a:gd name="connsiteY624" fmla="*/ 197168 h 317182"/>
                    <a:gd name="connsiteX625" fmla="*/ 59055 w 254317"/>
                    <a:gd name="connsiteY625" fmla="*/ 197168 h 317182"/>
                    <a:gd name="connsiteX626" fmla="*/ 59055 w 254317"/>
                    <a:gd name="connsiteY626" fmla="*/ 185737 h 317182"/>
                    <a:gd name="connsiteX627" fmla="*/ 59055 w 254317"/>
                    <a:gd name="connsiteY627" fmla="*/ 180022 h 317182"/>
                    <a:gd name="connsiteX628" fmla="*/ 61913 w 254317"/>
                    <a:gd name="connsiteY628" fmla="*/ 181927 h 317182"/>
                    <a:gd name="connsiteX629" fmla="*/ 61913 w 254317"/>
                    <a:gd name="connsiteY629" fmla="*/ 187643 h 317182"/>
                    <a:gd name="connsiteX630" fmla="*/ 59055 w 254317"/>
                    <a:gd name="connsiteY630" fmla="*/ 185737 h 317182"/>
                    <a:gd name="connsiteX631" fmla="*/ 59055 w 254317"/>
                    <a:gd name="connsiteY631" fmla="*/ 185737 h 317182"/>
                    <a:gd name="connsiteX632" fmla="*/ 59055 w 254317"/>
                    <a:gd name="connsiteY632" fmla="*/ 174308 h 317182"/>
                    <a:gd name="connsiteX633" fmla="*/ 59055 w 254317"/>
                    <a:gd name="connsiteY633" fmla="*/ 168593 h 317182"/>
                    <a:gd name="connsiteX634" fmla="*/ 61913 w 254317"/>
                    <a:gd name="connsiteY634" fmla="*/ 170497 h 317182"/>
                    <a:gd name="connsiteX635" fmla="*/ 61913 w 254317"/>
                    <a:gd name="connsiteY635" fmla="*/ 176213 h 317182"/>
                    <a:gd name="connsiteX636" fmla="*/ 59055 w 254317"/>
                    <a:gd name="connsiteY636" fmla="*/ 174308 h 317182"/>
                    <a:gd name="connsiteX637" fmla="*/ 59055 w 254317"/>
                    <a:gd name="connsiteY637" fmla="*/ 174308 h 317182"/>
                    <a:gd name="connsiteX638" fmla="*/ 59055 w 254317"/>
                    <a:gd name="connsiteY638" fmla="*/ 150495 h 317182"/>
                    <a:gd name="connsiteX639" fmla="*/ 59055 w 254317"/>
                    <a:gd name="connsiteY639" fmla="*/ 144780 h 317182"/>
                    <a:gd name="connsiteX640" fmla="*/ 61913 w 254317"/>
                    <a:gd name="connsiteY640" fmla="*/ 146685 h 317182"/>
                    <a:gd name="connsiteX641" fmla="*/ 61913 w 254317"/>
                    <a:gd name="connsiteY641" fmla="*/ 152400 h 317182"/>
                    <a:gd name="connsiteX642" fmla="*/ 59055 w 254317"/>
                    <a:gd name="connsiteY642" fmla="*/ 150495 h 317182"/>
                    <a:gd name="connsiteX643" fmla="*/ 59055 w 254317"/>
                    <a:gd name="connsiteY643" fmla="*/ 150495 h 317182"/>
                    <a:gd name="connsiteX644" fmla="*/ 59055 w 254317"/>
                    <a:gd name="connsiteY644" fmla="*/ 139065 h 317182"/>
                    <a:gd name="connsiteX645" fmla="*/ 59055 w 254317"/>
                    <a:gd name="connsiteY645" fmla="*/ 133350 h 317182"/>
                    <a:gd name="connsiteX646" fmla="*/ 61913 w 254317"/>
                    <a:gd name="connsiteY646" fmla="*/ 135255 h 317182"/>
                    <a:gd name="connsiteX647" fmla="*/ 61913 w 254317"/>
                    <a:gd name="connsiteY647" fmla="*/ 140970 h 317182"/>
                    <a:gd name="connsiteX648" fmla="*/ 59055 w 254317"/>
                    <a:gd name="connsiteY648" fmla="*/ 139065 h 317182"/>
                    <a:gd name="connsiteX649" fmla="*/ 59055 w 254317"/>
                    <a:gd name="connsiteY649" fmla="*/ 139065 h 317182"/>
                    <a:gd name="connsiteX650" fmla="*/ 59055 w 254317"/>
                    <a:gd name="connsiteY650" fmla="*/ 104775 h 317182"/>
                    <a:gd name="connsiteX651" fmla="*/ 59055 w 254317"/>
                    <a:gd name="connsiteY651" fmla="*/ 99060 h 317182"/>
                    <a:gd name="connsiteX652" fmla="*/ 61913 w 254317"/>
                    <a:gd name="connsiteY652" fmla="*/ 100965 h 317182"/>
                    <a:gd name="connsiteX653" fmla="*/ 61913 w 254317"/>
                    <a:gd name="connsiteY653" fmla="*/ 106680 h 317182"/>
                    <a:gd name="connsiteX654" fmla="*/ 59055 w 254317"/>
                    <a:gd name="connsiteY654" fmla="*/ 104775 h 317182"/>
                    <a:gd name="connsiteX655" fmla="*/ 59055 w 254317"/>
                    <a:gd name="connsiteY655" fmla="*/ 104775 h 317182"/>
                    <a:gd name="connsiteX656" fmla="*/ 60007 w 254317"/>
                    <a:gd name="connsiteY656" fmla="*/ 93345 h 317182"/>
                    <a:gd name="connsiteX657" fmla="*/ 60007 w 254317"/>
                    <a:gd name="connsiteY657" fmla="*/ 87630 h 317182"/>
                    <a:gd name="connsiteX658" fmla="*/ 62865 w 254317"/>
                    <a:gd name="connsiteY658" fmla="*/ 89535 h 317182"/>
                    <a:gd name="connsiteX659" fmla="*/ 62865 w 254317"/>
                    <a:gd name="connsiteY659" fmla="*/ 95250 h 317182"/>
                    <a:gd name="connsiteX660" fmla="*/ 60007 w 254317"/>
                    <a:gd name="connsiteY660" fmla="*/ 93345 h 317182"/>
                    <a:gd name="connsiteX661" fmla="*/ 60007 w 254317"/>
                    <a:gd name="connsiteY661" fmla="*/ 93345 h 317182"/>
                    <a:gd name="connsiteX662" fmla="*/ 60007 w 254317"/>
                    <a:gd name="connsiteY662" fmla="*/ 70485 h 317182"/>
                    <a:gd name="connsiteX663" fmla="*/ 60007 w 254317"/>
                    <a:gd name="connsiteY663" fmla="*/ 64770 h 317182"/>
                    <a:gd name="connsiteX664" fmla="*/ 62865 w 254317"/>
                    <a:gd name="connsiteY664" fmla="*/ 66675 h 317182"/>
                    <a:gd name="connsiteX665" fmla="*/ 62865 w 254317"/>
                    <a:gd name="connsiteY665" fmla="*/ 72390 h 317182"/>
                    <a:gd name="connsiteX666" fmla="*/ 60007 w 254317"/>
                    <a:gd name="connsiteY666" fmla="*/ 70485 h 317182"/>
                    <a:gd name="connsiteX667" fmla="*/ 60007 w 254317"/>
                    <a:gd name="connsiteY667" fmla="*/ 70485 h 317182"/>
                    <a:gd name="connsiteX668" fmla="*/ 60007 w 254317"/>
                    <a:gd name="connsiteY668" fmla="*/ 59055 h 317182"/>
                    <a:gd name="connsiteX669" fmla="*/ 60007 w 254317"/>
                    <a:gd name="connsiteY669" fmla="*/ 53340 h 317182"/>
                    <a:gd name="connsiteX670" fmla="*/ 62865 w 254317"/>
                    <a:gd name="connsiteY670" fmla="*/ 55245 h 317182"/>
                    <a:gd name="connsiteX671" fmla="*/ 62865 w 254317"/>
                    <a:gd name="connsiteY671" fmla="*/ 60960 h 317182"/>
                    <a:gd name="connsiteX672" fmla="*/ 60007 w 254317"/>
                    <a:gd name="connsiteY672" fmla="*/ 59055 h 317182"/>
                    <a:gd name="connsiteX673" fmla="*/ 60007 w 254317"/>
                    <a:gd name="connsiteY673" fmla="*/ 59055 h 317182"/>
                    <a:gd name="connsiteX674" fmla="*/ 60007 w 254317"/>
                    <a:gd name="connsiteY674" fmla="*/ 36195 h 317182"/>
                    <a:gd name="connsiteX675" fmla="*/ 60007 w 254317"/>
                    <a:gd name="connsiteY675" fmla="*/ 30480 h 317182"/>
                    <a:gd name="connsiteX676" fmla="*/ 62865 w 254317"/>
                    <a:gd name="connsiteY676" fmla="*/ 32385 h 317182"/>
                    <a:gd name="connsiteX677" fmla="*/ 62865 w 254317"/>
                    <a:gd name="connsiteY677" fmla="*/ 38100 h 317182"/>
                    <a:gd name="connsiteX678" fmla="*/ 60007 w 254317"/>
                    <a:gd name="connsiteY678" fmla="*/ 36195 h 317182"/>
                    <a:gd name="connsiteX679" fmla="*/ 60007 w 254317"/>
                    <a:gd name="connsiteY679" fmla="*/ 36195 h 317182"/>
                    <a:gd name="connsiteX680" fmla="*/ 60007 w 254317"/>
                    <a:gd name="connsiteY680" fmla="*/ 19050 h 317182"/>
                    <a:gd name="connsiteX681" fmla="*/ 62865 w 254317"/>
                    <a:gd name="connsiteY681" fmla="*/ 20955 h 317182"/>
                    <a:gd name="connsiteX682" fmla="*/ 62865 w 254317"/>
                    <a:gd name="connsiteY682" fmla="*/ 26670 h 317182"/>
                    <a:gd name="connsiteX683" fmla="*/ 60007 w 254317"/>
                    <a:gd name="connsiteY683" fmla="*/ 24765 h 317182"/>
                    <a:gd name="connsiteX684" fmla="*/ 60007 w 254317"/>
                    <a:gd name="connsiteY684" fmla="*/ 19050 h 317182"/>
                    <a:gd name="connsiteX685" fmla="*/ 60007 w 254317"/>
                    <a:gd name="connsiteY685" fmla="*/ 19050 h 317182"/>
                    <a:gd name="connsiteX686" fmla="*/ 0 w 254317"/>
                    <a:gd name="connsiteY686" fmla="*/ 162877 h 317182"/>
                    <a:gd name="connsiteX687" fmla="*/ 0 w 254317"/>
                    <a:gd name="connsiteY687" fmla="*/ 160020 h 317182"/>
                    <a:gd name="connsiteX688" fmla="*/ 4763 w 254317"/>
                    <a:gd name="connsiteY688" fmla="*/ 162877 h 317182"/>
                    <a:gd name="connsiteX689" fmla="*/ 4763 w 254317"/>
                    <a:gd name="connsiteY689" fmla="*/ 165735 h 317182"/>
                    <a:gd name="connsiteX690" fmla="*/ 0 w 254317"/>
                    <a:gd name="connsiteY690" fmla="*/ 162877 h 317182"/>
                    <a:gd name="connsiteX691" fmla="*/ 0 w 254317"/>
                    <a:gd name="connsiteY691" fmla="*/ 162877 h 317182"/>
                    <a:gd name="connsiteX692" fmla="*/ 9525 w 254317"/>
                    <a:gd name="connsiteY692" fmla="*/ 168593 h 317182"/>
                    <a:gd name="connsiteX693" fmla="*/ 9525 w 254317"/>
                    <a:gd name="connsiteY693" fmla="*/ 165735 h 317182"/>
                    <a:gd name="connsiteX694" fmla="*/ 14288 w 254317"/>
                    <a:gd name="connsiteY694" fmla="*/ 168593 h 317182"/>
                    <a:gd name="connsiteX695" fmla="*/ 14288 w 254317"/>
                    <a:gd name="connsiteY695" fmla="*/ 171450 h 317182"/>
                    <a:gd name="connsiteX696" fmla="*/ 9525 w 254317"/>
                    <a:gd name="connsiteY696" fmla="*/ 168593 h 317182"/>
                    <a:gd name="connsiteX697" fmla="*/ 9525 w 254317"/>
                    <a:gd name="connsiteY697" fmla="*/ 168593 h 317182"/>
                    <a:gd name="connsiteX698" fmla="*/ 20002 w 254317"/>
                    <a:gd name="connsiteY698" fmla="*/ 174308 h 317182"/>
                    <a:gd name="connsiteX699" fmla="*/ 20002 w 254317"/>
                    <a:gd name="connsiteY699" fmla="*/ 171450 h 317182"/>
                    <a:gd name="connsiteX700" fmla="*/ 24765 w 254317"/>
                    <a:gd name="connsiteY700" fmla="*/ 174308 h 317182"/>
                    <a:gd name="connsiteX701" fmla="*/ 24765 w 254317"/>
                    <a:gd name="connsiteY701" fmla="*/ 177165 h 317182"/>
                    <a:gd name="connsiteX702" fmla="*/ 20002 w 254317"/>
                    <a:gd name="connsiteY702" fmla="*/ 174308 h 317182"/>
                    <a:gd name="connsiteX703" fmla="*/ 20002 w 254317"/>
                    <a:gd name="connsiteY703" fmla="*/ 174308 h 317182"/>
                    <a:gd name="connsiteX704" fmla="*/ 29527 w 254317"/>
                    <a:gd name="connsiteY704" fmla="*/ 180022 h 317182"/>
                    <a:gd name="connsiteX705" fmla="*/ 29527 w 254317"/>
                    <a:gd name="connsiteY705" fmla="*/ 177165 h 317182"/>
                    <a:gd name="connsiteX706" fmla="*/ 34290 w 254317"/>
                    <a:gd name="connsiteY706" fmla="*/ 180022 h 317182"/>
                    <a:gd name="connsiteX707" fmla="*/ 34290 w 254317"/>
                    <a:gd name="connsiteY707" fmla="*/ 182880 h 317182"/>
                    <a:gd name="connsiteX708" fmla="*/ 29527 w 254317"/>
                    <a:gd name="connsiteY708" fmla="*/ 180022 h 317182"/>
                    <a:gd name="connsiteX709" fmla="*/ 29527 w 254317"/>
                    <a:gd name="connsiteY709" fmla="*/ 180022 h 317182"/>
                    <a:gd name="connsiteX710" fmla="*/ 39052 w 254317"/>
                    <a:gd name="connsiteY710" fmla="*/ 185737 h 317182"/>
                    <a:gd name="connsiteX711" fmla="*/ 39052 w 254317"/>
                    <a:gd name="connsiteY711" fmla="*/ 182880 h 317182"/>
                    <a:gd name="connsiteX712" fmla="*/ 43815 w 254317"/>
                    <a:gd name="connsiteY712" fmla="*/ 185737 h 317182"/>
                    <a:gd name="connsiteX713" fmla="*/ 43815 w 254317"/>
                    <a:gd name="connsiteY713" fmla="*/ 188595 h 317182"/>
                    <a:gd name="connsiteX714" fmla="*/ 39052 w 254317"/>
                    <a:gd name="connsiteY714" fmla="*/ 185737 h 317182"/>
                    <a:gd name="connsiteX715" fmla="*/ 39052 w 254317"/>
                    <a:gd name="connsiteY715" fmla="*/ 185737 h 317182"/>
                    <a:gd name="connsiteX716" fmla="*/ 49530 w 254317"/>
                    <a:gd name="connsiteY716" fmla="*/ 191453 h 317182"/>
                    <a:gd name="connsiteX717" fmla="*/ 49530 w 254317"/>
                    <a:gd name="connsiteY717" fmla="*/ 188595 h 317182"/>
                    <a:gd name="connsiteX718" fmla="*/ 54292 w 254317"/>
                    <a:gd name="connsiteY718" fmla="*/ 191453 h 317182"/>
                    <a:gd name="connsiteX719" fmla="*/ 54292 w 254317"/>
                    <a:gd name="connsiteY719" fmla="*/ 194310 h 317182"/>
                    <a:gd name="connsiteX720" fmla="*/ 49530 w 254317"/>
                    <a:gd name="connsiteY720" fmla="*/ 191453 h 317182"/>
                    <a:gd name="connsiteX721" fmla="*/ 49530 w 254317"/>
                    <a:gd name="connsiteY721" fmla="*/ 191453 h 317182"/>
                    <a:gd name="connsiteX722" fmla="*/ 69532 w 254317"/>
                    <a:gd name="connsiteY722" fmla="*/ 202883 h 317182"/>
                    <a:gd name="connsiteX723" fmla="*/ 69532 w 254317"/>
                    <a:gd name="connsiteY723" fmla="*/ 200025 h 317182"/>
                    <a:gd name="connsiteX724" fmla="*/ 74295 w 254317"/>
                    <a:gd name="connsiteY724" fmla="*/ 202883 h 317182"/>
                    <a:gd name="connsiteX725" fmla="*/ 74295 w 254317"/>
                    <a:gd name="connsiteY725" fmla="*/ 205740 h 317182"/>
                    <a:gd name="connsiteX726" fmla="*/ 69532 w 254317"/>
                    <a:gd name="connsiteY726" fmla="*/ 202883 h 317182"/>
                    <a:gd name="connsiteX727" fmla="*/ 69532 w 254317"/>
                    <a:gd name="connsiteY727" fmla="*/ 202883 h 317182"/>
                    <a:gd name="connsiteX728" fmla="*/ 79057 w 254317"/>
                    <a:gd name="connsiteY728" fmla="*/ 208597 h 317182"/>
                    <a:gd name="connsiteX729" fmla="*/ 79057 w 254317"/>
                    <a:gd name="connsiteY729" fmla="*/ 205740 h 317182"/>
                    <a:gd name="connsiteX730" fmla="*/ 83820 w 254317"/>
                    <a:gd name="connsiteY730" fmla="*/ 208597 h 317182"/>
                    <a:gd name="connsiteX731" fmla="*/ 83820 w 254317"/>
                    <a:gd name="connsiteY731" fmla="*/ 211455 h 317182"/>
                    <a:gd name="connsiteX732" fmla="*/ 79057 w 254317"/>
                    <a:gd name="connsiteY732" fmla="*/ 208597 h 317182"/>
                    <a:gd name="connsiteX733" fmla="*/ 79057 w 254317"/>
                    <a:gd name="connsiteY733" fmla="*/ 208597 h 317182"/>
                    <a:gd name="connsiteX734" fmla="*/ 99060 w 254317"/>
                    <a:gd name="connsiteY734" fmla="*/ 220028 h 317182"/>
                    <a:gd name="connsiteX735" fmla="*/ 99060 w 254317"/>
                    <a:gd name="connsiteY735" fmla="*/ 217170 h 317182"/>
                    <a:gd name="connsiteX736" fmla="*/ 103822 w 254317"/>
                    <a:gd name="connsiteY736" fmla="*/ 220028 h 317182"/>
                    <a:gd name="connsiteX737" fmla="*/ 103822 w 254317"/>
                    <a:gd name="connsiteY737" fmla="*/ 222885 h 317182"/>
                    <a:gd name="connsiteX738" fmla="*/ 99060 w 254317"/>
                    <a:gd name="connsiteY738" fmla="*/ 220028 h 317182"/>
                    <a:gd name="connsiteX739" fmla="*/ 99060 w 254317"/>
                    <a:gd name="connsiteY739" fmla="*/ 220028 h 317182"/>
                    <a:gd name="connsiteX740" fmla="*/ 109538 w 254317"/>
                    <a:gd name="connsiteY740" fmla="*/ 225743 h 317182"/>
                    <a:gd name="connsiteX741" fmla="*/ 109538 w 254317"/>
                    <a:gd name="connsiteY741" fmla="*/ 222885 h 317182"/>
                    <a:gd name="connsiteX742" fmla="*/ 114300 w 254317"/>
                    <a:gd name="connsiteY742" fmla="*/ 225743 h 317182"/>
                    <a:gd name="connsiteX743" fmla="*/ 114300 w 254317"/>
                    <a:gd name="connsiteY743" fmla="*/ 228600 h 317182"/>
                    <a:gd name="connsiteX744" fmla="*/ 109538 w 254317"/>
                    <a:gd name="connsiteY744" fmla="*/ 225743 h 317182"/>
                    <a:gd name="connsiteX745" fmla="*/ 109538 w 254317"/>
                    <a:gd name="connsiteY745" fmla="*/ 225743 h 317182"/>
                    <a:gd name="connsiteX746" fmla="*/ 119063 w 254317"/>
                    <a:gd name="connsiteY746" fmla="*/ 232410 h 317182"/>
                    <a:gd name="connsiteX747" fmla="*/ 119063 w 254317"/>
                    <a:gd name="connsiteY747" fmla="*/ 229553 h 317182"/>
                    <a:gd name="connsiteX748" fmla="*/ 123825 w 254317"/>
                    <a:gd name="connsiteY748" fmla="*/ 232410 h 317182"/>
                    <a:gd name="connsiteX749" fmla="*/ 123825 w 254317"/>
                    <a:gd name="connsiteY749" fmla="*/ 235268 h 317182"/>
                    <a:gd name="connsiteX750" fmla="*/ 119063 w 254317"/>
                    <a:gd name="connsiteY750" fmla="*/ 232410 h 317182"/>
                    <a:gd name="connsiteX751" fmla="*/ 119063 w 254317"/>
                    <a:gd name="connsiteY751" fmla="*/ 232410 h 317182"/>
                    <a:gd name="connsiteX752" fmla="*/ 129540 w 254317"/>
                    <a:gd name="connsiteY752" fmla="*/ 238125 h 317182"/>
                    <a:gd name="connsiteX753" fmla="*/ 129540 w 254317"/>
                    <a:gd name="connsiteY753" fmla="*/ 235268 h 317182"/>
                    <a:gd name="connsiteX754" fmla="*/ 134302 w 254317"/>
                    <a:gd name="connsiteY754" fmla="*/ 238125 h 317182"/>
                    <a:gd name="connsiteX755" fmla="*/ 134302 w 254317"/>
                    <a:gd name="connsiteY755" fmla="*/ 240983 h 317182"/>
                    <a:gd name="connsiteX756" fmla="*/ 129540 w 254317"/>
                    <a:gd name="connsiteY756" fmla="*/ 238125 h 317182"/>
                    <a:gd name="connsiteX757" fmla="*/ 129540 w 254317"/>
                    <a:gd name="connsiteY757" fmla="*/ 238125 h 317182"/>
                    <a:gd name="connsiteX758" fmla="*/ 139065 w 254317"/>
                    <a:gd name="connsiteY758" fmla="*/ 243840 h 317182"/>
                    <a:gd name="connsiteX759" fmla="*/ 139065 w 254317"/>
                    <a:gd name="connsiteY759" fmla="*/ 240983 h 317182"/>
                    <a:gd name="connsiteX760" fmla="*/ 143827 w 254317"/>
                    <a:gd name="connsiteY760" fmla="*/ 243840 h 317182"/>
                    <a:gd name="connsiteX761" fmla="*/ 143827 w 254317"/>
                    <a:gd name="connsiteY761" fmla="*/ 246697 h 317182"/>
                    <a:gd name="connsiteX762" fmla="*/ 139065 w 254317"/>
                    <a:gd name="connsiteY762" fmla="*/ 243840 h 317182"/>
                    <a:gd name="connsiteX763" fmla="*/ 139065 w 254317"/>
                    <a:gd name="connsiteY763" fmla="*/ 243840 h 317182"/>
                    <a:gd name="connsiteX764" fmla="*/ 149542 w 254317"/>
                    <a:gd name="connsiteY764" fmla="*/ 249555 h 317182"/>
                    <a:gd name="connsiteX765" fmla="*/ 149542 w 254317"/>
                    <a:gd name="connsiteY765" fmla="*/ 246697 h 317182"/>
                    <a:gd name="connsiteX766" fmla="*/ 154305 w 254317"/>
                    <a:gd name="connsiteY766" fmla="*/ 249555 h 317182"/>
                    <a:gd name="connsiteX767" fmla="*/ 154305 w 254317"/>
                    <a:gd name="connsiteY767" fmla="*/ 252412 h 317182"/>
                    <a:gd name="connsiteX768" fmla="*/ 149542 w 254317"/>
                    <a:gd name="connsiteY768" fmla="*/ 249555 h 317182"/>
                    <a:gd name="connsiteX769" fmla="*/ 149542 w 254317"/>
                    <a:gd name="connsiteY769" fmla="*/ 249555 h 317182"/>
                    <a:gd name="connsiteX770" fmla="*/ 169545 w 254317"/>
                    <a:gd name="connsiteY770" fmla="*/ 260985 h 317182"/>
                    <a:gd name="connsiteX771" fmla="*/ 169545 w 254317"/>
                    <a:gd name="connsiteY771" fmla="*/ 258128 h 317182"/>
                    <a:gd name="connsiteX772" fmla="*/ 174307 w 254317"/>
                    <a:gd name="connsiteY772" fmla="*/ 260985 h 317182"/>
                    <a:gd name="connsiteX773" fmla="*/ 174307 w 254317"/>
                    <a:gd name="connsiteY773" fmla="*/ 263843 h 317182"/>
                    <a:gd name="connsiteX774" fmla="*/ 169545 w 254317"/>
                    <a:gd name="connsiteY774" fmla="*/ 260985 h 317182"/>
                    <a:gd name="connsiteX775" fmla="*/ 169545 w 254317"/>
                    <a:gd name="connsiteY775" fmla="*/ 260985 h 317182"/>
                    <a:gd name="connsiteX776" fmla="*/ 179070 w 254317"/>
                    <a:gd name="connsiteY776" fmla="*/ 266700 h 317182"/>
                    <a:gd name="connsiteX777" fmla="*/ 179070 w 254317"/>
                    <a:gd name="connsiteY777" fmla="*/ 263843 h 317182"/>
                    <a:gd name="connsiteX778" fmla="*/ 183832 w 254317"/>
                    <a:gd name="connsiteY778" fmla="*/ 266700 h 317182"/>
                    <a:gd name="connsiteX779" fmla="*/ 183832 w 254317"/>
                    <a:gd name="connsiteY779" fmla="*/ 269558 h 317182"/>
                    <a:gd name="connsiteX780" fmla="*/ 179070 w 254317"/>
                    <a:gd name="connsiteY780" fmla="*/ 266700 h 317182"/>
                    <a:gd name="connsiteX781" fmla="*/ 179070 w 254317"/>
                    <a:gd name="connsiteY781" fmla="*/ 266700 h 317182"/>
                    <a:gd name="connsiteX782" fmla="*/ 194310 w 254317"/>
                    <a:gd name="connsiteY782" fmla="*/ 275272 h 317182"/>
                    <a:gd name="connsiteX783" fmla="*/ 194310 w 254317"/>
                    <a:gd name="connsiteY783" fmla="*/ 275272 h 317182"/>
                    <a:gd name="connsiteX784" fmla="*/ 189547 w 254317"/>
                    <a:gd name="connsiteY784" fmla="*/ 272415 h 317182"/>
                    <a:gd name="connsiteX785" fmla="*/ 189547 w 254317"/>
                    <a:gd name="connsiteY785" fmla="*/ 269558 h 317182"/>
                    <a:gd name="connsiteX786" fmla="*/ 192405 w 254317"/>
                    <a:gd name="connsiteY786" fmla="*/ 271462 h 317182"/>
                    <a:gd name="connsiteX787" fmla="*/ 192405 w 254317"/>
                    <a:gd name="connsiteY787" fmla="*/ 268605 h 317182"/>
                    <a:gd name="connsiteX788" fmla="*/ 195263 w 254317"/>
                    <a:gd name="connsiteY788" fmla="*/ 269558 h 317182"/>
                    <a:gd name="connsiteX789" fmla="*/ 194310 w 254317"/>
                    <a:gd name="connsiteY789" fmla="*/ 275272 h 317182"/>
                    <a:gd name="connsiteX790" fmla="*/ 194310 w 254317"/>
                    <a:gd name="connsiteY790" fmla="*/ 275272 h 317182"/>
                    <a:gd name="connsiteX791" fmla="*/ 194310 w 254317"/>
                    <a:gd name="connsiteY791" fmla="*/ 275272 h 317182"/>
                    <a:gd name="connsiteX792" fmla="*/ 199072 w 254317"/>
                    <a:gd name="connsiteY792" fmla="*/ 278130 h 317182"/>
                    <a:gd name="connsiteX793" fmla="*/ 199072 w 254317"/>
                    <a:gd name="connsiteY793" fmla="*/ 275272 h 317182"/>
                    <a:gd name="connsiteX794" fmla="*/ 203835 w 254317"/>
                    <a:gd name="connsiteY794" fmla="*/ 278130 h 317182"/>
                    <a:gd name="connsiteX795" fmla="*/ 203835 w 254317"/>
                    <a:gd name="connsiteY795" fmla="*/ 280987 h 317182"/>
                    <a:gd name="connsiteX796" fmla="*/ 199072 w 254317"/>
                    <a:gd name="connsiteY796" fmla="*/ 278130 h 317182"/>
                    <a:gd name="connsiteX797" fmla="*/ 199072 w 254317"/>
                    <a:gd name="connsiteY797" fmla="*/ 278130 h 317182"/>
                    <a:gd name="connsiteX798" fmla="*/ 209550 w 254317"/>
                    <a:gd name="connsiteY798" fmla="*/ 283845 h 317182"/>
                    <a:gd name="connsiteX799" fmla="*/ 209550 w 254317"/>
                    <a:gd name="connsiteY799" fmla="*/ 280987 h 317182"/>
                    <a:gd name="connsiteX800" fmla="*/ 214313 w 254317"/>
                    <a:gd name="connsiteY800" fmla="*/ 283845 h 317182"/>
                    <a:gd name="connsiteX801" fmla="*/ 214313 w 254317"/>
                    <a:gd name="connsiteY801" fmla="*/ 286703 h 317182"/>
                    <a:gd name="connsiteX802" fmla="*/ 209550 w 254317"/>
                    <a:gd name="connsiteY802" fmla="*/ 283845 h 317182"/>
                    <a:gd name="connsiteX803" fmla="*/ 209550 w 254317"/>
                    <a:gd name="connsiteY803" fmla="*/ 283845 h 317182"/>
                    <a:gd name="connsiteX804" fmla="*/ 219075 w 254317"/>
                    <a:gd name="connsiteY804" fmla="*/ 289560 h 317182"/>
                    <a:gd name="connsiteX805" fmla="*/ 219075 w 254317"/>
                    <a:gd name="connsiteY805" fmla="*/ 286703 h 317182"/>
                    <a:gd name="connsiteX806" fmla="*/ 223838 w 254317"/>
                    <a:gd name="connsiteY806" fmla="*/ 289560 h 317182"/>
                    <a:gd name="connsiteX807" fmla="*/ 223838 w 254317"/>
                    <a:gd name="connsiteY807" fmla="*/ 292418 h 317182"/>
                    <a:gd name="connsiteX808" fmla="*/ 219075 w 254317"/>
                    <a:gd name="connsiteY808" fmla="*/ 289560 h 317182"/>
                    <a:gd name="connsiteX809" fmla="*/ 219075 w 254317"/>
                    <a:gd name="connsiteY809" fmla="*/ 289560 h 317182"/>
                    <a:gd name="connsiteX810" fmla="*/ 228600 w 254317"/>
                    <a:gd name="connsiteY810" fmla="*/ 295275 h 317182"/>
                    <a:gd name="connsiteX811" fmla="*/ 228600 w 254317"/>
                    <a:gd name="connsiteY811" fmla="*/ 292418 h 317182"/>
                    <a:gd name="connsiteX812" fmla="*/ 233363 w 254317"/>
                    <a:gd name="connsiteY812" fmla="*/ 295275 h 317182"/>
                    <a:gd name="connsiteX813" fmla="*/ 233363 w 254317"/>
                    <a:gd name="connsiteY813" fmla="*/ 298133 h 317182"/>
                    <a:gd name="connsiteX814" fmla="*/ 228600 w 254317"/>
                    <a:gd name="connsiteY814" fmla="*/ 295275 h 317182"/>
                    <a:gd name="connsiteX815" fmla="*/ 228600 w 254317"/>
                    <a:gd name="connsiteY815" fmla="*/ 295275 h 317182"/>
                    <a:gd name="connsiteX816" fmla="*/ 239077 w 254317"/>
                    <a:gd name="connsiteY816" fmla="*/ 300990 h 317182"/>
                    <a:gd name="connsiteX817" fmla="*/ 239077 w 254317"/>
                    <a:gd name="connsiteY817" fmla="*/ 298133 h 317182"/>
                    <a:gd name="connsiteX818" fmla="*/ 243840 w 254317"/>
                    <a:gd name="connsiteY818" fmla="*/ 300990 h 317182"/>
                    <a:gd name="connsiteX819" fmla="*/ 243840 w 254317"/>
                    <a:gd name="connsiteY819" fmla="*/ 303847 h 317182"/>
                    <a:gd name="connsiteX820" fmla="*/ 239077 w 254317"/>
                    <a:gd name="connsiteY820" fmla="*/ 300990 h 317182"/>
                    <a:gd name="connsiteX821" fmla="*/ 239077 w 254317"/>
                    <a:gd name="connsiteY821" fmla="*/ 300990 h 317182"/>
                    <a:gd name="connsiteX822" fmla="*/ 248602 w 254317"/>
                    <a:gd name="connsiteY822" fmla="*/ 303847 h 317182"/>
                    <a:gd name="connsiteX823" fmla="*/ 253365 w 254317"/>
                    <a:gd name="connsiteY823" fmla="*/ 306705 h 317182"/>
                    <a:gd name="connsiteX824" fmla="*/ 253365 w 254317"/>
                    <a:gd name="connsiteY824" fmla="*/ 309562 h 317182"/>
                    <a:gd name="connsiteX825" fmla="*/ 248602 w 254317"/>
                    <a:gd name="connsiteY825" fmla="*/ 306705 h 317182"/>
                    <a:gd name="connsiteX826" fmla="*/ 248602 w 254317"/>
                    <a:gd name="connsiteY826" fmla="*/ 303847 h 317182"/>
                    <a:gd name="connsiteX827" fmla="*/ 248602 w 254317"/>
                    <a:gd name="connsiteY827" fmla="*/ 303847 h 317182"/>
                    <a:gd name="connsiteX828" fmla="*/ 0 w 254317"/>
                    <a:gd name="connsiteY828" fmla="*/ 124777 h 317182"/>
                    <a:gd name="connsiteX829" fmla="*/ 0 w 254317"/>
                    <a:gd name="connsiteY829" fmla="*/ 121920 h 317182"/>
                    <a:gd name="connsiteX830" fmla="*/ 4763 w 254317"/>
                    <a:gd name="connsiteY830" fmla="*/ 124777 h 317182"/>
                    <a:gd name="connsiteX831" fmla="*/ 4763 w 254317"/>
                    <a:gd name="connsiteY831" fmla="*/ 127635 h 317182"/>
                    <a:gd name="connsiteX832" fmla="*/ 0 w 254317"/>
                    <a:gd name="connsiteY832" fmla="*/ 124777 h 317182"/>
                    <a:gd name="connsiteX833" fmla="*/ 0 w 254317"/>
                    <a:gd name="connsiteY833" fmla="*/ 124777 h 317182"/>
                    <a:gd name="connsiteX834" fmla="*/ 9525 w 254317"/>
                    <a:gd name="connsiteY834" fmla="*/ 130493 h 317182"/>
                    <a:gd name="connsiteX835" fmla="*/ 9525 w 254317"/>
                    <a:gd name="connsiteY835" fmla="*/ 127635 h 317182"/>
                    <a:gd name="connsiteX836" fmla="*/ 14288 w 254317"/>
                    <a:gd name="connsiteY836" fmla="*/ 130493 h 317182"/>
                    <a:gd name="connsiteX837" fmla="*/ 14288 w 254317"/>
                    <a:gd name="connsiteY837" fmla="*/ 133350 h 317182"/>
                    <a:gd name="connsiteX838" fmla="*/ 9525 w 254317"/>
                    <a:gd name="connsiteY838" fmla="*/ 130493 h 317182"/>
                    <a:gd name="connsiteX839" fmla="*/ 9525 w 254317"/>
                    <a:gd name="connsiteY839" fmla="*/ 130493 h 317182"/>
                    <a:gd name="connsiteX840" fmla="*/ 20002 w 254317"/>
                    <a:gd name="connsiteY840" fmla="*/ 136208 h 317182"/>
                    <a:gd name="connsiteX841" fmla="*/ 20002 w 254317"/>
                    <a:gd name="connsiteY841" fmla="*/ 133350 h 317182"/>
                    <a:gd name="connsiteX842" fmla="*/ 24765 w 254317"/>
                    <a:gd name="connsiteY842" fmla="*/ 136208 h 317182"/>
                    <a:gd name="connsiteX843" fmla="*/ 24765 w 254317"/>
                    <a:gd name="connsiteY843" fmla="*/ 139065 h 317182"/>
                    <a:gd name="connsiteX844" fmla="*/ 20002 w 254317"/>
                    <a:gd name="connsiteY844" fmla="*/ 136208 h 317182"/>
                    <a:gd name="connsiteX845" fmla="*/ 20002 w 254317"/>
                    <a:gd name="connsiteY845" fmla="*/ 136208 h 317182"/>
                    <a:gd name="connsiteX846" fmla="*/ 29527 w 254317"/>
                    <a:gd name="connsiteY846" fmla="*/ 141922 h 317182"/>
                    <a:gd name="connsiteX847" fmla="*/ 29527 w 254317"/>
                    <a:gd name="connsiteY847" fmla="*/ 139065 h 317182"/>
                    <a:gd name="connsiteX848" fmla="*/ 34290 w 254317"/>
                    <a:gd name="connsiteY848" fmla="*/ 141922 h 317182"/>
                    <a:gd name="connsiteX849" fmla="*/ 34290 w 254317"/>
                    <a:gd name="connsiteY849" fmla="*/ 144780 h 317182"/>
                    <a:gd name="connsiteX850" fmla="*/ 29527 w 254317"/>
                    <a:gd name="connsiteY850" fmla="*/ 141922 h 317182"/>
                    <a:gd name="connsiteX851" fmla="*/ 29527 w 254317"/>
                    <a:gd name="connsiteY851" fmla="*/ 141922 h 317182"/>
                    <a:gd name="connsiteX852" fmla="*/ 40005 w 254317"/>
                    <a:gd name="connsiteY852" fmla="*/ 147638 h 317182"/>
                    <a:gd name="connsiteX853" fmla="*/ 40005 w 254317"/>
                    <a:gd name="connsiteY853" fmla="*/ 144780 h 317182"/>
                    <a:gd name="connsiteX854" fmla="*/ 44767 w 254317"/>
                    <a:gd name="connsiteY854" fmla="*/ 147638 h 317182"/>
                    <a:gd name="connsiteX855" fmla="*/ 44767 w 254317"/>
                    <a:gd name="connsiteY855" fmla="*/ 150495 h 317182"/>
                    <a:gd name="connsiteX856" fmla="*/ 40005 w 254317"/>
                    <a:gd name="connsiteY856" fmla="*/ 147638 h 317182"/>
                    <a:gd name="connsiteX857" fmla="*/ 40005 w 254317"/>
                    <a:gd name="connsiteY857" fmla="*/ 147638 h 317182"/>
                    <a:gd name="connsiteX858" fmla="*/ 49530 w 254317"/>
                    <a:gd name="connsiteY858" fmla="*/ 153352 h 317182"/>
                    <a:gd name="connsiteX859" fmla="*/ 49530 w 254317"/>
                    <a:gd name="connsiteY859" fmla="*/ 150495 h 317182"/>
                    <a:gd name="connsiteX860" fmla="*/ 54292 w 254317"/>
                    <a:gd name="connsiteY860" fmla="*/ 153352 h 317182"/>
                    <a:gd name="connsiteX861" fmla="*/ 54292 w 254317"/>
                    <a:gd name="connsiteY861" fmla="*/ 156210 h 317182"/>
                    <a:gd name="connsiteX862" fmla="*/ 49530 w 254317"/>
                    <a:gd name="connsiteY862" fmla="*/ 153352 h 317182"/>
                    <a:gd name="connsiteX863" fmla="*/ 49530 w 254317"/>
                    <a:gd name="connsiteY863" fmla="*/ 153352 h 317182"/>
                    <a:gd name="connsiteX864" fmla="*/ 60007 w 254317"/>
                    <a:gd name="connsiteY864" fmla="*/ 157163 h 317182"/>
                    <a:gd name="connsiteX865" fmla="*/ 60007 w 254317"/>
                    <a:gd name="connsiteY865" fmla="*/ 157163 h 317182"/>
                    <a:gd name="connsiteX866" fmla="*/ 64770 w 254317"/>
                    <a:gd name="connsiteY866" fmla="*/ 159068 h 317182"/>
                    <a:gd name="connsiteX867" fmla="*/ 64770 w 254317"/>
                    <a:gd name="connsiteY867" fmla="*/ 161925 h 317182"/>
                    <a:gd name="connsiteX868" fmla="*/ 61913 w 254317"/>
                    <a:gd name="connsiteY868" fmla="*/ 160020 h 317182"/>
                    <a:gd name="connsiteX869" fmla="*/ 61913 w 254317"/>
                    <a:gd name="connsiteY869" fmla="*/ 163830 h 317182"/>
                    <a:gd name="connsiteX870" fmla="*/ 59055 w 254317"/>
                    <a:gd name="connsiteY870" fmla="*/ 161925 h 317182"/>
                    <a:gd name="connsiteX871" fmla="*/ 60007 w 254317"/>
                    <a:gd name="connsiteY871" fmla="*/ 157163 h 317182"/>
                    <a:gd name="connsiteX872" fmla="*/ 60007 w 254317"/>
                    <a:gd name="connsiteY872" fmla="*/ 157163 h 317182"/>
                    <a:gd name="connsiteX873" fmla="*/ 60007 w 254317"/>
                    <a:gd name="connsiteY873" fmla="*/ 157163 h 317182"/>
                    <a:gd name="connsiteX874" fmla="*/ 69532 w 254317"/>
                    <a:gd name="connsiteY874" fmla="*/ 164783 h 317182"/>
                    <a:gd name="connsiteX875" fmla="*/ 69532 w 254317"/>
                    <a:gd name="connsiteY875" fmla="*/ 161925 h 317182"/>
                    <a:gd name="connsiteX876" fmla="*/ 74295 w 254317"/>
                    <a:gd name="connsiteY876" fmla="*/ 164783 h 317182"/>
                    <a:gd name="connsiteX877" fmla="*/ 74295 w 254317"/>
                    <a:gd name="connsiteY877" fmla="*/ 167640 h 317182"/>
                    <a:gd name="connsiteX878" fmla="*/ 69532 w 254317"/>
                    <a:gd name="connsiteY878" fmla="*/ 164783 h 317182"/>
                    <a:gd name="connsiteX879" fmla="*/ 69532 w 254317"/>
                    <a:gd name="connsiteY879" fmla="*/ 164783 h 317182"/>
                    <a:gd name="connsiteX880" fmla="*/ 80010 w 254317"/>
                    <a:gd name="connsiteY880" fmla="*/ 170497 h 317182"/>
                    <a:gd name="connsiteX881" fmla="*/ 80010 w 254317"/>
                    <a:gd name="connsiteY881" fmla="*/ 167640 h 317182"/>
                    <a:gd name="connsiteX882" fmla="*/ 84772 w 254317"/>
                    <a:gd name="connsiteY882" fmla="*/ 170497 h 317182"/>
                    <a:gd name="connsiteX883" fmla="*/ 84772 w 254317"/>
                    <a:gd name="connsiteY883" fmla="*/ 173355 h 317182"/>
                    <a:gd name="connsiteX884" fmla="*/ 80010 w 254317"/>
                    <a:gd name="connsiteY884" fmla="*/ 170497 h 317182"/>
                    <a:gd name="connsiteX885" fmla="*/ 80010 w 254317"/>
                    <a:gd name="connsiteY885" fmla="*/ 170497 h 317182"/>
                    <a:gd name="connsiteX886" fmla="*/ 99060 w 254317"/>
                    <a:gd name="connsiteY886" fmla="*/ 181927 h 317182"/>
                    <a:gd name="connsiteX887" fmla="*/ 99060 w 254317"/>
                    <a:gd name="connsiteY887" fmla="*/ 179070 h 317182"/>
                    <a:gd name="connsiteX888" fmla="*/ 103822 w 254317"/>
                    <a:gd name="connsiteY888" fmla="*/ 181927 h 317182"/>
                    <a:gd name="connsiteX889" fmla="*/ 103822 w 254317"/>
                    <a:gd name="connsiteY889" fmla="*/ 184785 h 317182"/>
                    <a:gd name="connsiteX890" fmla="*/ 99060 w 254317"/>
                    <a:gd name="connsiteY890" fmla="*/ 181927 h 317182"/>
                    <a:gd name="connsiteX891" fmla="*/ 99060 w 254317"/>
                    <a:gd name="connsiteY891" fmla="*/ 181927 h 317182"/>
                    <a:gd name="connsiteX892" fmla="*/ 109538 w 254317"/>
                    <a:gd name="connsiteY892" fmla="*/ 187643 h 317182"/>
                    <a:gd name="connsiteX893" fmla="*/ 109538 w 254317"/>
                    <a:gd name="connsiteY893" fmla="*/ 184785 h 317182"/>
                    <a:gd name="connsiteX894" fmla="*/ 114300 w 254317"/>
                    <a:gd name="connsiteY894" fmla="*/ 187643 h 317182"/>
                    <a:gd name="connsiteX895" fmla="*/ 114300 w 254317"/>
                    <a:gd name="connsiteY895" fmla="*/ 190500 h 317182"/>
                    <a:gd name="connsiteX896" fmla="*/ 109538 w 254317"/>
                    <a:gd name="connsiteY896" fmla="*/ 187643 h 317182"/>
                    <a:gd name="connsiteX897" fmla="*/ 109538 w 254317"/>
                    <a:gd name="connsiteY897" fmla="*/ 187643 h 317182"/>
                    <a:gd name="connsiteX898" fmla="*/ 119063 w 254317"/>
                    <a:gd name="connsiteY898" fmla="*/ 193358 h 317182"/>
                    <a:gd name="connsiteX899" fmla="*/ 119063 w 254317"/>
                    <a:gd name="connsiteY899" fmla="*/ 190500 h 317182"/>
                    <a:gd name="connsiteX900" fmla="*/ 123825 w 254317"/>
                    <a:gd name="connsiteY900" fmla="*/ 193358 h 317182"/>
                    <a:gd name="connsiteX901" fmla="*/ 123825 w 254317"/>
                    <a:gd name="connsiteY901" fmla="*/ 196215 h 317182"/>
                    <a:gd name="connsiteX902" fmla="*/ 119063 w 254317"/>
                    <a:gd name="connsiteY902" fmla="*/ 193358 h 317182"/>
                    <a:gd name="connsiteX903" fmla="*/ 119063 w 254317"/>
                    <a:gd name="connsiteY903" fmla="*/ 193358 h 317182"/>
                    <a:gd name="connsiteX904" fmla="*/ 129540 w 254317"/>
                    <a:gd name="connsiteY904" fmla="*/ 199072 h 317182"/>
                    <a:gd name="connsiteX905" fmla="*/ 129540 w 254317"/>
                    <a:gd name="connsiteY905" fmla="*/ 196215 h 317182"/>
                    <a:gd name="connsiteX906" fmla="*/ 134302 w 254317"/>
                    <a:gd name="connsiteY906" fmla="*/ 199072 h 317182"/>
                    <a:gd name="connsiteX907" fmla="*/ 134302 w 254317"/>
                    <a:gd name="connsiteY907" fmla="*/ 201930 h 317182"/>
                    <a:gd name="connsiteX908" fmla="*/ 129540 w 254317"/>
                    <a:gd name="connsiteY908" fmla="*/ 199072 h 317182"/>
                    <a:gd name="connsiteX909" fmla="*/ 129540 w 254317"/>
                    <a:gd name="connsiteY909" fmla="*/ 199072 h 317182"/>
                    <a:gd name="connsiteX910" fmla="*/ 139065 w 254317"/>
                    <a:gd name="connsiteY910" fmla="*/ 204787 h 317182"/>
                    <a:gd name="connsiteX911" fmla="*/ 139065 w 254317"/>
                    <a:gd name="connsiteY911" fmla="*/ 201930 h 317182"/>
                    <a:gd name="connsiteX912" fmla="*/ 143827 w 254317"/>
                    <a:gd name="connsiteY912" fmla="*/ 204787 h 317182"/>
                    <a:gd name="connsiteX913" fmla="*/ 143827 w 254317"/>
                    <a:gd name="connsiteY913" fmla="*/ 207645 h 317182"/>
                    <a:gd name="connsiteX914" fmla="*/ 139065 w 254317"/>
                    <a:gd name="connsiteY914" fmla="*/ 204787 h 317182"/>
                    <a:gd name="connsiteX915" fmla="*/ 139065 w 254317"/>
                    <a:gd name="connsiteY915" fmla="*/ 204787 h 317182"/>
                    <a:gd name="connsiteX916" fmla="*/ 149542 w 254317"/>
                    <a:gd name="connsiteY916" fmla="*/ 210503 h 317182"/>
                    <a:gd name="connsiteX917" fmla="*/ 149542 w 254317"/>
                    <a:gd name="connsiteY917" fmla="*/ 207645 h 317182"/>
                    <a:gd name="connsiteX918" fmla="*/ 154305 w 254317"/>
                    <a:gd name="connsiteY918" fmla="*/ 210503 h 317182"/>
                    <a:gd name="connsiteX919" fmla="*/ 154305 w 254317"/>
                    <a:gd name="connsiteY919" fmla="*/ 213360 h 317182"/>
                    <a:gd name="connsiteX920" fmla="*/ 149542 w 254317"/>
                    <a:gd name="connsiteY920" fmla="*/ 210503 h 317182"/>
                    <a:gd name="connsiteX921" fmla="*/ 149542 w 254317"/>
                    <a:gd name="connsiteY921" fmla="*/ 210503 h 317182"/>
                    <a:gd name="connsiteX922" fmla="*/ 159067 w 254317"/>
                    <a:gd name="connsiteY922" fmla="*/ 214312 h 317182"/>
                    <a:gd name="connsiteX923" fmla="*/ 159067 w 254317"/>
                    <a:gd name="connsiteY923" fmla="*/ 214312 h 317182"/>
                    <a:gd name="connsiteX924" fmla="*/ 163830 w 254317"/>
                    <a:gd name="connsiteY924" fmla="*/ 216218 h 317182"/>
                    <a:gd name="connsiteX925" fmla="*/ 163830 w 254317"/>
                    <a:gd name="connsiteY925" fmla="*/ 219075 h 317182"/>
                    <a:gd name="connsiteX926" fmla="*/ 160972 w 254317"/>
                    <a:gd name="connsiteY926" fmla="*/ 217170 h 317182"/>
                    <a:gd name="connsiteX927" fmla="*/ 160972 w 254317"/>
                    <a:gd name="connsiteY927" fmla="*/ 220980 h 317182"/>
                    <a:gd name="connsiteX928" fmla="*/ 158115 w 254317"/>
                    <a:gd name="connsiteY928" fmla="*/ 220028 h 317182"/>
                    <a:gd name="connsiteX929" fmla="*/ 159067 w 254317"/>
                    <a:gd name="connsiteY929" fmla="*/ 214312 h 317182"/>
                    <a:gd name="connsiteX930" fmla="*/ 159067 w 254317"/>
                    <a:gd name="connsiteY930" fmla="*/ 214312 h 317182"/>
                    <a:gd name="connsiteX931" fmla="*/ 159067 w 254317"/>
                    <a:gd name="connsiteY931" fmla="*/ 214312 h 317182"/>
                    <a:gd name="connsiteX932" fmla="*/ 169545 w 254317"/>
                    <a:gd name="connsiteY932" fmla="*/ 221933 h 317182"/>
                    <a:gd name="connsiteX933" fmla="*/ 169545 w 254317"/>
                    <a:gd name="connsiteY933" fmla="*/ 219075 h 317182"/>
                    <a:gd name="connsiteX934" fmla="*/ 174307 w 254317"/>
                    <a:gd name="connsiteY934" fmla="*/ 221933 h 317182"/>
                    <a:gd name="connsiteX935" fmla="*/ 174307 w 254317"/>
                    <a:gd name="connsiteY935" fmla="*/ 224790 h 317182"/>
                    <a:gd name="connsiteX936" fmla="*/ 169545 w 254317"/>
                    <a:gd name="connsiteY936" fmla="*/ 221933 h 317182"/>
                    <a:gd name="connsiteX937" fmla="*/ 169545 w 254317"/>
                    <a:gd name="connsiteY937" fmla="*/ 221933 h 317182"/>
                    <a:gd name="connsiteX938" fmla="*/ 179070 w 254317"/>
                    <a:gd name="connsiteY938" fmla="*/ 227647 h 317182"/>
                    <a:gd name="connsiteX939" fmla="*/ 179070 w 254317"/>
                    <a:gd name="connsiteY939" fmla="*/ 224790 h 317182"/>
                    <a:gd name="connsiteX940" fmla="*/ 183832 w 254317"/>
                    <a:gd name="connsiteY940" fmla="*/ 227647 h 317182"/>
                    <a:gd name="connsiteX941" fmla="*/ 183832 w 254317"/>
                    <a:gd name="connsiteY941" fmla="*/ 230505 h 317182"/>
                    <a:gd name="connsiteX942" fmla="*/ 179070 w 254317"/>
                    <a:gd name="connsiteY942" fmla="*/ 227647 h 317182"/>
                    <a:gd name="connsiteX943" fmla="*/ 179070 w 254317"/>
                    <a:gd name="connsiteY943" fmla="*/ 227647 h 317182"/>
                    <a:gd name="connsiteX944" fmla="*/ 189547 w 254317"/>
                    <a:gd name="connsiteY944" fmla="*/ 233362 h 317182"/>
                    <a:gd name="connsiteX945" fmla="*/ 189547 w 254317"/>
                    <a:gd name="connsiteY945" fmla="*/ 230505 h 317182"/>
                    <a:gd name="connsiteX946" fmla="*/ 194310 w 254317"/>
                    <a:gd name="connsiteY946" fmla="*/ 233362 h 317182"/>
                    <a:gd name="connsiteX947" fmla="*/ 194310 w 254317"/>
                    <a:gd name="connsiteY947" fmla="*/ 234315 h 317182"/>
                    <a:gd name="connsiteX948" fmla="*/ 195263 w 254317"/>
                    <a:gd name="connsiteY948" fmla="*/ 234315 h 317182"/>
                    <a:gd name="connsiteX949" fmla="*/ 195263 w 254317"/>
                    <a:gd name="connsiteY949" fmla="*/ 240030 h 317182"/>
                    <a:gd name="connsiteX950" fmla="*/ 192405 w 254317"/>
                    <a:gd name="connsiteY950" fmla="*/ 239078 h 317182"/>
                    <a:gd name="connsiteX951" fmla="*/ 192405 w 254317"/>
                    <a:gd name="connsiteY951" fmla="*/ 235268 h 317182"/>
                    <a:gd name="connsiteX952" fmla="*/ 189547 w 254317"/>
                    <a:gd name="connsiteY952" fmla="*/ 233362 h 317182"/>
                    <a:gd name="connsiteX953" fmla="*/ 189547 w 254317"/>
                    <a:gd name="connsiteY953" fmla="*/ 233362 h 317182"/>
                    <a:gd name="connsiteX954" fmla="*/ 199072 w 254317"/>
                    <a:gd name="connsiteY954" fmla="*/ 239078 h 317182"/>
                    <a:gd name="connsiteX955" fmla="*/ 199072 w 254317"/>
                    <a:gd name="connsiteY955" fmla="*/ 236220 h 317182"/>
                    <a:gd name="connsiteX956" fmla="*/ 203835 w 254317"/>
                    <a:gd name="connsiteY956" fmla="*/ 239078 h 317182"/>
                    <a:gd name="connsiteX957" fmla="*/ 203835 w 254317"/>
                    <a:gd name="connsiteY957" fmla="*/ 241935 h 317182"/>
                    <a:gd name="connsiteX958" fmla="*/ 199072 w 254317"/>
                    <a:gd name="connsiteY958" fmla="*/ 239078 h 317182"/>
                    <a:gd name="connsiteX959" fmla="*/ 199072 w 254317"/>
                    <a:gd name="connsiteY959" fmla="*/ 239078 h 317182"/>
                    <a:gd name="connsiteX960" fmla="*/ 209550 w 254317"/>
                    <a:gd name="connsiteY960" fmla="*/ 245745 h 317182"/>
                    <a:gd name="connsiteX961" fmla="*/ 209550 w 254317"/>
                    <a:gd name="connsiteY961" fmla="*/ 242887 h 317182"/>
                    <a:gd name="connsiteX962" fmla="*/ 214313 w 254317"/>
                    <a:gd name="connsiteY962" fmla="*/ 245745 h 317182"/>
                    <a:gd name="connsiteX963" fmla="*/ 214313 w 254317"/>
                    <a:gd name="connsiteY963" fmla="*/ 248603 h 317182"/>
                    <a:gd name="connsiteX964" fmla="*/ 209550 w 254317"/>
                    <a:gd name="connsiteY964" fmla="*/ 245745 h 317182"/>
                    <a:gd name="connsiteX965" fmla="*/ 209550 w 254317"/>
                    <a:gd name="connsiteY965" fmla="*/ 245745 h 317182"/>
                    <a:gd name="connsiteX966" fmla="*/ 219075 w 254317"/>
                    <a:gd name="connsiteY966" fmla="*/ 251460 h 317182"/>
                    <a:gd name="connsiteX967" fmla="*/ 219075 w 254317"/>
                    <a:gd name="connsiteY967" fmla="*/ 248603 h 317182"/>
                    <a:gd name="connsiteX968" fmla="*/ 223838 w 254317"/>
                    <a:gd name="connsiteY968" fmla="*/ 251460 h 317182"/>
                    <a:gd name="connsiteX969" fmla="*/ 223838 w 254317"/>
                    <a:gd name="connsiteY969" fmla="*/ 254318 h 317182"/>
                    <a:gd name="connsiteX970" fmla="*/ 219075 w 254317"/>
                    <a:gd name="connsiteY970" fmla="*/ 251460 h 317182"/>
                    <a:gd name="connsiteX971" fmla="*/ 219075 w 254317"/>
                    <a:gd name="connsiteY971" fmla="*/ 251460 h 317182"/>
                    <a:gd name="connsiteX972" fmla="*/ 229552 w 254317"/>
                    <a:gd name="connsiteY972" fmla="*/ 257175 h 317182"/>
                    <a:gd name="connsiteX973" fmla="*/ 229552 w 254317"/>
                    <a:gd name="connsiteY973" fmla="*/ 254318 h 317182"/>
                    <a:gd name="connsiteX974" fmla="*/ 234315 w 254317"/>
                    <a:gd name="connsiteY974" fmla="*/ 257175 h 317182"/>
                    <a:gd name="connsiteX975" fmla="*/ 234315 w 254317"/>
                    <a:gd name="connsiteY975" fmla="*/ 260033 h 317182"/>
                    <a:gd name="connsiteX976" fmla="*/ 229552 w 254317"/>
                    <a:gd name="connsiteY976" fmla="*/ 257175 h 317182"/>
                    <a:gd name="connsiteX977" fmla="*/ 229552 w 254317"/>
                    <a:gd name="connsiteY977" fmla="*/ 257175 h 317182"/>
                    <a:gd name="connsiteX978" fmla="*/ 239077 w 254317"/>
                    <a:gd name="connsiteY978" fmla="*/ 262890 h 317182"/>
                    <a:gd name="connsiteX979" fmla="*/ 239077 w 254317"/>
                    <a:gd name="connsiteY979" fmla="*/ 260033 h 317182"/>
                    <a:gd name="connsiteX980" fmla="*/ 243840 w 254317"/>
                    <a:gd name="connsiteY980" fmla="*/ 262890 h 317182"/>
                    <a:gd name="connsiteX981" fmla="*/ 243840 w 254317"/>
                    <a:gd name="connsiteY981" fmla="*/ 265747 h 317182"/>
                    <a:gd name="connsiteX982" fmla="*/ 239077 w 254317"/>
                    <a:gd name="connsiteY982" fmla="*/ 262890 h 317182"/>
                    <a:gd name="connsiteX983" fmla="*/ 239077 w 254317"/>
                    <a:gd name="connsiteY983" fmla="*/ 262890 h 317182"/>
                    <a:gd name="connsiteX984" fmla="*/ 248602 w 254317"/>
                    <a:gd name="connsiteY984" fmla="*/ 265747 h 317182"/>
                    <a:gd name="connsiteX985" fmla="*/ 253365 w 254317"/>
                    <a:gd name="connsiteY985" fmla="*/ 268605 h 317182"/>
                    <a:gd name="connsiteX986" fmla="*/ 253365 w 254317"/>
                    <a:gd name="connsiteY986" fmla="*/ 271462 h 317182"/>
                    <a:gd name="connsiteX987" fmla="*/ 248602 w 254317"/>
                    <a:gd name="connsiteY987" fmla="*/ 268605 h 317182"/>
                    <a:gd name="connsiteX988" fmla="*/ 248602 w 254317"/>
                    <a:gd name="connsiteY988" fmla="*/ 265747 h 317182"/>
                    <a:gd name="connsiteX989" fmla="*/ 248602 w 254317"/>
                    <a:gd name="connsiteY989" fmla="*/ 265747 h 317182"/>
                    <a:gd name="connsiteX990" fmla="*/ 0 w 254317"/>
                    <a:gd name="connsiteY990" fmla="*/ 85725 h 317182"/>
                    <a:gd name="connsiteX991" fmla="*/ 0 w 254317"/>
                    <a:gd name="connsiteY991" fmla="*/ 82868 h 317182"/>
                    <a:gd name="connsiteX992" fmla="*/ 4763 w 254317"/>
                    <a:gd name="connsiteY992" fmla="*/ 85725 h 317182"/>
                    <a:gd name="connsiteX993" fmla="*/ 4763 w 254317"/>
                    <a:gd name="connsiteY993" fmla="*/ 88582 h 317182"/>
                    <a:gd name="connsiteX994" fmla="*/ 0 w 254317"/>
                    <a:gd name="connsiteY994" fmla="*/ 85725 h 317182"/>
                    <a:gd name="connsiteX995" fmla="*/ 0 w 254317"/>
                    <a:gd name="connsiteY995" fmla="*/ 85725 h 317182"/>
                    <a:gd name="connsiteX996" fmla="*/ 9525 w 254317"/>
                    <a:gd name="connsiteY996" fmla="*/ 92393 h 317182"/>
                    <a:gd name="connsiteX997" fmla="*/ 9525 w 254317"/>
                    <a:gd name="connsiteY997" fmla="*/ 89535 h 317182"/>
                    <a:gd name="connsiteX998" fmla="*/ 14288 w 254317"/>
                    <a:gd name="connsiteY998" fmla="*/ 92393 h 317182"/>
                    <a:gd name="connsiteX999" fmla="*/ 14288 w 254317"/>
                    <a:gd name="connsiteY999" fmla="*/ 95250 h 317182"/>
                    <a:gd name="connsiteX1000" fmla="*/ 9525 w 254317"/>
                    <a:gd name="connsiteY1000" fmla="*/ 92393 h 317182"/>
                    <a:gd name="connsiteX1001" fmla="*/ 9525 w 254317"/>
                    <a:gd name="connsiteY1001" fmla="*/ 92393 h 317182"/>
                    <a:gd name="connsiteX1002" fmla="*/ 20002 w 254317"/>
                    <a:gd name="connsiteY1002" fmla="*/ 98107 h 317182"/>
                    <a:gd name="connsiteX1003" fmla="*/ 20002 w 254317"/>
                    <a:gd name="connsiteY1003" fmla="*/ 95250 h 317182"/>
                    <a:gd name="connsiteX1004" fmla="*/ 24765 w 254317"/>
                    <a:gd name="connsiteY1004" fmla="*/ 98107 h 317182"/>
                    <a:gd name="connsiteX1005" fmla="*/ 24765 w 254317"/>
                    <a:gd name="connsiteY1005" fmla="*/ 100965 h 317182"/>
                    <a:gd name="connsiteX1006" fmla="*/ 20002 w 254317"/>
                    <a:gd name="connsiteY1006" fmla="*/ 98107 h 317182"/>
                    <a:gd name="connsiteX1007" fmla="*/ 20002 w 254317"/>
                    <a:gd name="connsiteY1007" fmla="*/ 98107 h 317182"/>
                    <a:gd name="connsiteX1008" fmla="*/ 29527 w 254317"/>
                    <a:gd name="connsiteY1008" fmla="*/ 103822 h 317182"/>
                    <a:gd name="connsiteX1009" fmla="*/ 29527 w 254317"/>
                    <a:gd name="connsiteY1009" fmla="*/ 100965 h 317182"/>
                    <a:gd name="connsiteX1010" fmla="*/ 34290 w 254317"/>
                    <a:gd name="connsiteY1010" fmla="*/ 103822 h 317182"/>
                    <a:gd name="connsiteX1011" fmla="*/ 34290 w 254317"/>
                    <a:gd name="connsiteY1011" fmla="*/ 106680 h 317182"/>
                    <a:gd name="connsiteX1012" fmla="*/ 29527 w 254317"/>
                    <a:gd name="connsiteY1012" fmla="*/ 103822 h 317182"/>
                    <a:gd name="connsiteX1013" fmla="*/ 29527 w 254317"/>
                    <a:gd name="connsiteY1013" fmla="*/ 103822 h 317182"/>
                    <a:gd name="connsiteX1014" fmla="*/ 40005 w 254317"/>
                    <a:gd name="connsiteY1014" fmla="*/ 109538 h 317182"/>
                    <a:gd name="connsiteX1015" fmla="*/ 40005 w 254317"/>
                    <a:gd name="connsiteY1015" fmla="*/ 106680 h 317182"/>
                    <a:gd name="connsiteX1016" fmla="*/ 44767 w 254317"/>
                    <a:gd name="connsiteY1016" fmla="*/ 109538 h 317182"/>
                    <a:gd name="connsiteX1017" fmla="*/ 44767 w 254317"/>
                    <a:gd name="connsiteY1017" fmla="*/ 112395 h 317182"/>
                    <a:gd name="connsiteX1018" fmla="*/ 40005 w 254317"/>
                    <a:gd name="connsiteY1018" fmla="*/ 109538 h 317182"/>
                    <a:gd name="connsiteX1019" fmla="*/ 40005 w 254317"/>
                    <a:gd name="connsiteY1019" fmla="*/ 109538 h 317182"/>
                    <a:gd name="connsiteX1020" fmla="*/ 49530 w 254317"/>
                    <a:gd name="connsiteY1020" fmla="*/ 115252 h 317182"/>
                    <a:gd name="connsiteX1021" fmla="*/ 49530 w 254317"/>
                    <a:gd name="connsiteY1021" fmla="*/ 112395 h 317182"/>
                    <a:gd name="connsiteX1022" fmla="*/ 54292 w 254317"/>
                    <a:gd name="connsiteY1022" fmla="*/ 115252 h 317182"/>
                    <a:gd name="connsiteX1023" fmla="*/ 54292 w 254317"/>
                    <a:gd name="connsiteY1023" fmla="*/ 118110 h 317182"/>
                    <a:gd name="connsiteX1024" fmla="*/ 49530 w 254317"/>
                    <a:gd name="connsiteY1024" fmla="*/ 115252 h 317182"/>
                    <a:gd name="connsiteX1025" fmla="*/ 49530 w 254317"/>
                    <a:gd name="connsiteY1025" fmla="*/ 115252 h 317182"/>
                    <a:gd name="connsiteX1026" fmla="*/ 60007 w 254317"/>
                    <a:gd name="connsiteY1026" fmla="*/ 120968 h 317182"/>
                    <a:gd name="connsiteX1027" fmla="*/ 60007 w 254317"/>
                    <a:gd name="connsiteY1027" fmla="*/ 118110 h 317182"/>
                    <a:gd name="connsiteX1028" fmla="*/ 64770 w 254317"/>
                    <a:gd name="connsiteY1028" fmla="*/ 120968 h 317182"/>
                    <a:gd name="connsiteX1029" fmla="*/ 64770 w 254317"/>
                    <a:gd name="connsiteY1029" fmla="*/ 123825 h 317182"/>
                    <a:gd name="connsiteX1030" fmla="*/ 60007 w 254317"/>
                    <a:gd name="connsiteY1030" fmla="*/ 120968 h 317182"/>
                    <a:gd name="connsiteX1031" fmla="*/ 60007 w 254317"/>
                    <a:gd name="connsiteY1031" fmla="*/ 120968 h 317182"/>
                    <a:gd name="connsiteX1032" fmla="*/ 59055 w 254317"/>
                    <a:gd name="connsiteY1032" fmla="*/ 127635 h 317182"/>
                    <a:gd name="connsiteX1033" fmla="*/ 61913 w 254317"/>
                    <a:gd name="connsiteY1033" fmla="*/ 129540 h 317182"/>
                    <a:gd name="connsiteX1034" fmla="*/ 61913 w 254317"/>
                    <a:gd name="connsiteY1034" fmla="*/ 123825 h 317182"/>
                    <a:gd name="connsiteX1035" fmla="*/ 59055 w 254317"/>
                    <a:gd name="connsiteY1035" fmla="*/ 121920 h 317182"/>
                    <a:gd name="connsiteX1036" fmla="*/ 59055 w 254317"/>
                    <a:gd name="connsiteY1036" fmla="*/ 127635 h 317182"/>
                    <a:gd name="connsiteX1037" fmla="*/ 59055 w 254317"/>
                    <a:gd name="connsiteY1037" fmla="*/ 127635 h 317182"/>
                    <a:gd name="connsiteX1038" fmla="*/ 59055 w 254317"/>
                    <a:gd name="connsiteY1038" fmla="*/ 116205 h 317182"/>
                    <a:gd name="connsiteX1039" fmla="*/ 61913 w 254317"/>
                    <a:gd name="connsiteY1039" fmla="*/ 118110 h 317182"/>
                    <a:gd name="connsiteX1040" fmla="*/ 61913 w 254317"/>
                    <a:gd name="connsiteY1040" fmla="*/ 112395 h 317182"/>
                    <a:gd name="connsiteX1041" fmla="*/ 59055 w 254317"/>
                    <a:gd name="connsiteY1041" fmla="*/ 110490 h 317182"/>
                    <a:gd name="connsiteX1042" fmla="*/ 59055 w 254317"/>
                    <a:gd name="connsiteY1042" fmla="*/ 116205 h 317182"/>
                    <a:gd name="connsiteX1043" fmla="*/ 59055 w 254317"/>
                    <a:gd name="connsiteY1043" fmla="*/ 116205 h 317182"/>
                    <a:gd name="connsiteX1044" fmla="*/ 69532 w 254317"/>
                    <a:gd name="connsiteY1044" fmla="*/ 126682 h 317182"/>
                    <a:gd name="connsiteX1045" fmla="*/ 69532 w 254317"/>
                    <a:gd name="connsiteY1045" fmla="*/ 123825 h 317182"/>
                    <a:gd name="connsiteX1046" fmla="*/ 74295 w 254317"/>
                    <a:gd name="connsiteY1046" fmla="*/ 126682 h 317182"/>
                    <a:gd name="connsiteX1047" fmla="*/ 74295 w 254317"/>
                    <a:gd name="connsiteY1047" fmla="*/ 129540 h 317182"/>
                    <a:gd name="connsiteX1048" fmla="*/ 69532 w 254317"/>
                    <a:gd name="connsiteY1048" fmla="*/ 126682 h 317182"/>
                    <a:gd name="connsiteX1049" fmla="*/ 69532 w 254317"/>
                    <a:gd name="connsiteY1049" fmla="*/ 126682 h 317182"/>
                    <a:gd name="connsiteX1050" fmla="*/ 80010 w 254317"/>
                    <a:gd name="connsiteY1050" fmla="*/ 132397 h 317182"/>
                    <a:gd name="connsiteX1051" fmla="*/ 80010 w 254317"/>
                    <a:gd name="connsiteY1051" fmla="*/ 129540 h 317182"/>
                    <a:gd name="connsiteX1052" fmla="*/ 84772 w 254317"/>
                    <a:gd name="connsiteY1052" fmla="*/ 132397 h 317182"/>
                    <a:gd name="connsiteX1053" fmla="*/ 84772 w 254317"/>
                    <a:gd name="connsiteY1053" fmla="*/ 135255 h 317182"/>
                    <a:gd name="connsiteX1054" fmla="*/ 80010 w 254317"/>
                    <a:gd name="connsiteY1054" fmla="*/ 132397 h 317182"/>
                    <a:gd name="connsiteX1055" fmla="*/ 80010 w 254317"/>
                    <a:gd name="connsiteY1055" fmla="*/ 132397 h 317182"/>
                    <a:gd name="connsiteX1056" fmla="*/ 89535 w 254317"/>
                    <a:gd name="connsiteY1056" fmla="*/ 138113 h 317182"/>
                    <a:gd name="connsiteX1057" fmla="*/ 94297 w 254317"/>
                    <a:gd name="connsiteY1057" fmla="*/ 140970 h 317182"/>
                    <a:gd name="connsiteX1058" fmla="*/ 94297 w 254317"/>
                    <a:gd name="connsiteY1058" fmla="*/ 138113 h 317182"/>
                    <a:gd name="connsiteX1059" fmla="*/ 89535 w 254317"/>
                    <a:gd name="connsiteY1059" fmla="*/ 135255 h 317182"/>
                    <a:gd name="connsiteX1060" fmla="*/ 89535 w 254317"/>
                    <a:gd name="connsiteY1060" fmla="*/ 138113 h 317182"/>
                    <a:gd name="connsiteX1061" fmla="*/ 89535 w 254317"/>
                    <a:gd name="connsiteY1061" fmla="*/ 138113 h 317182"/>
                    <a:gd name="connsiteX1062" fmla="*/ 100013 w 254317"/>
                    <a:gd name="connsiteY1062" fmla="*/ 143827 h 317182"/>
                    <a:gd name="connsiteX1063" fmla="*/ 100013 w 254317"/>
                    <a:gd name="connsiteY1063" fmla="*/ 140970 h 317182"/>
                    <a:gd name="connsiteX1064" fmla="*/ 104775 w 254317"/>
                    <a:gd name="connsiteY1064" fmla="*/ 143827 h 317182"/>
                    <a:gd name="connsiteX1065" fmla="*/ 104775 w 254317"/>
                    <a:gd name="connsiteY1065" fmla="*/ 146685 h 317182"/>
                    <a:gd name="connsiteX1066" fmla="*/ 100013 w 254317"/>
                    <a:gd name="connsiteY1066" fmla="*/ 143827 h 317182"/>
                    <a:gd name="connsiteX1067" fmla="*/ 100013 w 254317"/>
                    <a:gd name="connsiteY1067" fmla="*/ 143827 h 317182"/>
                    <a:gd name="connsiteX1068" fmla="*/ 109538 w 254317"/>
                    <a:gd name="connsiteY1068" fmla="*/ 149543 h 317182"/>
                    <a:gd name="connsiteX1069" fmla="*/ 109538 w 254317"/>
                    <a:gd name="connsiteY1069" fmla="*/ 146685 h 317182"/>
                    <a:gd name="connsiteX1070" fmla="*/ 114300 w 254317"/>
                    <a:gd name="connsiteY1070" fmla="*/ 149543 h 317182"/>
                    <a:gd name="connsiteX1071" fmla="*/ 114300 w 254317"/>
                    <a:gd name="connsiteY1071" fmla="*/ 152400 h 317182"/>
                    <a:gd name="connsiteX1072" fmla="*/ 109538 w 254317"/>
                    <a:gd name="connsiteY1072" fmla="*/ 149543 h 317182"/>
                    <a:gd name="connsiteX1073" fmla="*/ 109538 w 254317"/>
                    <a:gd name="connsiteY1073" fmla="*/ 149543 h 317182"/>
                    <a:gd name="connsiteX1074" fmla="*/ 120015 w 254317"/>
                    <a:gd name="connsiteY1074" fmla="*/ 155258 h 317182"/>
                    <a:gd name="connsiteX1075" fmla="*/ 120015 w 254317"/>
                    <a:gd name="connsiteY1075" fmla="*/ 152400 h 317182"/>
                    <a:gd name="connsiteX1076" fmla="*/ 124777 w 254317"/>
                    <a:gd name="connsiteY1076" fmla="*/ 155258 h 317182"/>
                    <a:gd name="connsiteX1077" fmla="*/ 124777 w 254317"/>
                    <a:gd name="connsiteY1077" fmla="*/ 158115 h 317182"/>
                    <a:gd name="connsiteX1078" fmla="*/ 120015 w 254317"/>
                    <a:gd name="connsiteY1078" fmla="*/ 155258 h 317182"/>
                    <a:gd name="connsiteX1079" fmla="*/ 120015 w 254317"/>
                    <a:gd name="connsiteY1079" fmla="*/ 155258 h 317182"/>
                    <a:gd name="connsiteX1080" fmla="*/ 129540 w 254317"/>
                    <a:gd name="connsiteY1080" fmla="*/ 160972 h 317182"/>
                    <a:gd name="connsiteX1081" fmla="*/ 129540 w 254317"/>
                    <a:gd name="connsiteY1081" fmla="*/ 158115 h 317182"/>
                    <a:gd name="connsiteX1082" fmla="*/ 134302 w 254317"/>
                    <a:gd name="connsiteY1082" fmla="*/ 160972 h 317182"/>
                    <a:gd name="connsiteX1083" fmla="*/ 134302 w 254317"/>
                    <a:gd name="connsiteY1083" fmla="*/ 163830 h 317182"/>
                    <a:gd name="connsiteX1084" fmla="*/ 129540 w 254317"/>
                    <a:gd name="connsiteY1084" fmla="*/ 160972 h 317182"/>
                    <a:gd name="connsiteX1085" fmla="*/ 129540 w 254317"/>
                    <a:gd name="connsiteY1085" fmla="*/ 160972 h 317182"/>
                    <a:gd name="connsiteX1086" fmla="*/ 139065 w 254317"/>
                    <a:gd name="connsiteY1086" fmla="*/ 166688 h 317182"/>
                    <a:gd name="connsiteX1087" fmla="*/ 139065 w 254317"/>
                    <a:gd name="connsiteY1087" fmla="*/ 163830 h 317182"/>
                    <a:gd name="connsiteX1088" fmla="*/ 143827 w 254317"/>
                    <a:gd name="connsiteY1088" fmla="*/ 166688 h 317182"/>
                    <a:gd name="connsiteX1089" fmla="*/ 143827 w 254317"/>
                    <a:gd name="connsiteY1089" fmla="*/ 169545 h 317182"/>
                    <a:gd name="connsiteX1090" fmla="*/ 139065 w 254317"/>
                    <a:gd name="connsiteY1090" fmla="*/ 166688 h 317182"/>
                    <a:gd name="connsiteX1091" fmla="*/ 139065 w 254317"/>
                    <a:gd name="connsiteY1091" fmla="*/ 166688 h 317182"/>
                    <a:gd name="connsiteX1092" fmla="*/ 149542 w 254317"/>
                    <a:gd name="connsiteY1092" fmla="*/ 172402 h 317182"/>
                    <a:gd name="connsiteX1093" fmla="*/ 149542 w 254317"/>
                    <a:gd name="connsiteY1093" fmla="*/ 169545 h 317182"/>
                    <a:gd name="connsiteX1094" fmla="*/ 154305 w 254317"/>
                    <a:gd name="connsiteY1094" fmla="*/ 172402 h 317182"/>
                    <a:gd name="connsiteX1095" fmla="*/ 154305 w 254317"/>
                    <a:gd name="connsiteY1095" fmla="*/ 175260 h 317182"/>
                    <a:gd name="connsiteX1096" fmla="*/ 149542 w 254317"/>
                    <a:gd name="connsiteY1096" fmla="*/ 172402 h 317182"/>
                    <a:gd name="connsiteX1097" fmla="*/ 149542 w 254317"/>
                    <a:gd name="connsiteY1097" fmla="*/ 172402 h 317182"/>
                    <a:gd name="connsiteX1098" fmla="*/ 159067 w 254317"/>
                    <a:gd name="connsiteY1098" fmla="*/ 178118 h 317182"/>
                    <a:gd name="connsiteX1099" fmla="*/ 159067 w 254317"/>
                    <a:gd name="connsiteY1099" fmla="*/ 175260 h 317182"/>
                    <a:gd name="connsiteX1100" fmla="*/ 163830 w 254317"/>
                    <a:gd name="connsiteY1100" fmla="*/ 178118 h 317182"/>
                    <a:gd name="connsiteX1101" fmla="*/ 163830 w 254317"/>
                    <a:gd name="connsiteY1101" fmla="*/ 180975 h 317182"/>
                    <a:gd name="connsiteX1102" fmla="*/ 159067 w 254317"/>
                    <a:gd name="connsiteY1102" fmla="*/ 178118 h 317182"/>
                    <a:gd name="connsiteX1103" fmla="*/ 159067 w 254317"/>
                    <a:gd name="connsiteY1103" fmla="*/ 178118 h 317182"/>
                    <a:gd name="connsiteX1104" fmla="*/ 159067 w 254317"/>
                    <a:gd name="connsiteY1104" fmla="*/ 185737 h 317182"/>
                    <a:gd name="connsiteX1105" fmla="*/ 161925 w 254317"/>
                    <a:gd name="connsiteY1105" fmla="*/ 186690 h 317182"/>
                    <a:gd name="connsiteX1106" fmla="*/ 161925 w 254317"/>
                    <a:gd name="connsiteY1106" fmla="*/ 180975 h 317182"/>
                    <a:gd name="connsiteX1107" fmla="*/ 159067 w 254317"/>
                    <a:gd name="connsiteY1107" fmla="*/ 180022 h 317182"/>
                    <a:gd name="connsiteX1108" fmla="*/ 159067 w 254317"/>
                    <a:gd name="connsiteY1108" fmla="*/ 185737 h 317182"/>
                    <a:gd name="connsiteX1109" fmla="*/ 159067 w 254317"/>
                    <a:gd name="connsiteY1109" fmla="*/ 185737 h 317182"/>
                    <a:gd name="connsiteX1110" fmla="*/ 159067 w 254317"/>
                    <a:gd name="connsiteY1110" fmla="*/ 174308 h 317182"/>
                    <a:gd name="connsiteX1111" fmla="*/ 161925 w 254317"/>
                    <a:gd name="connsiteY1111" fmla="*/ 175260 h 317182"/>
                    <a:gd name="connsiteX1112" fmla="*/ 161925 w 254317"/>
                    <a:gd name="connsiteY1112" fmla="*/ 169545 h 317182"/>
                    <a:gd name="connsiteX1113" fmla="*/ 159067 w 254317"/>
                    <a:gd name="connsiteY1113" fmla="*/ 168593 h 317182"/>
                    <a:gd name="connsiteX1114" fmla="*/ 159067 w 254317"/>
                    <a:gd name="connsiteY1114" fmla="*/ 174308 h 317182"/>
                    <a:gd name="connsiteX1115" fmla="*/ 159067 w 254317"/>
                    <a:gd name="connsiteY1115" fmla="*/ 174308 h 317182"/>
                    <a:gd name="connsiteX1116" fmla="*/ 169545 w 254317"/>
                    <a:gd name="connsiteY1116" fmla="*/ 183833 h 317182"/>
                    <a:gd name="connsiteX1117" fmla="*/ 169545 w 254317"/>
                    <a:gd name="connsiteY1117" fmla="*/ 180975 h 317182"/>
                    <a:gd name="connsiteX1118" fmla="*/ 174307 w 254317"/>
                    <a:gd name="connsiteY1118" fmla="*/ 183833 h 317182"/>
                    <a:gd name="connsiteX1119" fmla="*/ 174307 w 254317"/>
                    <a:gd name="connsiteY1119" fmla="*/ 186690 h 317182"/>
                    <a:gd name="connsiteX1120" fmla="*/ 169545 w 254317"/>
                    <a:gd name="connsiteY1120" fmla="*/ 183833 h 317182"/>
                    <a:gd name="connsiteX1121" fmla="*/ 169545 w 254317"/>
                    <a:gd name="connsiteY1121" fmla="*/ 183833 h 317182"/>
                    <a:gd name="connsiteX1122" fmla="*/ 179070 w 254317"/>
                    <a:gd name="connsiteY1122" fmla="*/ 189547 h 317182"/>
                    <a:gd name="connsiteX1123" fmla="*/ 179070 w 254317"/>
                    <a:gd name="connsiteY1123" fmla="*/ 186690 h 317182"/>
                    <a:gd name="connsiteX1124" fmla="*/ 183832 w 254317"/>
                    <a:gd name="connsiteY1124" fmla="*/ 189547 h 317182"/>
                    <a:gd name="connsiteX1125" fmla="*/ 183832 w 254317"/>
                    <a:gd name="connsiteY1125" fmla="*/ 192405 h 317182"/>
                    <a:gd name="connsiteX1126" fmla="*/ 179070 w 254317"/>
                    <a:gd name="connsiteY1126" fmla="*/ 189547 h 317182"/>
                    <a:gd name="connsiteX1127" fmla="*/ 179070 w 254317"/>
                    <a:gd name="connsiteY1127" fmla="*/ 189547 h 317182"/>
                    <a:gd name="connsiteX1128" fmla="*/ 189547 w 254317"/>
                    <a:gd name="connsiteY1128" fmla="*/ 195262 h 317182"/>
                    <a:gd name="connsiteX1129" fmla="*/ 189547 w 254317"/>
                    <a:gd name="connsiteY1129" fmla="*/ 192405 h 317182"/>
                    <a:gd name="connsiteX1130" fmla="*/ 194310 w 254317"/>
                    <a:gd name="connsiteY1130" fmla="*/ 195262 h 317182"/>
                    <a:gd name="connsiteX1131" fmla="*/ 194310 w 254317"/>
                    <a:gd name="connsiteY1131" fmla="*/ 198120 h 317182"/>
                    <a:gd name="connsiteX1132" fmla="*/ 189547 w 254317"/>
                    <a:gd name="connsiteY1132" fmla="*/ 195262 h 317182"/>
                    <a:gd name="connsiteX1133" fmla="*/ 189547 w 254317"/>
                    <a:gd name="connsiteY1133" fmla="*/ 195262 h 317182"/>
                    <a:gd name="connsiteX1134" fmla="*/ 192405 w 254317"/>
                    <a:gd name="connsiteY1134" fmla="*/ 193358 h 317182"/>
                    <a:gd name="connsiteX1135" fmla="*/ 195263 w 254317"/>
                    <a:gd name="connsiteY1135" fmla="*/ 194310 h 317182"/>
                    <a:gd name="connsiteX1136" fmla="*/ 195263 w 254317"/>
                    <a:gd name="connsiteY1136" fmla="*/ 188595 h 317182"/>
                    <a:gd name="connsiteX1137" fmla="*/ 192405 w 254317"/>
                    <a:gd name="connsiteY1137" fmla="*/ 187643 h 317182"/>
                    <a:gd name="connsiteX1138" fmla="*/ 192405 w 254317"/>
                    <a:gd name="connsiteY1138" fmla="*/ 193358 h 317182"/>
                    <a:gd name="connsiteX1139" fmla="*/ 192405 w 254317"/>
                    <a:gd name="connsiteY1139" fmla="*/ 193358 h 317182"/>
                    <a:gd name="connsiteX1140" fmla="*/ 199072 w 254317"/>
                    <a:gd name="connsiteY1140" fmla="*/ 200978 h 317182"/>
                    <a:gd name="connsiteX1141" fmla="*/ 199072 w 254317"/>
                    <a:gd name="connsiteY1141" fmla="*/ 198120 h 317182"/>
                    <a:gd name="connsiteX1142" fmla="*/ 203835 w 254317"/>
                    <a:gd name="connsiteY1142" fmla="*/ 200978 h 317182"/>
                    <a:gd name="connsiteX1143" fmla="*/ 203835 w 254317"/>
                    <a:gd name="connsiteY1143" fmla="*/ 203835 h 317182"/>
                    <a:gd name="connsiteX1144" fmla="*/ 199072 w 254317"/>
                    <a:gd name="connsiteY1144" fmla="*/ 200978 h 317182"/>
                    <a:gd name="connsiteX1145" fmla="*/ 199072 w 254317"/>
                    <a:gd name="connsiteY1145" fmla="*/ 200978 h 317182"/>
                    <a:gd name="connsiteX1146" fmla="*/ 209550 w 254317"/>
                    <a:gd name="connsiteY1146" fmla="*/ 206693 h 317182"/>
                    <a:gd name="connsiteX1147" fmla="*/ 209550 w 254317"/>
                    <a:gd name="connsiteY1147" fmla="*/ 203835 h 317182"/>
                    <a:gd name="connsiteX1148" fmla="*/ 214313 w 254317"/>
                    <a:gd name="connsiteY1148" fmla="*/ 206693 h 317182"/>
                    <a:gd name="connsiteX1149" fmla="*/ 214313 w 254317"/>
                    <a:gd name="connsiteY1149" fmla="*/ 209550 h 317182"/>
                    <a:gd name="connsiteX1150" fmla="*/ 209550 w 254317"/>
                    <a:gd name="connsiteY1150" fmla="*/ 206693 h 317182"/>
                    <a:gd name="connsiteX1151" fmla="*/ 209550 w 254317"/>
                    <a:gd name="connsiteY1151" fmla="*/ 206693 h 317182"/>
                    <a:gd name="connsiteX1152" fmla="*/ 219075 w 254317"/>
                    <a:gd name="connsiteY1152" fmla="*/ 212408 h 317182"/>
                    <a:gd name="connsiteX1153" fmla="*/ 219075 w 254317"/>
                    <a:gd name="connsiteY1153" fmla="*/ 209550 h 317182"/>
                    <a:gd name="connsiteX1154" fmla="*/ 223838 w 254317"/>
                    <a:gd name="connsiteY1154" fmla="*/ 212408 h 317182"/>
                    <a:gd name="connsiteX1155" fmla="*/ 223838 w 254317"/>
                    <a:gd name="connsiteY1155" fmla="*/ 215265 h 317182"/>
                    <a:gd name="connsiteX1156" fmla="*/ 219075 w 254317"/>
                    <a:gd name="connsiteY1156" fmla="*/ 212408 h 317182"/>
                    <a:gd name="connsiteX1157" fmla="*/ 219075 w 254317"/>
                    <a:gd name="connsiteY1157" fmla="*/ 212408 h 317182"/>
                    <a:gd name="connsiteX1158" fmla="*/ 229552 w 254317"/>
                    <a:gd name="connsiteY1158" fmla="*/ 218122 h 317182"/>
                    <a:gd name="connsiteX1159" fmla="*/ 229552 w 254317"/>
                    <a:gd name="connsiteY1159" fmla="*/ 215265 h 317182"/>
                    <a:gd name="connsiteX1160" fmla="*/ 234315 w 254317"/>
                    <a:gd name="connsiteY1160" fmla="*/ 218122 h 317182"/>
                    <a:gd name="connsiteX1161" fmla="*/ 234315 w 254317"/>
                    <a:gd name="connsiteY1161" fmla="*/ 220980 h 317182"/>
                    <a:gd name="connsiteX1162" fmla="*/ 229552 w 254317"/>
                    <a:gd name="connsiteY1162" fmla="*/ 218122 h 317182"/>
                    <a:gd name="connsiteX1163" fmla="*/ 229552 w 254317"/>
                    <a:gd name="connsiteY1163" fmla="*/ 218122 h 317182"/>
                    <a:gd name="connsiteX1164" fmla="*/ 239077 w 254317"/>
                    <a:gd name="connsiteY1164" fmla="*/ 224790 h 317182"/>
                    <a:gd name="connsiteX1165" fmla="*/ 239077 w 254317"/>
                    <a:gd name="connsiteY1165" fmla="*/ 221933 h 317182"/>
                    <a:gd name="connsiteX1166" fmla="*/ 243840 w 254317"/>
                    <a:gd name="connsiteY1166" fmla="*/ 224790 h 317182"/>
                    <a:gd name="connsiteX1167" fmla="*/ 243840 w 254317"/>
                    <a:gd name="connsiteY1167" fmla="*/ 227647 h 317182"/>
                    <a:gd name="connsiteX1168" fmla="*/ 239077 w 254317"/>
                    <a:gd name="connsiteY1168" fmla="*/ 224790 h 317182"/>
                    <a:gd name="connsiteX1169" fmla="*/ 239077 w 254317"/>
                    <a:gd name="connsiteY1169" fmla="*/ 224790 h 317182"/>
                    <a:gd name="connsiteX1170" fmla="*/ 249555 w 254317"/>
                    <a:gd name="connsiteY1170" fmla="*/ 226695 h 317182"/>
                    <a:gd name="connsiteX1171" fmla="*/ 254317 w 254317"/>
                    <a:gd name="connsiteY1171" fmla="*/ 229553 h 317182"/>
                    <a:gd name="connsiteX1172" fmla="*/ 254317 w 254317"/>
                    <a:gd name="connsiteY1172" fmla="*/ 232410 h 317182"/>
                    <a:gd name="connsiteX1173" fmla="*/ 249555 w 254317"/>
                    <a:gd name="connsiteY1173" fmla="*/ 229553 h 317182"/>
                    <a:gd name="connsiteX1174" fmla="*/ 249555 w 254317"/>
                    <a:gd name="connsiteY1174" fmla="*/ 226695 h 317182"/>
                    <a:gd name="connsiteX1175" fmla="*/ 249555 w 254317"/>
                    <a:gd name="connsiteY1175" fmla="*/ 226695 h 317182"/>
                    <a:gd name="connsiteX1176" fmla="*/ 0 w 254317"/>
                    <a:gd name="connsiteY1176" fmla="*/ 47625 h 317182"/>
                    <a:gd name="connsiteX1177" fmla="*/ 0 w 254317"/>
                    <a:gd name="connsiteY1177" fmla="*/ 44768 h 317182"/>
                    <a:gd name="connsiteX1178" fmla="*/ 4763 w 254317"/>
                    <a:gd name="connsiteY1178" fmla="*/ 47625 h 317182"/>
                    <a:gd name="connsiteX1179" fmla="*/ 4763 w 254317"/>
                    <a:gd name="connsiteY1179" fmla="*/ 50482 h 317182"/>
                    <a:gd name="connsiteX1180" fmla="*/ 0 w 254317"/>
                    <a:gd name="connsiteY1180" fmla="*/ 47625 h 317182"/>
                    <a:gd name="connsiteX1181" fmla="*/ 0 w 254317"/>
                    <a:gd name="connsiteY1181" fmla="*/ 47625 h 317182"/>
                    <a:gd name="connsiteX1182" fmla="*/ 10477 w 254317"/>
                    <a:gd name="connsiteY1182" fmla="*/ 53340 h 317182"/>
                    <a:gd name="connsiteX1183" fmla="*/ 10477 w 254317"/>
                    <a:gd name="connsiteY1183" fmla="*/ 50482 h 317182"/>
                    <a:gd name="connsiteX1184" fmla="*/ 15240 w 254317"/>
                    <a:gd name="connsiteY1184" fmla="*/ 53340 h 317182"/>
                    <a:gd name="connsiteX1185" fmla="*/ 15240 w 254317"/>
                    <a:gd name="connsiteY1185" fmla="*/ 56197 h 317182"/>
                    <a:gd name="connsiteX1186" fmla="*/ 10477 w 254317"/>
                    <a:gd name="connsiteY1186" fmla="*/ 53340 h 317182"/>
                    <a:gd name="connsiteX1187" fmla="*/ 10477 w 254317"/>
                    <a:gd name="connsiteY1187" fmla="*/ 53340 h 317182"/>
                    <a:gd name="connsiteX1188" fmla="*/ 20002 w 254317"/>
                    <a:gd name="connsiteY1188" fmla="*/ 59055 h 317182"/>
                    <a:gd name="connsiteX1189" fmla="*/ 20002 w 254317"/>
                    <a:gd name="connsiteY1189" fmla="*/ 56197 h 317182"/>
                    <a:gd name="connsiteX1190" fmla="*/ 24765 w 254317"/>
                    <a:gd name="connsiteY1190" fmla="*/ 59055 h 317182"/>
                    <a:gd name="connsiteX1191" fmla="*/ 24765 w 254317"/>
                    <a:gd name="connsiteY1191" fmla="*/ 61913 h 317182"/>
                    <a:gd name="connsiteX1192" fmla="*/ 20002 w 254317"/>
                    <a:gd name="connsiteY1192" fmla="*/ 59055 h 317182"/>
                    <a:gd name="connsiteX1193" fmla="*/ 20002 w 254317"/>
                    <a:gd name="connsiteY1193" fmla="*/ 59055 h 317182"/>
                    <a:gd name="connsiteX1194" fmla="*/ 29527 w 254317"/>
                    <a:gd name="connsiteY1194" fmla="*/ 64770 h 317182"/>
                    <a:gd name="connsiteX1195" fmla="*/ 29527 w 254317"/>
                    <a:gd name="connsiteY1195" fmla="*/ 61913 h 317182"/>
                    <a:gd name="connsiteX1196" fmla="*/ 34290 w 254317"/>
                    <a:gd name="connsiteY1196" fmla="*/ 64770 h 317182"/>
                    <a:gd name="connsiteX1197" fmla="*/ 34290 w 254317"/>
                    <a:gd name="connsiteY1197" fmla="*/ 67627 h 317182"/>
                    <a:gd name="connsiteX1198" fmla="*/ 29527 w 254317"/>
                    <a:gd name="connsiteY1198" fmla="*/ 64770 h 317182"/>
                    <a:gd name="connsiteX1199" fmla="*/ 29527 w 254317"/>
                    <a:gd name="connsiteY1199" fmla="*/ 64770 h 317182"/>
                    <a:gd name="connsiteX1200" fmla="*/ 40005 w 254317"/>
                    <a:gd name="connsiteY1200" fmla="*/ 70485 h 317182"/>
                    <a:gd name="connsiteX1201" fmla="*/ 40005 w 254317"/>
                    <a:gd name="connsiteY1201" fmla="*/ 67627 h 317182"/>
                    <a:gd name="connsiteX1202" fmla="*/ 44767 w 254317"/>
                    <a:gd name="connsiteY1202" fmla="*/ 70485 h 317182"/>
                    <a:gd name="connsiteX1203" fmla="*/ 44767 w 254317"/>
                    <a:gd name="connsiteY1203" fmla="*/ 73343 h 317182"/>
                    <a:gd name="connsiteX1204" fmla="*/ 40005 w 254317"/>
                    <a:gd name="connsiteY1204" fmla="*/ 70485 h 317182"/>
                    <a:gd name="connsiteX1205" fmla="*/ 40005 w 254317"/>
                    <a:gd name="connsiteY1205" fmla="*/ 70485 h 317182"/>
                    <a:gd name="connsiteX1206" fmla="*/ 49530 w 254317"/>
                    <a:gd name="connsiteY1206" fmla="*/ 76200 h 317182"/>
                    <a:gd name="connsiteX1207" fmla="*/ 49530 w 254317"/>
                    <a:gd name="connsiteY1207" fmla="*/ 73343 h 317182"/>
                    <a:gd name="connsiteX1208" fmla="*/ 54292 w 254317"/>
                    <a:gd name="connsiteY1208" fmla="*/ 76200 h 317182"/>
                    <a:gd name="connsiteX1209" fmla="*/ 54292 w 254317"/>
                    <a:gd name="connsiteY1209" fmla="*/ 79057 h 317182"/>
                    <a:gd name="connsiteX1210" fmla="*/ 49530 w 254317"/>
                    <a:gd name="connsiteY1210" fmla="*/ 76200 h 317182"/>
                    <a:gd name="connsiteX1211" fmla="*/ 49530 w 254317"/>
                    <a:gd name="connsiteY1211" fmla="*/ 76200 h 317182"/>
                    <a:gd name="connsiteX1212" fmla="*/ 61913 w 254317"/>
                    <a:gd name="connsiteY1212" fmla="*/ 80963 h 317182"/>
                    <a:gd name="connsiteX1213" fmla="*/ 64770 w 254317"/>
                    <a:gd name="connsiteY1213" fmla="*/ 82868 h 317182"/>
                    <a:gd name="connsiteX1214" fmla="*/ 64770 w 254317"/>
                    <a:gd name="connsiteY1214" fmla="*/ 85725 h 317182"/>
                    <a:gd name="connsiteX1215" fmla="*/ 61913 w 254317"/>
                    <a:gd name="connsiteY1215" fmla="*/ 83820 h 317182"/>
                    <a:gd name="connsiteX1216" fmla="*/ 60007 w 254317"/>
                    <a:gd name="connsiteY1216" fmla="*/ 82868 h 317182"/>
                    <a:gd name="connsiteX1217" fmla="*/ 60007 w 254317"/>
                    <a:gd name="connsiteY1217" fmla="*/ 82868 h 317182"/>
                    <a:gd name="connsiteX1218" fmla="*/ 60007 w 254317"/>
                    <a:gd name="connsiteY1218" fmla="*/ 77152 h 317182"/>
                    <a:gd name="connsiteX1219" fmla="*/ 62865 w 254317"/>
                    <a:gd name="connsiteY1219" fmla="*/ 79057 h 317182"/>
                    <a:gd name="connsiteX1220" fmla="*/ 61913 w 254317"/>
                    <a:gd name="connsiteY1220" fmla="*/ 80963 h 317182"/>
                    <a:gd name="connsiteX1221" fmla="*/ 61913 w 254317"/>
                    <a:gd name="connsiteY1221" fmla="*/ 80963 h 317182"/>
                    <a:gd name="connsiteX1222" fmla="*/ 69532 w 254317"/>
                    <a:gd name="connsiteY1222" fmla="*/ 87630 h 317182"/>
                    <a:gd name="connsiteX1223" fmla="*/ 69532 w 254317"/>
                    <a:gd name="connsiteY1223" fmla="*/ 84772 h 317182"/>
                    <a:gd name="connsiteX1224" fmla="*/ 74295 w 254317"/>
                    <a:gd name="connsiteY1224" fmla="*/ 87630 h 317182"/>
                    <a:gd name="connsiteX1225" fmla="*/ 74295 w 254317"/>
                    <a:gd name="connsiteY1225" fmla="*/ 90488 h 317182"/>
                    <a:gd name="connsiteX1226" fmla="*/ 69532 w 254317"/>
                    <a:gd name="connsiteY1226" fmla="*/ 87630 h 317182"/>
                    <a:gd name="connsiteX1227" fmla="*/ 69532 w 254317"/>
                    <a:gd name="connsiteY1227" fmla="*/ 87630 h 317182"/>
                    <a:gd name="connsiteX1228" fmla="*/ 80010 w 254317"/>
                    <a:gd name="connsiteY1228" fmla="*/ 93345 h 317182"/>
                    <a:gd name="connsiteX1229" fmla="*/ 80010 w 254317"/>
                    <a:gd name="connsiteY1229" fmla="*/ 90488 h 317182"/>
                    <a:gd name="connsiteX1230" fmla="*/ 84772 w 254317"/>
                    <a:gd name="connsiteY1230" fmla="*/ 93345 h 317182"/>
                    <a:gd name="connsiteX1231" fmla="*/ 84772 w 254317"/>
                    <a:gd name="connsiteY1231" fmla="*/ 96202 h 317182"/>
                    <a:gd name="connsiteX1232" fmla="*/ 80010 w 254317"/>
                    <a:gd name="connsiteY1232" fmla="*/ 93345 h 317182"/>
                    <a:gd name="connsiteX1233" fmla="*/ 80010 w 254317"/>
                    <a:gd name="connsiteY1233" fmla="*/ 93345 h 317182"/>
                    <a:gd name="connsiteX1234" fmla="*/ 89535 w 254317"/>
                    <a:gd name="connsiteY1234" fmla="*/ 97155 h 317182"/>
                    <a:gd name="connsiteX1235" fmla="*/ 92392 w 254317"/>
                    <a:gd name="connsiteY1235" fmla="*/ 99060 h 317182"/>
                    <a:gd name="connsiteX1236" fmla="*/ 92392 w 254317"/>
                    <a:gd name="connsiteY1236" fmla="*/ 96202 h 317182"/>
                    <a:gd name="connsiteX1237" fmla="*/ 95250 w 254317"/>
                    <a:gd name="connsiteY1237" fmla="*/ 97155 h 317182"/>
                    <a:gd name="connsiteX1238" fmla="*/ 95250 w 254317"/>
                    <a:gd name="connsiteY1238" fmla="*/ 102870 h 317182"/>
                    <a:gd name="connsiteX1239" fmla="*/ 94297 w 254317"/>
                    <a:gd name="connsiteY1239" fmla="*/ 102870 h 317182"/>
                    <a:gd name="connsiteX1240" fmla="*/ 92392 w 254317"/>
                    <a:gd name="connsiteY1240" fmla="*/ 101918 h 317182"/>
                    <a:gd name="connsiteX1241" fmla="*/ 89535 w 254317"/>
                    <a:gd name="connsiteY1241" fmla="*/ 100013 h 317182"/>
                    <a:gd name="connsiteX1242" fmla="*/ 89535 w 254317"/>
                    <a:gd name="connsiteY1242" fmla="*/ 97155 h 317182"/>
                    <a:gd name="connsiteX1243" fmla="*/ 89535 w 254317"/>
                    <a:gd name="connsiteY1243" fmla="*/ 97155 h 317182"/>
                    <a:gd name="connsiteX1244" fmla="*/ 100013 w 254317"/>
                    <a:gd name="connsiteY1244" fmla="*/ 104775 h 317182"/>
                    <a:gd name="connsiteX1245" fmla="*/ 100013 w 254317"/>
                    <a:gd name="connsiteY1245" fmla="*/ 101918 h 317182"/>
                    <a:gd name="connsiteX1246" fmla="*/ 104775 w 254317"/>
                    <a:gd name="connsiteY1246" fmla="*/ 104775 h 317182"/>
                    <a:gd name="connsiteX1247" fmla="*/ 104775 w 254317"/>
                    <a:gd name="connsiteY1247" fmla="*/ 107632 h 317182"/>
                    <a:gd name="connsiteX1248" fmla="*/ 100013 w 254317"/>
                    <a:gd name="connsiteY1248" fmla="*/ 104775 h 317182"/>
                    <a:gd name="connsiteX1249" fmla="*/ 100013 w 254317"/>
                    <a:gd name="connsiteY1249" fmla="*/ 104775 h 317182"/>
                    <a:gd name="connsiteX1250" fmla="*/ 109538 w 254317"/>
                    <a:gd name="connsiteY1250" fmla="*/ 111443 h 317182"/>
                    <a:gd name="connsiteX1251" fmla="*/ 109538 w 254317"/>
                    <a:gd name="connsiteY1251" fmla="*/ 108585 h 317182"/>
                    <a:gd name="connsiteX1252" fmla="*/ 114300 w 254317"/>
                    <a:gd name="connsiteY1252" fmla="*/ 111443 h 317182"/>
                    <a:gd name="connsiteX1253" fmla="*/ 114300 w 254317"/>
                    <a:gd name="connsiteY1253" fmla="*/ 114300 h 317182"/>
                    <a:gd name="connsiteX1254" fmla="*/ 109538 w 254317"/>
                    <a:gd name="connsiteY1254" fmla="*/ 111443 h 317182"/>
                    <a:gd name="connsiteX1255" fmla="*/ 109538 w 254317"/>
                    <a:gd name="connsiteY1255" fmla="*/ 111443 h 317182"/>
                    <a:gd name="connsiteX1256" fmla="*/ 120015 w 254317"/>
                    <a:gd name="connsiteY1256" fmla="*/ 117157 h 317182"/>
                    <a:gd name="connsiteX1257" fmla="*/ 120015 w 254317"/>
                    <a:gd name="connsiteY1257" fmla="*/ 114300 h 317182"/>
                    <a:gd name="connsiteX1258" fmla="*/ 124777 w 254317"/>
                    <a:gd name="connsiteY1258" fmla="*/ 117157 h 317182"/>
                    <a:gd name="connsiteX1259" fmla="*/ 124777 w 254317"/>
                    <a:gd name="connsiteY1259" fmla="*/ 120015 h 317182"/>
                    <a:gd name="connsiteX1260" fmla="*/ 120015 w 254317"/>
                    <a:gd name="connsiteY1260" fmla="*/ 117157 h 317182"/>
                    <a:gd name="connsiteX1261" fmla="*/ 120015 w 254317"/>
                    <a:gd name="connsiteY1261" fmla="*/ 117157 h 317182"/>
                    <a:gd name="connsiteX1262" fmla="*/ 129540 w 254317"/>
                    <a:gd name="connsiteY1262" fmla="*/ 122872 h 317182"/>
                    <a:gd name="connsiteX1263" fmla="*/ 129540 w 254317"/>
                    <a:gd name="connsiteY1263" fmla="*/ 120015 h 317182"/>
                    <a:gd name="connsiteX1264" fmla="*/ 134302 w 254317"/>
                    <a:gd name="connsiteY1264" fmla="*/ 122872 h 317182"/>
                    <a:gd name="connsiteX1265" fmla="*/ 134302 w 254317"/>
                    <a:gd name="connsiteY1265" fmla="*/ 125730 h 317182"/>
                    <a:gd name="connsiteX1266" fmla="*/ 129540 w 254317"/>
                    <a:gd name="connsiteY1266" fmla="*/ 122872 h 317182"/>
                    <a:gd name="connsiteX1267" fmla="*/ 129540 w 254317"/>
                    <a:gd name="connsiteY1267" fmla="*/ 122872 h 317182"/>
                    <a:gd name="connsiteX1268" fmla="*/ 140017 w 254317"/>
                    <a:gd name="connsiteY1268" fmla="*/ 128588 h 317182"/>
                    <a:gd name="connsiteX1269" fmla="*/ 140017 w 254317"/>
                    <a:gd name="connsiteY1269" fmla="*/ 125730 h 317182"/>
                    <a:gd name="connsiteX1270" fmla="*/ 144780 w 254317"/>
                    <a:gd name="connsiteY1270" fmla="*/ 128588 h 317182"/>
                    <a:gd name="connsiteX1271" fmla="*/ 144780 w 254317"/>
                    <a:gd name="connsiteY1271" fmla="*/ 131445 h 317182"/>
                    <a:gd name="connsiteX1272" fmla="*/ 140017 w 254317"/>
                    <a:gd name="connsiteY1272" fmla="*/ 128588 h 317182"/>
                    <a:gd name="connsiteX1273" fmla="*/ 140017 w 254317"/>
                    <a:gd name="connsiteY1273" fmla="*/ 128588 h 317182"/>
                    <a:gd name="connsiteX1274" fmla="*/ 149542 w 254317"/>
                    <a:gd name="connsiteY1274" fmla="*/ 134302 h 317182"/>
                    <a:gd name="connsiteX1275" fmla="*/ 149542 w 254317"/>
                    <a:gd name="connsiteY1275" fmla="*/ 131445 h 317182"/>
                    <a:gd name="connsiteX1276" fmla="*/ 154305 w 254317"/>
                    <a:gd name="connsiteY1276" fmla="*/ 134302 h 317182"/>
                    <a:gd name="connsiteX1277" fmla="*/ 154305 w 254317"/>
                    <a:gd name="connsiteY1277" fmla="*/ 137160 h 317182"/>
                    <a:gd name="connsiteX1278" fmla="*/ 149542 w 254317"/>
                    <a:gd name="connsiteY1278" fmla="*/ 134302 h 317182"/>
                    <a:gd name="connsiteX1279" fmla="*/ 149542 w 254317"/>
                    <a:gd name="connsiteY1279" fmla="*/ 134302 h 317182"/>
                    <a:gd name="connsiteX1280" fmla="*/ 161925 w 254317"/>
                    <a:gd name="connsiteY1280" fmla="*/ 138113 h 317182"/>
                    <a:gd name="connsiteX1281" fmla="*/ 164782 w 254317"/>
                    <a:gd name="connsiteY1281" fmla="*/ 140018 h 317182"/>
                    <a:gd name="connsiteX1282" fmla="*/ 164782 w 254317"/>
                    <a:gd name="connsiteY1282" fmla="*/ 142875 h 317182"/>
                    <a:gd name="connsiteX1283" fmla="*/ 161925 w 254317"/>
                    <a:gd name="connsiteY1283" fmla="*/ 140970 h 317182"/>
                    <a:gd name="connsiteX1284" fmla="*/ 160020 w 254317"/>
                    <a:gd name="connsiteY1284" fmla="*/ 140018 h 317182"/>
                    <a:gd name="connsiteX1285" fmla="*/ 160020 w 254317"/>
                    <a:gd name="connsiteY1285" fmla="*/ 140018 h 317182"/>
                    <a:gd name="connsiteX1286" fmla="*/ 160020 w 254317"/>
                    <a:gd name="connsiteY1286" fmla="*/ 134302 h 317182"/>
                    <a:gd name="connsiteX1287" fmla="*/ 162877 w 254317"/>
                    <a:gd name="connsiteY1287" fmla="*/ 135255 h 317182"/>
                    <a:gd name="connsiteX1288" fmla="*/ 161925 w 254317"/>
                    <a:gd name="connsiteY1288" fmla="*/ 138113 h 317182"/>
                    <a:gd name="connsiteX1289" fmla="*/ 161925 w 254317"/>
                    <a:gd name="connsiteY1289" fmla="*/ 138113 h 317182"/>
                    <a:gd name="connsiteX1290" fmla="*/ 169545 w 254317"/>
                    <a:gd name="connsiteY1290" fmla="*/ 145733 h 317182"/>
                    <a:gd name="connsiteX1291" fmla="*/ 169545 w 254317"/>
                    <a:gd name="connsiteY1291" fmla="*/ 142875 h 317182"/>
                    <a:gd name="connsiteX1292" fmla="*/ 174307 w 254317"/>
                    <a:gd name="connsiteY1292" fmla="*/ 145733 h 317182"/>
                    <a:gd name="connsiteX1293" fmla="*/ 174307 w 254317"/>
                    <a:gd name="connsiteY1293" fmla="*/ 148590 h 317182"/>
                    <a:gd name="connsiteX1294" fmla="*/ 169545 w 254317"/>
                    <a:gd name="connsiteY1294" fmla="*/ 145733 h 317182"/>
                    <a:gd name="connsiteX1295" fmla="*/ 169545 w 254317"/>
                    <a:gd name="connsiteY1295" fmla="*/ 145733 h 317182"/>
                    <a:gd name="connsiteX1296" fmla="*/ 180022 w 254317"/>
                    <a:gd name="connsiteY1296" fmla="*/ 151447 h 317182"/>
                    <a:gd name="connsiteX1297" fmla="*/ 180022 w 254317"/>
                    <a:gd name="connsiteY1297" fmla="*/ 148590 h 317182"/>
                    <a:gd name="connsiteX1298" fmla="*/ 184785 w 254317"/>
                    <a:gd name="connsiteY1298" fmla="*/ 151447 h 317182"/>
                    <a:gd name="connsiteX1299" fmla="*/ 184785 w 254317"/>
                    <a:gd name="connsiteY1299" fmla="*/ 154305 h 317182"/>
                    <a:gd name="connsiteX1300" fmla="*/ 180022 w 254317"/>
                    <a:gd name="connsiteY1300" fmla="*/ 151447 h 317182"/>
                    <a:gd name="connsiteX1301" fmla="*/ 180022 w 254317"/>
                    <a:gd name="connsiteY1301" fmla="*/ 151447 h 317182"/>
                    <a:gd name="connsiteX1302" fmla="*/ 189547 w 254317"/>
                    <a:gd name="connsiteY1302" fmla="*/ 154305 h 317182"/>
                    <a:gd name="connsiteX1303" fmla="*/ 192405 w 254317"/>
                    <a:gd name="connsiteY1303" fmla="*/ 156210 h 317182"/>
                    <a:gd name="connsiteX1304" fmla="*/ 192405 w 254317"/>
                    <a:gd name="connsiteY1304" fmla="*/ 153352 h 317182"/>
                    <a:gd name="connsiteX1305" fmla="*/ 195263 w 254317"/>
                    <a:gd name="connsiteY1305" fmla="*/ 154305 h 317182"/>
                    <a:gd name="connsiteX1306" fmla="*/ 195263 w 254317"/>
                    <a:gd name="connsiteY1306" fmla="*/ 160020 h 317182"/>
                    <a:gd name="connsiteX1307" fmla="*/ 194310 w 254317"/>
                    <a:gd name="connsiteY1307" fmla="*/ 160020 h 317182"/>
                    <a:gd name="connsiteX1308" fmla="*/ 192405 w 254317"/>
                    <a:gd name="connsiteY1308" fmla="*/ 159068 h 317182"/>
                    <a:gd name="connsiteX1309" fmla="*/ 189547 w 254317"/>
                    <a:gd name="connsiteY1309" fmla="*/ 157163 h 317182"/>
                    <a:gd name="connsiteX1310" fmla="*/ 189547 w 254317"/>
                    <a:gd name="connsiteY1310" fmla="*/ 154305 h 317182"/>
                    <a:gd name="connsiteX1311" fmla="*/ 189547 w 254317"/>
                    <a:gd name="connsiteY1311" fmla="*/ 154305 h 317182"/>
                    <a:gd name="connsiteX1312" fmla="*/ 199072 w 254317"/>
                    <a:gd name="connsiteY1312" fmla="*/ 162877 h 317182"/>
                    <a:gd name="connsiteX1313" fmla="*/ 199072 w 254317"/>
                    <a:gd name="connsiteY1313" fmla="*/ 160020 h 317182"/>
                    <a:gd name="connsiteX1314" fmla="*/ 203835 w 254317"/>
                    <a:gd name="connsiteY1314" fmla="*/ 162877 h 317182"/>
                    <a:gd name="connsiteX1315" fmla="*/ 203835 w 254317"/>
                    <a:gd name="connsiteY1315" fmla="*/ 165735 h 317182"/>
                    <a:gd name="connsiteX1316" fmla="*/ 199072 w 254317"/>
                    <a:gd name="connsiteY1316" fmla="*/ 162877 h 317182"/>
                    <a:gd name="connsiteX1317" fmla="*/ 199072 w 254317"/>
                    <a:gd name="connsiteY1317" fmla="*/ 162877 h 317182"/>
                    <a:gd name="connsiteX1318" fmla="*/ 209550 w 254317"/>
                    <a:gd name="connsiteY1318" fmla="*/ 168593 h 317182"/>
                    <a:gd name="connsiteX1319" fmla="*/ 209550 w 254317"/>
                    <a:gd name="connsiteY1319" fmla="*/ 165735 h 317182"/>
                    <a:gd name="connsiteX1320" fmla="*/ 214313 w 254317"/>
                    <a:gd name="connsiteY1320" fmla="*/ 168593 h 317182"/>
                    <a:gd name="connsiteX1321" fmla="*/ 214313 w 254317"/>
                    <a:gd name="connsiteY1321" fmla="*/ 171450 h 317182"/>
                    <a:gd name="connsiteX1322" fmla="*/ 209550 w 254317"/>
                    <a:gd name="connsiteY1322" fmla="*/ 168593 h 317182"/>
                    <a:gd name="connsiteX1323" fmla="*/ 209550 w 254317"/>
                    <a:gd name="connsiteY1323" fmla="*/ 168593 h 317182"/>
                    <a:gd name="connsiteX1324" fmla="*/ 219075 w 254317"/>
                    <a:gd name="connsiteY1324" fmla="*/ 174308 h 317182"/>
                    <a:gd name="connsiteX1325" fmla="*/ 219075 w 254317"/>
                    <a:gd name="connsiteY1325" fmla="*/ 171450 h 317182"/>
                    <a:gd name="connsiteX1326" fmla="*/ 223838 w 254317"/>
                    <a:gd name="connsiteY1326" fmla="*/ 174308 h 317182"/>
                    <a:gd name="connsiteX1327" fmla="*/ 223838 w 254317"/>
                    <a:gd name="connsiteY1327" fmla="*/ 177165 h 317182"/>
                    <a:gd name="connsiteX1328" fmla="*/ 219075 w 254317"/>
                    <a:gd name="connsiteY1328" fmla="*/ 174308 h 317182"/>
                    <a:gd name="connsiteX1329" fmla="*/ 219075 w 254317"/>
                    <a:gd name="connsiteY1329" fmla="*/ 174308 h 317182"/>
                    <a:gd name="connsiteX1330" fmla="*/ 229552 w 254317"/>
                    <a:gd name="connsiteY1330" fmla="*/ 180022 h 317182"/>
                    <a:gd name="connsiteX1331" fmla="*/ 229552 w 254317"/>
                    <a:gd name="connsiteY1331" fmla="*/ 177165 h 317182"/>
                    <a:gd name="connsiteX1332" fmla="*/ 234315 w 254317"/>
                    <a:gd name="connsiteY1332" fmla="*/ 180022 h 317182"/>
                    <a:gd name="connsiteX1333" fmla="*/ 234315 w 254317"/>
                    <a:gd name="connsiteY1333" fmla="*/ 182880 h 317182"/>
                    <a:gd name="connsiteX1334" fmla="*/ 229552 w 254317"/>
                    <a:gd name="connsiteY1334" fmla="*/ 180022 h 317182"/>
                    <a:gd name="connsiteX1335" fmla="*/ 229552 w 254317"/>
                    <a:gd name="connsiteY1335" fmla="*/ 180022 h 317182"/>
                    <a:gd name="connsiteX1336" fmla="*/ 239077 w 254317"/>
                    <a:gd name="connsiteY1336" fmla="*/ 185737 h 317182"/>
                    <a:gd name="connsiteX1337" fmla="*/ 239077 w 254317"/>
                    <a:gd name="connsiteY1337" fmla="*/ 182880 h 317182"/>
                    <a:gd name="connsiteX1338" fmla="*/ 243840 w 254317"/>
                    <a:gd name="connsiteY1338" fmla="*/ 185737 h 317182"/>
                    <a:gd name="connsiteX1339" fmla="*/ 243840 w 254317"/>
                    <a:gd name="connsiteY1339" fmla="*/ 188595 h 317182"/>
                    <a:gd name="connsiteX1340" fmla="*/ 239077 w 254317"/>
                    <a:gd name="connsiteY1340" fmla="*/ 185737 h 317182"/>
                    <a:gd name="connsiteX1341" fmla="*/ 239077 w 254317"/>
                    <a:gd name="connsiteY1341" fmla="*/ 185737 h 317182"/>
                    <a:gd name="connsiteX1342" fmla="*/ 249555 w 254317"/>
                    <a:gd name="connsiteY1342" fmla="*/ 188595 h 317182"/>
                    <a:gd name="connsiteX1343" fmla="*/ 254317 w 254317"/>
                    <a:gd name="connsiteY1343" fmla="*/ 191453 h 317182"/>
                    <a:gd name="connsiteX1344" fmla="*/ 254317 w 254317"/>
                    <a:gd name="connsiteY1344" fmla="*/ 194310 h 317182"/>
                    <a:gd name="connsiteX1345" fmla="*/ 249555 w 254317"/>
                    <a:gd name="connsiteY1345" fmla="*/ 191453 h 317182"/>
                    <a:gd name="connsiteX1346" fmla="*/ 249555 w 254317"/>
                    <a:gd name="connsiteY1346" fmla="*/ 188595 h 317182"/>
                    <a:gd name="connsiteX1347" fmla="*/ 249555 w 254317"/>
                    <a:gd name="connsiteY1347" fmla="*/ 188595 h 317182"/>
                    <a:gd name="connsiteX1348" fmla="*/ 0 w 254317"/>
                    <a:gd name="connsiteY1348" fmla="*/ 9525 h 317182"/>
                    <a:gd name="connsiteX1349" fmla="*/ 0 w 254317"/>
                    <a:gd name="connsiteY1349" fmla="*/ 6668 h 317182"/>
                    <a:gd name="connsiteX1350" fmla="*/ 4763 w 254317"/>
                    <a:gd name="connsiteY1350" fmla="*/ 9525 h 317182"/>
                    <a:gd name="connsiteX1351" fmla="*/ 4763 w 254317"/>
                    <a:gd name="connsiteY1351" fmla="*/ 12382 h 317182"/>
                    <a:gd name="connsiteX1352" fmla="*/ 0 w 254317"/>
                    <a:gd name="connsiteY1352" fmla="*/ 9525 h 317182"/>
                    <a:gd name="connsiteX1353" fmla="*/ 0 w 254317"/>
                    <a:gd name="connsiteY1353" fmla="*/ 9525 h 317182"/>
                    <a:gd name="connsiteX1354" fmla="*/ 10477 w 254317"/>
                    <a:gd name="connsiteY1354" fmla="*/ 15240 h 317182"/>
                    <a:gd name="connsiteX1355" fmla="*/ 10477 w 254317"/>
                    <a:gd name="connsiteY1355" fmla="*/ 12382 h 317182"/>
                    <a:gd name="connsiteX1356" fmla="*/ 15240 w 254317"/>
                    <a:gd name="connsiteY1356" fmla="*/ 15240 h 317182"/>
                    <a:gd name="connsiteX1357" fmla="*/ 15240 w 254317"/>
                    <a:gd name="connsiteY1357" fmla="*/ 18097 h 317182"/>
                    <a:gd name="connsiteX1358" fmla="*/ 10477 w 254317"/>
                    <a:gd name="connsiteY1358" fmla="*/ 15240 h 317182"/>
                    <a:gd name="connsiteX1359" fmla="*/ 10477 w 254317"/>
                    <a:gd name="connsiteY1359" fmla="*/ 15240 h 317182"/>
                    <a:gd name="connsiteX1360" fmla="*/ 20002 w 254317"/>
                    <a:gd name="connsiteY1360" fmla="*/ 20955 h 317182"/>
                    <a:gd name="connsiteX1361" fmla="*/ 20002 w 254317"/>
                    <a:gd name="connsiteY1361" fmla="*/ 18097 h 317182"/>
                    <a:gd name="connsiteX1362" fmla="*/ 24765 w 254317"/>
                    <a:gd name="connsiteY1362" fmla="*/ 20955 h 317182"/>
                    <a:gd name="connsiteX1363" fmla="*/ 24765 w 254317"/>
                    <a:gd name="connsiteY1363" fmla="*/ 23813 h 317182"/>
                    <a:gd name="connsiteX1364" fmla="*/ 20002 w 254317"/>
                    <a:gd name="connsiteY1364" fmla="*/ 20955 h 317182"/>
                    <a:gd name="connsiteX1365" fmla="*/ 20002 w 254317"/>
                    <a:gd name="connsiteY1365" fmla="*/ 20955 h 317182"/>
                    <a:gd name="connsiteX1366" fmla="*/ 30480 w 254317"/>
                    <a:gd name="connsiteY1366" fmla="*/ 26670 h 317182"/>
                    <a:gd name="connsiteX1367" fmla="*/ 30480 w 254317"/>
                    <a:gd name="connsiteY1367" fmla="*/ 23813 h 317182"/>
                    <a:gd name="connsiteX1368" fmla="*/ 35242 w 254317"/>
                    <a:gd name="connsiteY1368" fmla="*/ 26670 h 317182"/>
                    <a:gd name="connsiteX1369" fmla="*/ 35242 w 254317"/>
                    <a:gd name="connsiteY1369" fmla="*/ 29527 h 317182"/>
                    <a:gd name="connsiteX1370" fmla="*/ 30480 w 254317"/>
                    <a:gd name="connsiteY1370" fmla="*/ 26670 h 317182"/>
                    <a:gd name="connsiteX1371" fmla="*/ 30480 w 254317"/>
                    <a:gd name="connsiteY1371" fmla="*/ 26670 h 317182"/>
                    <a:gd name="connsiteX1372" fmla="*/ 40005 w 254317"/>
                    <a:gd name="connsiteY1372" fmla="*/ 32385 h 317182"/>
                    <a:gd name="connsiteX1373" fmla="*/ 40005 w 254317"/>
                    <a:gd name="connsiteY1373" fmla="*/ 29527 h 317182"/>
                    <a:gd name="connsiteX1374" fmla="*/ 44767 w 254317"/>
                    <a:gd name="connsiteY1374" fmla="*/ 32385 h 317182"/>
                    <a:gd name="connsiteX1375" fmla="*/ 44767 w 254317"/>
                    <a:gd name="connsiteY1375" fmla="*/ 35243 h 317182"/>
                    <a:gd name="connsiteX1376" fmla="*/ 40005 w 254317"/>
                    <a:gd name="connsiteY1376" fmla="*/ 32385 h 317182"/>
                    <a:gd name="connsiteX1377" fmla="*/ 40005 w 254317"/>
                    <a:gd name="connsiteY1377" fmla="*/ 32385 h 317182"/>
                    <a:gd name="connsiteX1378" fmla="*/ 49530 w 254317"/>
                    <a:gd name="connsiteY1378" fmla="*/ 38100 h 317182"/>
                    <a:gd name="connsiteX1379" fmla="*/ 49530 w 254317"/>
                    <a:gd name="connsiteY1379" fmla="*/ 35243 h 317182"/>
                    <a:gd name="connsiteX1380" fmla="*/ 54292 w 254317"/>
                    <a:gd name="connsiteY1380" fmla="*/ 38100 h 317182"/>
                    <a:gd name="connsiteX1381" fmla="*/ 54292 w 254317"/>
                    <a:gd name="connsiteY1381" fmla="*/ 40957 h 317182"/>
                    <a:gd name="connsiteX1382" fmla="*/ 49530 w 254317"/>
                    <a:gd name="connsiteY1382" fmla="*/ 38100 h 317182"/>
                    <a:gd name="connsiteX1383" fmla="*/ 49530 w 254317"/>
                    <a:gd name="connsiteY1383" fmla="*/ 38100 h 317182"/>
                    <a:gd name="connsiteX1384" fmla="*/ 60007 w 254317"/>
                    <a:gd name="connsiteY1384" fmla="*/ 41910 h 317182"/>
                    <a:gd name="connsiteX1385" fmla="*/ 60007 w 254317"/>
                    <a:gd name="connsiteY1385" fmla="*/ 41910 h 317182"/>
                    <a:gd name="connsiteX1386" fmla="*/ 64770 w 254317"/>
                    <a:gd name="connsiteY1386" fmla="*/ 43815 h 317182"/>
                    <a:gd name="connsiteX1387" fmla="*/ 64770 w 254317"/>
                    <a:gd name="connsiteY1387" fmla="*/ 46672 h 317182"/>
                    <a:gd name="connsiteX1388" fmla="*/ 61913 w 254317"/>
                    <a:gd name="connsiteY1388" fmla="*/ 44768 h 317182"/>
                    <a:gd name="connsiteX1389" fmla="*/ 61913 w 254317"/>
                    <a:gd name="connsiteY1389" fmla="*/ 48577 h 317182"/>
                    <a:gd name="connsiteX1390" fmla="*/ 59055 w 254317"/>
                    <a:gd name="connsiteY1390" fmla="*/ 46672 h 317182"/>
                    <a:gd name="connsiteX1391" fmla="*/ 60007 w 254317"/>
                    <a:gd name="connsiteY1391" fmla="*/ 41910 h 317182"/>
                    <a:gd name="connsiteX1392" fmla="*/ 60007 w 254317"/>
                    <a:gd name="connsiteY1392" fmla="*/ 41910 h 317182"/>
                    <a:gd name="connsiteX1393" fmla="*/ 60007 w 254317"/>
                    <a:gd name="connsiteY1393" fmla="*/ 41910 h 317182"/>
                    <a:gd name="connsiteX1394" fmla="*/ 69532 w 254317"/>
                    <a:gd name="connsiteY1394" fmla="*/ 49530 h 317182"/>
                    <a:gd name="connsiteX1395" fmla="*/ 69532 w 254317"/>
                    <a:gd name="connsiteY1395" fmla="*/ 46672 h 317182"/>
                    <a:gd name="connsiteX1396" fmla="*/ 74295 w 254317"/>
                    <a:gd name="connsiteY1396" fmla="*/ 49530 h 317182"/>
                    <a:gd name="connsiteX1397" fmla="*/ 74295 w 254317"/>
                    <a:gd name="connsiteY1397" fmla="*/ 52388 h 317182"/>
                    <a:gd name="connsiteX1398" fmla="*/ 69532 w 254317"/>
                    <a:gd name="connsiteY1398" fmla="*/ 49530 h 317182"/>
                    <a:gd name="connsiteX1399" fmla="*/ 69532 w 254317"/>
                    <a:gd name="connsiteY1399" fmla="*/ 49530 h 317182"/>
                    <a:gd name="connsiteX1400" fmla="*/ 80010 w 254317"/>
                    <a:gd name="connsiteY1400" fmla="*/ 55245 h 317182"/>
                    <a:gd name="connsiteX1401" fmla="*/ 80010 w 254317"/>
                    <a:gd name="connsiteY1401" fmla="*/ 52388 h 317182"/>
                    <a:gd name="connsiteX1402" fmla="*/ 84772 w 254317"/>
                    <a:gd name="connsiteY1402" fmla="*/ 55245 h 317182"/>
                    <a:gd name="connsiteX1403" fmla="*/ 84772 w 254317"/>
                    <a:gd name="connsiteY1403" fmla="*/ 58102 h 317182"/>
                    <a:gd name="connsiteX1404" fmla="*/ 80010 w 254317"/>
                    <a:gd name="connsiteY1404" fmla="*/ 55245 h 317182"/>
                    <a:gd name="connsiteX1405" fmla="*/ 80010 w 254317"/>
                    <a:gd name="connsiteY1405" fmla="*/ 55245 h 317182"/>
                    <a:gd name="connsiteX1406" fmla="*/ 89535 w 254317"/>
                    <a:gd name="connsiteY1406" fmla="*/ 60960 h 317182"/>
                    <a:gd name="connsiteX1407" fmla="*/ 89535 w 254317"/>
                    <a:gd name="connsiteY1407" fmla="*/ 58102 h 317182"/>
                    <a:gd name="connsiteX1408" fmla="*/ 94297 w 254317"/>
                    <a:gd name="connsiteY1408" fmla="*/ 60960 h 317182"/>
                    <a:gd name="connsiteX1409" fmla="*/ 94297 w 254317"/>
                    <a:gd name="connsiteY1409" fmla="*/ 61913 h 317182"/>
                    <a:gd name="connsiteX1410" fmla="*/ 95250 w 254317"/>
                    <a:gd name="connsiteY1410" fmla="*/ 61913 h 317182"/>
                    <a:gd name="connsiteX1411" fmla="*/ 95250 w 254317"/>
                    <a:gd name="connsiteY1411" fmla="*/ 67627 h 317182"/>
                    <a:gd name="connsiteX1412" fmla="*/ 92392 w 254317"/>
                    <a:gd name="connsiteY1412" fmla="*/ 66675 h 317182"/>
                    <a:gd name="connsiteX1413" fmla="*/ 92392 w 254317"/>
                    <a:gd name="connsiteY1413" fmla="*/ 62865 h 317182"/>
                    <a:gd name="connsiteX1414" fmla="*/ 89535 w 254317"/>
                    <a:gd name="connsiteY1414" fmla="*/ 60960 h 317182"/>
                    <a:gd name="connsiteX1415" fmla="*/ 89535 w 254317"/>
                    <a:gd name="connsiteY1415" fmla="*/ 60960 h 317182"/>
                    <a:gd name="connsiteX1416" fmla="*/ 100013 w 254317"/>
                    <a:gd name="connsiteY1416" fmla="*/ 66675 h 317182"/>
                    <a:gd name="connsiteX1417" fmla="*/ 100013 w 254317"/>
                    <a:gd name="connsiteY1417" fmla="*/ 63818 h 317182"/>
                    <a:gd name="connsiteX1418" fmla="*/ 104775 w 254317"/>
                    <a:gd name="connsiteY1418" fmla="*/ 66675 h 317182"/>
                    <a:gd name="connsiteX1419" fmla="*/ 104775 w 254317"/>
                    <a:gd name="connsiteY1419" fmla="*/ 69532 h 317182"/>
                    <a:gd name="connsiteX1420" fmla="*/ 100013 w 254317"/>
                    <a:gd name="connsiteY1420" fmla="*/ 66675 h 317182"/>
                    <a:gd name="connsiteX1421" fmla="*/ 100013 w 254317"/>
                    <a:gd name="connsiteY1421" fmla="*/ 66675 h 317182"/>
                    <a:gd name="connsiteX1422" fmla="*/ 109538 w 254317"/>
                    <a:gd name="connsiteY1422" fmla="*/ 72390 h 317182"/>
                    <a:gd name="connsiteX1423" fmla="*/ 109538 w 254317"/>
                    <a:gd name="connsiteY1423" fmla="*/ 69532 h 317182"/>
                    <a:gd name="connsiteX1424" fmla="*/ 114300 w 254317"/>
                    <a:gd name="connsiteY1424" fmla="*/ 72390 h 317182"/>
                    <a:gd name="connsiteX1425" fmla="*/ 114300 w 254317"/>
                    <a:gd name="connsiteY1425" fmla="*/ 75247 h 317182"/>
                    <a:gd name="connsiteX1426" fmla="*/ 109538 w 254317"/>
                    <a:gd name="connsiteY1426" fmla="*/ 72390 h 317182"/>
                    <a:gd name="connsiteX1427" fmla="*/ 109538 w 254317"/>
                    <a:gd name="connsiteY1427" fmla="*/ 72390 h 317182"/>
                    <a:gd name="connsiteX1428" fmla="*/ 120015 w 254317"/>
                    <a:gd name="connsiteY1428" fmla="*/ 78105 h 317182"/>
                    <a:gd name="connsiteX1429" fmla="*/ 120015 w 254317"/>
                    <a:gd name="connsiteY1429" fmla="*/ 75247 h 317182"/>
                    <a:gd name="connsiteX1430" fmla="*/ 124777 w 254317"/>
                    <a:gd name="connsiteY1430" fmla="*/ 78105 h 317182"/>
                    <a:gd name="connsiteX1431" fmla="*/ 124777 w 254317"/>
                    <a:gd name="connsiteY1431" fmla="*/ 80963 h 317182"/>
                    <a:gd name="connsiteX1432" fmla="*/ 120015 w 254317"/>
                    <a:gd name="connsiteY1432" fmla="*/ 78105 h 317182"/>
                    <a:gd name="connsiteX1433" fmla="*/ 120015 w 254317"/>
                    <a:gd name="connsiteY1433" fmla="*/ 78105 h 317182"/>
                    <a:gd name="connsiteX1434" fmla="*/ 129540 w 254317"/>
                    <a:gd name="connsiteY1434" fmla="*/ 83820 h 317182"/>
                    <a:gd name="connsiteX1435" fmla="*/ 129540 w 254317"/>
                    <a:gd name="connsiteY1435" fmla="*/ 80963 h 317182"/>
                    <a:gd name="connsiteX1436" fmla="*/ 134302 w 254317"/>
                    <a:gd name="connsiteY1436" fmla="*/ 83820 h 317182"/>
                    <a:gd name="connsiteX1437" fmla="*/ 134302 w 254317"/>
                    <a:gd name="connsiteY1437" fmla="*/ 86677 h 317182"/>
                    <a:gd name="connsiteX1438" fmla="*/ 129540 w 254317"/>
                    <a:gd name="connsiteY1438" fmla="*/ 83820 h 317182"/>
                    <a:gd name="connsiteX1439" fmla="*/ 129540 w 254317"/>
                    <a:gd name="connsiteY1439" fmla="*/ 83820 h 317182"/>
                    <a:gd name="connsiteX1440" fmla="*/ 140017 w 254317"/>
                    <a:gd name="connsiteY1440" fmla="*/ 89535 h 317182"/>
                    <a:gd name="connsiteX1441" fmla="*/ 140017 w 254317"/>
                    <a:gd name="connsiteY1441" fmla="*/ 86677 h 317182"/>
                    <a:gd name="connsiteX1442" fmla="*/ 144780 w 254317"/>
                    <a:gd name="connsiteY1442" fmla="*/ 89535 h 317182"/>
                    <a:gd name="connsiteX1443" fmla="*/ 144780 w 254317"/>
                    <a:gd name="connsiteY1443" fmla="*/ 92393 h 317182"/>
                    <a:gd name="connsiteX1444" fmla="*/ 140017 w 254317"/>
                    <a:gd name="connsiteY1444" fmla="*/ 89535 h 317182"/>
                    <a:gd name="connsiteX1445" fmla="*/ 140017 w 254317"/>
                    <a:gd name="connsiteY1445" fmla="*/ 89535 h 317182"/>
                    <a:gd name="connsiteX1446" fmla="*/ 149542 w 254317"/>
                    <a:gd name="connsiteY1446" fmla="*/ 96202 h 317182"/>
                    <a:gd name="connsiteX1447" fmla="*/ 149542 w 254317"/>
                    <a:gd name="connsiteY1447" fmla="*/ 93345 h 317182"/>
                    <a:gd name="connsiteX1448" fmla="*/ 154305 w 254317"/>
                    <a:gd name="connsiteY1448" fmla="*/ 96202 h 317182"/>
                    <a:gd name="connsiteX1449" fmla="*/ 154305 w 254317"/>
                    <a:gd name="connsiteY1449" fmla="*/ 99060 h 317182"/>
                    <a:gd name="connsiteX1450" fmla="*/ 149542 w 254317"/>
                    <a:gd name="connsiteY1450" fmla="*/ 96202 h 317182"/>
                    <a:gd name="connsiteX1451" fmla="*/ 149542 w 254317"/>
                    <a:gd name="connsiteY1451" fmla="*/ 96202 h 317182"/>
                    <a:gd name="connsiteX1452" fmla="*/ 160020 w 254317"/>
                    <a:gd name="connsiteY1452" fmla="*/ 99060 h 317182"/>
                    <a:gd name="connsiteX1453" fmla="*/ 160020 w 254317"/>
                    <a:gd name="connsiteY1453" fmla="*/ 99060 h 317182"/>
                    <a:gd name="connsiteX1454" fmla="*/ 164782 w 254317"/>
                    <a:gd name="connsiteY1454" fmla="*/ 100965 h 317182"/>
                    <a:gd name="connsiteX1455" fmla="*/ 164782 w 254317"/>
                    <a:gd name="connsiteY1455" fmla="*/ 103822 h 317182"/>
                    <a:gd name="connsiteX1456" fmla="*/ 161925 w 254317"/>
                    <a:gd name="connsiteY1456" fmla="*/ 101918 h 317182"/>
                    <a:gd name="connsiteX1457" fmla="*/ 161925 w 254317"/>
                    <a:gd name="connsiteY1457" fmla="*/ 105727 h 317182"/>
                    <a:gd name="connsiteX1458" fmla="*/ 159067 w 254317"/>
                    <a:gd name="connsiteY1458" fmla="*/ 104775 h 317182"/>
                    <a:gd name="connsiteX1459" fmla="*/ 160020 w 254317"/>
                    <a:gd name="connsiteY1459" fmla="*/ 99060 h 317182"/>
                    <a:gd name="connsiteX1460" fmla="*/ 160020 w 254317"/>
                    <a:gd name="connsiteY1460" fmla="*/ 99060 h 317182"/>
                    <a:gd name="connsiteX1461" fmla="*/ 160020 w 254317"/>
                    <a:gd name="connsiteY1461" fmla="*/ 99060 h 317182"/>
                    <a:gd name="connsiteX1462" fmla="*/ 169545 w 254317"/>
                    <a:gd name="connsiteY1462" fmla="*/ 107632 h 317182"/>
                    <a:gd name="connsiteX1463" fmla="*/ 169545 w 254317"/>
                    <a:gd name="connsiteY1463" fmla="*/ 104775 h 317182"/>
                    <a:gd name="connsiteX1464" fmla="*/ 174307 w 254317"/>
                    <a:gd name="connsiteY1464" fmla="*/ 107632 h 317182"/>
                    <a:gd name="connsiteX1465" fmla="*/ 174307 w 254317"/>
                    <a:gd name="connsiteY1465" fmla="*/ 110490 h 317182"/>
                    <a:gd name="connsiteX1466" fmla="*/ 169545 w 254317"/>
                    <a:gd name="connsiteY1466" fmla="*/ 107632 h 317182"/>
                    <a:gd name="connsiteX1467" fmla="*/ 169545 w 254317"/>
                    <a:gd name="connsiteY1467" fmla="*/ 107632 h 317182"/>
                    <a:gd name="connsiteX1468" fmla="*/ 180022 w 254317"/>
                    <a:gd name="connsiteY1468" fmla="*/ 113347 h 317182"/>
                    <a:gd name="connsiteX1469" fmla="*/ 180022 w 254317"/>
                    <a:gd name="connsiteY1469" fmla="*/ 110490 h 317182"/>
                    <a:gd name="connsiteX1470" fmla="*/ 184785 w 254317"/>
                    <a:gd name="connsiteY1470" fmla="*/ 113347 h 317182"/>
                    <a:gd name="connsiteX1471" fmla="*/ 184785 w 254317"/>
                    <a:gd name="connsiteY1471" fmla="*/ 116205 h 317182"/>
                    <a:gd name="connsiteX1472" fmla="*/ 180022 w 254317"/>
                    <a:gd name="connsiteY1472" fmla="*/ 113347 h 317182"/>
                    <a:gd name="connsiteX1473" fmla="*/ 180022 w 254317"/>
                    <a:gd name="connsiteY1473" fmla="*/ 113347 h 317182"/>
                    <a:gd name="connsiteX1474" fmla="*/ 199072 w 254317"/>
                    <a:gd name="connsiteY1474" fmla="*/ 124777 h 317182"/>
                    <a:gd name="connsiteX1475" fmla="*/ 199072 w 254317"/>
                    <a:gd name="connsiteY1475" fmla="*/ 121920 h 317182"/>
                    <a:gd name="connsiteX1476" fmla="*/ 203835 w 254317"/>
                    <a:gd name="connsiteY1476" fmla="*/ 124777 h 317182"/>
                    <a:gd name="connsiteX1477" fmla="*/ 203835 w 254317"/>
                    <a:gd name="connsiteY1477" fmla="*/ 127635 h 317182"/>
                    <a:gd name="connsiteX1478" fmla="*/ 199072 w 254317"/>
                    <a:gd name="connsiteY1478" fmla="*/ 124777 h 317182"/>
                    <a:gd name="connsiteX1479" fmla="*/ 199072 w 254317"/>
                    <a:gd name="connsiteY1479" fmla="*/ 124777 h 317182"/>
                    <a:gd name="connsiteX1480" fmla="*/ 209550 w 254317"/>
                    <a:gd name="connsiteY1480" fmla="*/ 130493 h 317182"/>
                    <a:gd name="connsiteX1481" fmla="*/ 209550 w 254317"/>
                    <a:gd name="connsiteY1481" fmla="*/ 127635 h 317182"/>
                    <a:gd name="connsiteX1482" fmla="*/ 214313 w 254317"/>
                    <a:gd name="connsiteY1482" fmla="*/ 130493 h 317182"/>
                    <a:gd name="connsiteX1483" fmla="*/ 214313 w 254317"/>
                    <a:gd name="connsiteY1483" fmla="*/ 133350 h 317182"/>
                    <a:gd name="connsiteX1484" fmla="*/ 209550 w 254317"/>
                    <a:gd name="connsiteY1484" fmla="*/ 130493 h 317182"/>
                    <a:gd name="connsiteX1485" fmla="*/ 209550 w 254317"/>
                    <a:gd name="connsiteY1485" fmla="*/ 130493 h 317182"/>
                    <a:gd name="connsiteX1486" fmla="*/ 219075 w 254317"/>
                    <a:gd name="connsiteY1486" fmla="*/ 136208 h 317182"/>
                    <a:gd name="connsiteX1487" fmla="*/ 219075 w 254317"/>
                    <a:gd name="connsiteY1487" fmla="*/ 133350 h 317182"/>
                    <a:gd name="connsiteX1488" fmla="*/ 223838 w 254317"/>
                    <a:gd name="connsiteY1488" fmla="*/ 136208 h 317182"/>
                    <a:gd name="connsiteX1489" fmla="*/ 223838 w 254317"/>
                    <a:gd name="connsiteY1489" fmla="*/ 139065 h 317182"/>
                    <a:gd name="connsiteX1490" fmla="*/ 219075 w 254317"/>
                    <a:gd name="connsiteY1490" fmla="*/ 136208 h 317182"/>
                    <a:gd name="connsiteX1491" fmla="*/ 219075 w 254317"/>
                    <a:gd name="connsiteY1491" fmla="*/ 136208 h 317182"/>
                    <a:gd name="connsiteX1492" fmla="*/ 229552 w 254317"/>
                    <a:gd name="connsiteY1492" fmla="*/ 141922 h 317182"/>
                    <a:gd name="connsiteX1493" fmla="*/ 229552 w 254317"/>
                    <a:gd name="connsiteY1493" fmla="*/ 139065 h 317182"/>
                    <a:gd name="connsiteX1494" fmla="*/ 234315 w 254317"/>
                    <a:gd name="connsiteY1494" fmla="*/ 141922 h 317182"/>
                    <a:gd name="connsiteX1495" fmla="*/ 234315 w 254317"/>
                    <a:gd name="connsiteY1495" fmla="*/ 144780 h 317182"/>
                    <a:gd name="connsiteX1496" fmla="*/ 229552 w 254317"/>
                    <a:gd name="connsiteY1496" fmla="*/ 141922 h 317182"/>
                    <a:gd name="connsiteX1497" fmla="*/ 229552 w 254317"/>
                    <a:gd name="connsiteY1497" fmla="*/ 141922 h 317182"/>
                    <a:gd name="connsiteX1498" fmla="*/ 239077 w 254317"/>
                    <a:gd name="connsiteY1498" fmla="*/ 147638 h 317182"/>
                    <a:gd name="connsiteX1499" fmla="*/ 239077 w 254317"/>
                    <a:gd name="connsiteY1499" fmla="*/ 144780 h 317182"/>
                    <a:gd name="connsiteX1500" fmla="*/ 243840 w 254317"/>
                    <a:gd name="connsiteY1500" fmla="*/ 147638 h 317182"/>
                    <a:gd name="connsiteX1501" fmla="*/ 243840 w 254317"/>
                    <a:gd name="connsiteY1501" fmla="*/ 150495 h 317182"/>
                    <a:gd name="connsiteX1502" fmla="*/ 239077 w 254317"/>
                    <a:gd name="connsiteY1502" fmla="*/ 147638 h 31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</a:cxnLst>
                  <a:rect l="l" t="t" r="r" b="b"/>
                  <a:pathLst>
                    <a:path w="254317" h="317182">
                      <a:moveTo>
                        <a:pt x="249555" y="150495"/>
                      </a:moveTo>
                      <a:lnTo>
                        <a:pt x="254317" y="153352"/>
                      </a:lnTo>
                      <a:lnTo>
                        <a:pt x="254317" y="156210"/>
                      </a:lnTo>
                      <a:lnTo>
                        <a:pt x="249555" y="153352"/>
                      </a:lnTo>
                      <a:lnTo>
                        <a:pt x="249555" y="150495"/>
                      </a:lnTo>
                      <a:lnTo>
                        <a:pt x="249555" y="150495"/>
                      </a:lnTo>
                      <a:close/>
                      <a:moveTo>
                        <a:pt x="225742" y="316230"/>
                      </a:moveTo>
                      <a:lnTo>
                        <a:pt x="225742" y="310515"/>
                      </a:lnTo>
                      <a:lnTo>
                        <a:pt x="228600" y="311468"/>
                      </a:lnTo>
                      <a:lnTo>
                        <a:pt x="228600" y="317183"/>
                      </a:lnTo>
                      <a:lnTo>
                        <a:pt x="225742" y="316230"/>
                      </a:lnTo>
                      <a:lnTo>
                        <a:pt x="225742" y="316230"/>
                      </a:lnTo>
                      <a:close/>
                      <a:moveTo>
                        <a:pt x="225742" y="304800"/>
                      </a:moveTo>
                      <a:lnTo>
                        <a:pt x="225742" y="299085"/>
                      </a:lnTo>
                      <a:lnTo>
                        <a:pt x="228600" y="300037"/>
                      </a:lnTo>
                      <a:lnTo>
                        <a:pt x="228600" y="305753"/>
                      </a:lnTo>
                      <a:lnTo>
                        <a:pt x="225742" y="304800"/>
                      </a:lnTo>
                      <a:lnTo>
                        <a:pt x="225742" y="304800"/>
                      </a:lnTo>
                      <a:close/>
                      <a:moveTo>
                        <a:pt x="225742" y="293370"/>
                      </a:moveTo>
                      <a:lnTo>
                        <a:pt x="225742" y="287655"/>
                      </a:lnTo>
                      <a:lnTo>
                        <a:pt x="228600" y="288608"/>
                      </a:lnTo>
                      <a:lnTo>
                        <a:pt x="228600" y="294322"/>
                      </a:lnTo>
                      <a:lnTo>
                        <a:pt x="225742" y="293370"/>
                      </a:lnTo>
                      <a:lnTo>
                        <a:pt x="225742" y="293370"/>
                      </a:lnTo>
                      <a:close/>
                      <a:moveTo>
                        <a:pt x="225742" y="281940"/>
                      </a:moveTo>
                      <a:lnTo>
                        <a:pt x="225742" y="276225"/>
                      </a:lnTo>
                      <a:lnTo>
                        <a:pt x="228600" y="277178"/>
                      </a:lnTo>
                      <a:lnTo>
                        <a:pt x="228600" y="282893"/>
                      </a:lnTo>
                      <a:lnTo>
                        <a:pt x="225742" y="281940"/>
                      </a:lnTo>
                      <a:lnTo>
                        <a:pt x="225742" y="281940"/>
                      </a:lnTo>
                      <a:close/>
                      <a:moveTo>
                        <a:pt x="225742" y="269558"/>
                      </a:moveTo>
                      <a:lnTo>
                        <a:pt x="225742" y="263843"/>
                      </a:lnTo>
                      <a:lnTo>
                        <a:pt x="228600" y="264795"/>
                      </a:lnTo>
                      <a:lnTo>
                        <a:pt x="228600" y="270510"/>
                      </a:lnTo>
                      <a:lnTo>
                        <a:pt x="225742" y="269558"/>
                      </a:lnTo>
                      <a:lnTo>
                        <a:pt x="225742" y="269558"/>
                      </a:lnTo>
                      <a:close/>
                      <a:moveTo>
                        <a:pt x="225742" y="258128"/>
                      </a:moveTo>
                      <a:lnTo>
                        <a:pt x="225742" y="252412"/>
                      </a:lnTo>
                      <a:lnTo>
                        <a:pt x="228600" y="253365"/>
                      </a:lnTo>
                      <a:lnTo>
                        <a:pt x="228600" y="259080"/>
                      </a:lnTo>
                      <a:lnTo>
                        <a:pt x="225742" y="258128"/>
                      </a:lnTo>
                      <a:lnTo>
                        <a:pt x="225742" y="258128"/>
                      </a:lnTo>
                      <a:close/>
                      <a:moveTo>
                        <a:pt x="225742" y="246697"/>
                      </a:moveTo>
                      <a:lnTo>
                        <a:pt x="225742" y="240983"/>
                      </a:lnTo>
                      <a:lnTo>
                        <a:pt x="228600" y="241935"/>
                      </a:lnTo>
                      <a:lnTo>
                        <a:pt x="228600" y="247650"/>
                      </a:lnTo>
                      <a:lnTo>
                        <a:pt x="225742" y="246697"/>
                      </a:lnTo>
                      <a:lnTo>
                        <a:pt x="225742" y="246697"/>
                      </a:lnTo>
                      <a:close/>
                      <a:moveTo>
                        <a:pt x="225742" y="235268"/>
                      </a:moveTo>
                      <a:lnTo>
                        <a:pt x="225742" y="229553"/>
                      </a:lnTo>
                      <a:lnTo>
                        <a:pt x="228600" y="230505"/>
                      </a:lnTo>
                      <a:lnTo>
                        <a:pt x="228600" y="236220"/>
                      </a:lnTo>
                      <a:lnTo>
                        <a:pt x="225742" y="235268"/>
                      </a:lnTo>
                      <a:lnTo>
                        <a:pt x="225742" y="235268"/>
                      </a:lnTo>
                      <a:close/>
                      <a:moveTo>
                        <a:pt x="225742" y="223837"/>
                      </a:moveTo>
                      <a:lnTo>
                        <a:pt x="225742" y="218122"/>
                      </a:lnTo>
                      <a:lnTo>
                        <a:pt x="228600" y="219075"/>
                      </a:lnTo>
                      <a:lnTo>
                        <a:pt x="228600" y="224790"/>
                      </a:lnTo>
                      <a:lnTo>
                        <a:pt x="225742" y="223837"/>
                      </a:lnTo>
                      <a:lnTo>
                        <a:pt x="225742" y="223837"/>
                      </a:lnTo>
                      <a:close/>
                      <a:moveTo>
                        <a:pt x="225742" y="212408"/>
                      </a:moveTo>
                      <a:lnTo>
                        <a:pt x="225742" y="206693"/>
                      </a:lnTo>
                      <a:lnTo>
                        <a:pt x="228600" y="207645"/>
                      </a:lnTo>
                      <a:lnTo>
                        <a:pt x="228600" y="213360"/>
                      </a:lnTo>
                      <a:lnTo>
                        <a:pt x="225742" y="212408"/>
                      </a:lnTo>
                      <a:lnTo>
                        <a:pt x="225742" y="212408"/>
                      </a:lnTo>
                      <a:close/>
                      <a:moveTo>
                        <a:pt x="225742" y="200978"/>
                      </a:moveTo>
                      <a:lnTo>
                        <a:pt x="225742" y="195262"/>
                      </a:lnTo>
                      <a:lnTo>
                        <a:pt x="228600" y="196215"/>
                      </a:lnTo>
                      <a:lnTo>
                        <a:pt x="228600" y="201930"/>
                      </a:lnTo>
                      <a:lnTo>
                        <a:pt x="225742" y="200978"/>
                      </a:lnTo>
                      <a:lnTo>
                        <a:pt x="225742" y="200978"/>
                      </a:lnTo>
                      <a:close/>
                      <a:moveTo>
                        <a:pt x="225742" y="189547"/>
                      </a:moveTo>
                      <a:lnTo>
                        <a:pt x="225742" y="183833"/>
                      </a:lnTo>
                      <a:lnTo>
                        <a:pt x="228600" y="184785"/>
                      </a:lnTo>
                      <a:lnTo>
                        <a:pt x="228600" y="190500"/>
                      </a:lnTo>
                      <a:lnTo>
                        <a:pt x="225742" y="189547"/>
                      </a:lnTo>
                      <a:lnTo>
                        <a:pt x="225742" y="189547"/>
                      </a:lnTo>
                      <a:close/>
                      <a:moveTo>
                        <a:pt x="225742" y="178118"/>
                      </a:moveTo>
                      <a:lnTo>
                        <a:pt x="225742" y="172402"/>
                      </a:lnTo>
                      <a:lnTo>
                        <a:pt x="228600" y="173355"/>
                      </a:lnTo>
                      <a:lnTo>
                        <a:pt x="228600" y="179070"/>
                      </a:lnTo>
                      <a:lnTo>
                        <a:pt x="225742" y="178118"/>
                      </a:lnTo>
                      <a:lnTo>
                        <a:pt x="225742" y="178118"/>
                      </a:lnTo>
                      <a:close/>
                      <a:moveTo>
                        <a:pt x="225742" y="166688"/>
                      </a:moveTo>
                      <a:lnTo>
                        <a:pt x="225742" y="160972"/>
                      </a:lnTo>
                      <a:lnTo>
                        <a:pt x="228600" y="161925"/>
                      </a:lnTo>
                      <a:lnTo>
                        <a:pt x="228600" y="167640"/>
                      </a:lnTo>
                      <a:lnTo>
                        <a:pt x="225742" y="166688"/>
                      </a:lnTo>
                      <a:lnTo>
                        <a:pt x="225742" y="166688"/>
                      </a:lnTo>
                      <a:close/>
                      <a:moveTo>
                        <a:pt x="225742" y="155258"/>
                      </a:moveTo>
                      <a:lnTo>
                        <a:pt x="225742" y="149543"/>
                      </a:lnTo>
                      <a:lnTo>
                        <a:pt x="228600" y="150495"/>
                      </a:lnTo>
                      <a:lnTo>
                        <a:pt x="228600" y="156210"/>
                      </a:lnTo>
                      <a:lnTo>
                        <a:pt x="225742" y="155258"/>
                      </a:lnTo>
                      <a:lnTo>
                        <a:pt x="225742" y="155258"/>
                      </a:lnTo>
                      <a:close/>
                      <a:moveTo>
                        <a:pt x="225742" y="143827"/>
                      </a:moveTo>
                      <a:lnTo>
                        <a:pt x="225742" y="138113"/>
                      </a:lnTo>
                      <a:lnTo>
                        <a:pt x="228600" y="139065"/>
                      </a:lnTo>
                      <a:lnTo>
                        <a:pt x="228600" y="144780"/>
                      </a:lnTo>
                      <a:lnTo>
                        <a:pt x="225742" y="143827"/>
                      </a:lnTo>
                      <a:lnTo>
                        <a:pt x="225742" y="143827"/>
                      </a:lnTo>
                      <a:close/>
                      <a:moveTo>
                        <a:pt x="225742" y="132397"/>
                      </a:moveTo>
                      <a:lnTo>
                        <a:pt x="225742" y="126682"/>
                      </a:lnTo>
                      <a:lnTo>
                        <a:pt x="228600" y="127635"/>
                      </a:lnTo>
                      <a:lnTo>
                        <a:pt x="228600" y="133350"/>
                      </a:lnTo>
                      <a:lnTo>
                        <a:pt x="225742" y="132397"/>
                      </a:lnTo>
                      <a:lnTo>
                        <a:pt x="225742" y="132397"/>
                      </a:lnTo>
                      <a:close/>
                      <a:moveTo>
                        <a:pt x="225742" y="114300"/>
                      </a:moveTo>
                      <a:lnTo>
                        <a:pt x="228600" y="115252"/>
                      </a:lnTo>
                      <a:lnTo>
                        <a:pt x="228600" y="120968"/>
                      </a:lnTo>
                      <a:lnTo>
                        <a:pt x="225742" y="120015"/>
                      </a:lnTo>
                      <a:lnTo>
                        <a:pt x="225742" y="114300"/>
                      </a:lnTo>
                      <a:lnTo>
                        <a:pt x="225742" y="114300"/>
                      </a:lnTo>
                      <a:close/>
                      <a:moveTo>
                        <a:pt x="192405" y="297180"/>
                      </a:moveTo>
                      <a:lnTo>
                        <a:pt x="192405" y="291465"/>
                      </a:lnTo>
                      <a:lnTo>
                        <a:pt x="195263" y="292418"/>
                      </a:lnTo>
                      <a:lnTo>
                        <a:pt x="195263" y="298133"/>
                      </a:lnTo>
                      <a:lnTo>
                        <a:pt x="192405" y="297180"/>
                      </a:lnTo>
                      <a:lnTo>
                        <a:pt x="192405" y="297180"/>
                      </a:lnTo>
                      <a:close/>
                      <a:moveTo>
                        <a:pt x="192405" y="285750"/>
                      </a:moveTo>
                      <a:lnTo>
                        <a:pt x="192405" y="280035"/>
                      </a:lnTo>
                      <a:lnTo>
                        <a:pt x="195263" y="280987"/>
                      </a:lnTo>
                      <a:lnTo>
                        <a:pt x="195263" y="286703"/>
                      </a:lnTo>
                      <a:lnTo>
                        <a:pt x="192405" y="285750"/>
                      </a:lnTo>
                      <a:lnTo>
                        <a:pt x="192405" y="285750"/>
                      </a:lnTo>
                      <a:close/>
                      <a:moveTo>
                        <a:pt x="192405" y="261937"/>
                      </a:moveTo>
                      <a:lnTo>
                        <a:pt x="192405" y="256222"/>
                      </a:lnTo>
                      <a:lnTo>
                        <a:pt x="195263" y="257175"/>
                      </a:lnTo>
                      <a:lnTo>
                        <a:pt x="195263" y="262890"/>
                      </a:lnTo>
                      <a:lnTo>
                        <a:pt x="192405" y="261937"/>
                      </a:lnTo>
                      <a:lnTo>
                        <a:pt x="192405" y="261937"/>
                      </a:lnTo>
                      <a:close/>
                      <a:moveTo>
                        <a:pt x="192405" y="250508"/>
                      </a:moveTo>
                      <a:lnTo>
                        <a:pt x="192405" y="244793"/>
                      </a:lnTo>
                      <a:lnTo>
                        <a:pt x="195263" y="245745"/>
                      </a:lnTo>
                      <a:lnTo>
                        <a:pt x="195263" y="251460"/>
                      </a:lnTo>
                      <a:lnTo>
                        <a:pt x="192405" y="250508"/>
                      </a:lnTo>
                      <a:lnTo>
                        <a:pt x="192405" y="250508"/>
                      </a:lnTo>
                      <a:close/>
                      <a:moveTo>
                        <a:pt x="192405" y="227647"/>
                      </a:moveTo>
                      <a:lnTo>
                        <a:pt x="192405" y="221933"/>
                      </a:lnTo>
                      <a:lnTo>
                        <a:pt x="195263" y="222885"/>
                      </a:lnTo>
                      <a:lnTo>
                        <a:pt x="195263" y="228600"/>
                      </a:lnTo>
                      <a:lnTo>
                        <a:pt x="192405" y="227647"/>
                      </a:lnTo>
                      <a:lnTo>
                        <a:pt x="192405" y="227647"/>
                      </a:lnTo>
                      <a:close/>
                      <a:moveTo>
                        <a:pt x="192405" y="216218"/>
                      </a:moveTo>
                      <a:lnTo>
                        <a:pt x="192405" y="210503"/>
                      </a:lnTo>
                      <a:lnTo>
                        <a:pt x="195263" y="211455"/>
                      </a:lnTo>
                      <a:lnTo>
                        <a:pt x="195263" y="217170"/>
                      </a:lnTo>
                      <a:lnTo>
                        <a:pt x="192405" y="216218"/>
                      </a:lnTo>
                      <a:lnTo>
                        <a:pt x="192405" y="216218"/>
                      </a:lnTo>
                      <a:close/>
                      <a:moveTo>
                        <a:pt x="192405" y="204787"/>
                      </a:moveTo>
                      <a:lnTo>
                        <a:pt x="192405" y="199072"/>
                      </a:lnTo>
                      <a:lnTo>
                        <a:pt x="195263" y="200025"/>
                      </a:lnTo>
                      <a:lnTo>
                        <a:pt x="195263" y="205740"/>
                      </a:lnTo>
                      <a:lnTo>
                        <a:pt x="192405" y="204787"/>
                      </a:lnTo>
                      <a:lnTo>
                        <a:pt x="192405" y="204787"/>
                      </a:lnTo>
                      <a:close/>
                      <a:moveTo>
                        <a:pt x="192405" y="181927"/>
                      </a:moveTo>
                      <a:lnTo>
                        <a:pt x="192405" y="176213"/>
                      </a:lnTo>
                      <a:lnTo>
                        <a:pt x="195263" y="177165"/>
                      </a:lnTo>
                      <a:lnTo>
                        <a:pt x="195263" y="182880"/>
                      </a:lnTo>
                      <a:lnTo>
                        <a:pt x="192405" y="181927"/>
                      </a:lnTo>
                      <a:lnTo>
                        <a:pt x="192405" y="181927"/>
                      </a:lnTo>
                      <a:close/>
                      <a:moveTo>
                        <a:pt x="192405" y="170497"/>
                      </a:moveTo>
                      <a:lnTo>
                        <a:pt x="192405" y="164783"/>
                      </a:lnTo>
                      <a:lnTo>
                        <a:pt x="195263" y="165735"/>
                      </a:lnTo>
                      <a:lnTo>
                        <a:pt x="195263" y="171450"/>
                      </a:lnTo>
                      <a:lnTo>
                        <a:pt x="192405" y="170497"/>
                      </a:lnTo>
                      <a:lnTo>
                        <a:pt x="192405" y="170497"/>
                      </a:lnTo>
                      <a:close/>
                      <a:moveTo>
                        <a:pt x="192405" y="147638"/>
                      </a:moveTo>
                      <a:lnTo>
                        <a:pt x="192405" y="141922"/>
                      </a:lnTo>
                      <a:lnTo>
                        <a:pt x="195263" y="142875"/>
                      </a:lnTo>
                      <a:lnTo>
                        <a:pt x="195263" y="148590"/>
                      </a:lnTo>
                      <a:lnTo>
                        <a:pt x="192405" y="147638"/>
                      </a:lnTo>
                      <a:lnTo>
                        <a:pt x="192405" y="147638"/>
                      </a:lnTo>
                      <a:close/>
                      <a:moveTo>
                        <a:pt x="192405" y="136208"/>
                      </a:moveTo>
                      <a:lnTo>
                        <a:pt x="192405" y="130493"/>
                      </a:lnTo>
                      <a:lnTo>
                        <a:pt x="195263" y="131445"/>
                      </a:lnTo>
                      <a:lnTo>
                        <a:pt x="195263" y="137160"/>
                      </a:lnTo>
                      <a:lnTo>
                        <a:pt x="192405" y="136208"/>
                      </a:lnTo>
                      <a:lnTo>
                        <a:pt x="192405" y="136208"/>
                      </a:lnTo>
                      <a:close/>
                      <a:moveTo>
                        <a:pt x="194310" y="120015"/>
                      </a:moveTo>
                      <a:lnTo>
                        <a:pt x="194310" y="120015"/>
                      </a:lnTo>
                      <a:lnTo>
                        <a:pt x="195263" y="125730"/>
                      </a:lnTo>
                      <a:lnTo>
                        <a:pt x="192405" y="124777"/>
                      </a:lnTo>
                      <a:lnTo>
                        <a:pt x="192405" y="120968"/>
                      </a:lnTo>
                      <a:lnTo>
                        <a:pt x="189547" y="119063"/>
                      </a:lnTo>
                      <a:lnTo>
                        <a:pt x="189547" y="116205"/>
                      </a:lnTo>
                      <a:lnTo>
                        <a:pt x="194310" y="120015"/>
                      </a:lnTo>
                      <a:lnTo>
                        <a:pt x="194310" y="120015"/>
                      </a:lnTo>
                      <a:lnTo>
                        <a:pt x="194310" y="120015"/>
                      </a:lnTo>
                      <a:close/>
                      <a:moveTo>
                        <a:pt x="192405" y="112395"/>
                      </a:moveTo>
                      <a:lnTo>
                        <a:pt x="192405" y="106680"/>
                      </a:lnTo>
                      <a:lnTo>
                        <a:pt x="195263" y="107632"/>
                      </a:lnTo>
                      <a:lnTo>
                        <a:pt x="195263" y="113347"/>
                      </a:lnTo>
                      <a:lnTo>
                        <a:pt x="192405" y="112395"/>
                      </a:lnTo>
                      <a:lnTo>
                        <a:pt x="192405" y="112395"/>
                      </a:lnTo>
                      <a:close/>
                      <a:moveTo>
                        <a:pt x="192405" y="95250"/>
                      </a:moveTo>
                      <a:lnTo>
                        <a:pt x="195263" y="96202"/>
                      </a:lnTo>
                      <a:lnTo>
                        <a:pt x="195263" y="101918"/>
                      </a:lnTo>
                      <a:lnTo>
                        <a:pt x="192405" y="100965"/>
                      </a:lnTo>
                      <a:lnTo>
                        <a:pt x="192405" y="95250"/>
                      </a:lnTo>
                      <a:lnTo>
                        <a:pt x="192405" y="95250"/>
                      </a:lnTo>
                      <a:close/>
                      <a:moveTo>
                        <a:pt x="159067" y="278130"/>
                      </a:moveTo>
                      <a:lnTo>
                        <a:pt x="159067" y="272415"/>
                      </a:lnTo>
                      <a:lnTo>
                        <a:pt x="161925" y="273368"/>
                      </a:lnTo>
                      <a:lnTo>
                        <a:pt x="161925" y="279083"/>
                      </a:lnTo>
                      <a:lnTo>
                        <a:pt x="159067" y="278130"/>
                      </a:lnTo>
                      <a:lnTo>
                        <a:pt x="159067" y="278130"/>
                      </a:lnTo>
                      <a:close/>
                      <a:moveTo>
                        <a:pt x="159067" y="265747"/>
                      </a:moveTo>
                      <a:lnTo>
                        <a:pt x="159067" y="260033"/>
                      </a:lnTo>
                      <a:lnTo>
                        <a:pt x="161925" y="260985"/>
                      </a:lnTo>
                      <a:lnTo>
                        <a:pt x="161925" y="266700"/>
                      </a:lnTo>
                      <a:lnTo>
                        <a:pt x="159067" y="265747"/>
                      </a:lnTo>
                      <a:lnTo>
                        <a:pt x="159067" y="265747"/>
                      </a:lnTo>
                      <a:close/>
                      <a:moveTo>
                        <a:pt x="159067" y="254318"/>
                      </a:moveTo>
                      <a:lnTo>
                        <a:pt x="159067" y="248603"/>
                      </a:lnTo>
                      <a:lnTo>
                        <a:pt x="161925" y="249555"/>
                      </a:lnTo>
                      <a:lnTo>
                        <a:pt x="161925" y="252412"/>
                      </a:lnTo>
                      <a:lnTo>
                        <a:pt x="164782" y="254318"/>
                      </a:lnTo>
                      <a:lnTo>
                        <a:pt x="164782" y="257175"/>
                      </a:lnTo>
                      <a:lnTo>
                        <a:pt x="159067" y="254318"/>
                      </a:lnTo>
                      <a:lnTo>
                        <a:pt x="159067" y="254318"/>
                      </a:lnTo>
                      <a:lnTo>
                        <a:pt x="159067" y="254318"/>
                      </a:lnTo>
                      <a:lnTo>
                        <a:pt x="159067" y="254318"/>
                      </a:lnTo>
                      <a:close/>
                      <a:moveTo>
                        <a:pt x="159067" y="242887"/>
                      </a:moveTo>
                      <a:lnTo>
                        <a:pt x="159067" y="237172"/>
                      </a:lnTo>
                      <a:lnTo>
                        <a:pt x="161925" y="238125"/>
                      </a:lnTo>
                      <a:lnTo>
                        <a:pt x="161925" y="243840"/>
                      </a:lnTo>
                      <a:lnTo>
                        <a:pt x="159067" y="242887"/>
                      </a:lnTo>
                      <a:lnTo>
                        <a:pt x="159067" y="242887"/>
                      </a:lnTo>
                      <a:close/>
                      <a:moveTo>
                        <a:pt x="159067" y="231458"/>
                      </a:moveTo>
                      <a:lnTo>
                        <a:pt x="159067" y="225743"/>
                      </a:lnTo>
                      <a:lnTo>
                        <a:pt x="161925" y="226695"/>
                      </a:lnTo>
                      <a:lnTo>
                        <a:pt x="161925" y="232410"/>
                      </a:lnTo>
                      <a:lnTo>
                        <a:pt x="159067" y="231458"/>
                      </a:lnTo>
                      <a:lnTo>
                        <a:pt x="159067" y="231458"/>
                      </a:lnTo>
                      <a:close/>
                      <a:moveTo>
                        <a:pt x="159067" y="208597"/>
                      </a:moveTo>
                      <a:lnTo>
                        <a:pt x="159067" y="202883"/>
                      </a:lnTo>
                      <a:lnTo>
                        <a:pt x="161925" y="203835"/>
                      </a:lnTo>
                      <a:lnTo>
                        <a:pt x="161925" y="209550"/>
                      </a:lnTo>
                      <a:lnTo>
                        <a:pt x="159067" y="208597"/>
                      </a:lnTo>
                      <a:lnTo>
                        <a:pt x="159067" y="208597"/>
                      </a:lnTo>
                      <a:close/>
                      <a:moveTo>
                        <a:pt x="159067" y="197168"/>
                      </a:moveTo>
                      <a:lnTo>
                        <a:pt x="159067" y="191453"/>
                      </a:lnTo>
                      <a:lnTo>
                        <a:pt x="161925" y="192405"/>
                      </a:lnTo>
                      <a:lnTo>
                        <a:pt x="161925" y="198120"/>
                      </a:lnTo>
                      <a:lnTo>
                        <a:pt x="159067" y="197168"/>
                      </a:lnTo>
                      <a:lnTo>
                        <a:pt x="159067" y="197168"/>
                      </a:lnTo>
                      <a:close/>
                      <a:moveTo>
                        <a:pt x="159067" y="162877"/>
                      </a:moveTo>
                      <a:lnTo>
                        <a:pt x="159067" y="157163"/>
                      </a:lnTo>
                      <a:lnTo>
                        <a:pt x="161925" y="158115"/>
                      </a:lnTo>
                      <a:lnTo>
                        <a:pt x="161925" y="163830"/>
                      </a:lnTo>
                      <a:lnTo>
                        <a:pt x="159067" y="162877"/>
                      </a:lnTo>
                      <a:lnTo>
                        <a:pt x="159067" y="162877"/>
                      </a:lnTo>
                      <a:close/>
                      <a:moveTo>
                        <a:pt x="159067" y="151447"/>
                      </a:moveTo>
                      <a:lnTo>
                        <a:pt x="159067" y="145733"/>
                      </a:lnTo>
                      <a:lnTo>
                        <a:pt x="161925" y="146685"/>
                      </a:lnTo>
                      <a:lnTo>
                        <a:pt x="161925" y="152400"/>
                      </a:lnTo>
                      <a:lnTo>
                        <a:pt x="159067" y="151447"/>
                      </a:lnTo>
                      <a:lnTo>
                        <a:pt x="159067" y="151447"/>
                      </a:lnTo>
                      <a:close/>
                      <a:moveTo>
                        <a:pt x="159067" y="128588"/>
                      </a:moveTo>
                      <a:lnTo>
                        <a:pt x="159067" y="122872"/>
                      </a:lnTo>
                      <a:lnTo>
                        <a:pt x="161925" y="123825"/>
                      </a:lnTo>
                      <a:lnTo>
                        <a:pt x="161925" y="129540"/>
                      </a:lnTo>
                      <a:lnTo>
                        <a:pt x="159067" y="128588"/>
                      </a:lnTo>
                      <a:lnTo>
                        <a:pt x="159067" y="128588"/>
                      </a:lnTo>
                      <a:close/>
                      <a:moveTo>
                        <a:pt x="159067" y="116205"/>
                      </a:moveTo>
                      <a:lnTo>
                        <a:pt x="159067" y="110490"/>
                      </a:lnTo>
                      <a:lnTo>
                        <a:pt x="161925" y="111443"/>
                      </a:lnTo>
                      <a:lnTo>
                        <a:pt x="161925" y="117157"/>
                      </a:lnTo>
                      <a:lnTo>
                        <a:pt x="159067" y="116205"/>
                      </a:lnTo>
                      <a:lnTo>
                        <a:pt x="159067" y="116205"/>
                      </a:lnTo>
                      <a:close/>
                      <a:moveTo>
                        <a:pt x="159067" y="93345"/>
                      </a:moveTo>
                      <a:lnTo>
                        <a:pt x="159067" y="87630"/>
                      </a:lnTo>
                      <a:lnTo>
                        <a:pt x="161925" y="88582"/>
                      </a:lnTo>
                      <a:lnTo>
                        <a:pt x="161925" y="94297"/>
                      </a:lnTo>
                      <a:lnTo>
                        <a:pt x="159067" y="93345"/>
                      </a:lnTo>
                      <a:lnTo>
                        <a:pt x="159067" y="93345"/>
                      </a:lnTo>
                      <a:close/>
                      <a:moveTo>
                        <a:pt x="159067" y="76200"/>
                      </a:moveTo>
                      <a:lnTo>
                        <a:pt x="161925" y="77152"/>
                      </a:lnTo>
                      <a:lnTo>
                        <a:pt x="161925" y="82868"/>
                      </a:lnTo>
                      <a:lnTo>
                        <a:pt x="159067" y="81915"/>
                      </a:lnTo>
                      <a:lnTo>
                        <a:pt x="159067" y="76200"/>
                      </a:lnTo>
                      <a:lnTo>
                        <a:pt x="159067" y="76200"/>
                      </a:lnTo>
                      <a:close/>
                      <a:moveTo>
                        <a:pt x="125730" y="258128"/>
                      </a:moveTo>
                      <a:lnTo>
                        <a:pt x="125730" y="252412"/>
                      </a:lnTo>
                      <a:lnTo>
                        <a:pt x="128588" y="254318"/>
                      </a:lnTo>
                      <a:lnTo>
                        <a:pt x="128588" y="260033"/>
                      </a:lnTo>
                      <a:lnTo>
                        <a:pt x="125730" y="258128"/>
                      </a:lnTo>
                      <a:lnTo>
                        <a:pt x="125730" y="258128"/>
                      </a:lnTo>
                      <a:close/>
                      <a:moveTo>
                        <a:pt x="125730" y="246697"/>
                      </a:moveTo>
                      <a:lnTo>
                        <a:pt x="125730" y="240983"/>
                      </a:lnTo>
                      <a:lnTo>
                        <a:pt x="128588" y="242887"/>
                      </a:lnTo>
                      <a:lnTo>
                        <a:pt x="128588" y="248603"/>
                      </a:lnTo>
                      <a:lnTo>
                        <a:pt x="125730" y="246697"/>
                      </a:lnTo>
                      <a:lnTo>
                        <a:pt x="125730" y="246697"/>
                      </a:lnTo>
                      <a:close/>
                      <a:moveTo>
                        <a:pt x="125730" y="235268"/>
                      </a:moveTo>
                      <a:lnTo>
                        <a:pt x="125730" y="229553"/>
                      </a:lnTo>
                      <a:lnTo>
                        <a:pt x="128588" y="231458"/>
                      </a:lnTo>
                      <a:lnTo>
                        <a:pt x="128588" y="237172"/>
                      </a:lnTo>
                      <a:lnTo>
                        <a:pt x="125730" y="235268"/>
                      </a:lnTo>
                      <a:lnTo>
                        <a:pt x="125730" y="235268"/>
                      </a:lnTo>
                      <a:close/>
                      <a:moveTo>
                        <a:pt x="125730" y="223837"/>
                      </a:moveTo>
                      <a:lnTo>
                        <a:pt x="125730" y="218122"/>
                      </a:lnTo>
                      <a:lnTo>
                        <a:pt x="128588" y="220028"/>
                      </a:lnTo>
                      <a:lnTo>
                        <a:pt x="128588" y="225743"/>
                      </a:lnTo>
                      <a:lnTo>
                        <a:pt x="125730" y="223837"/>
                      </a:lnTo>
                      <a:lnTo>
                        <a:pt x="125730" y="223837"/>
                      </a:lnTo>
                      <a:close/>
                      <a:moveTo>
                        <a:pt x="125730" y="212408"/>
                      </a:moveTo>
                      <a:lnTo>
                        <a:pt x="125730" y="206693"/>
                      </a:lnTo>
                      <a:lnTo>
                        <a:pt x="128588" y="208597"/>
                      </a:lnTo>
                      <a:lnTo>
                        <a:pt x="128588" y="214312"/>
                      </a:lnTo>
                      <a:lnTo>
                        <a:pt x="125730" y="212408"/>
                      </a:lnTo>
                      <a:lnTo>
                        <a:pt x="125730" y="212408"/>
                      </a:lnTo>
                      <a:close/>
                      <a:moveTo>
                        <a:pt x="125730" y="200978"/>
                      </a:moveTo>
                      <a:lnTo>
                        <a:pt x="125730" y="195262"/>
                      </a:lnTo>
                      <a:lnTo>
                        <a:pt x="128588" y="197168"/>
                      </a:lnTo>
                      <a:lnTo>
                        <a:pt x="128588" y="202883"/>
                      </a:lnTo>
                      <a:lnTo>
                        <a:pt x="125730" y="200978"/>
                      </a:lnTo>
                      <a:lnTo>
                        <a:pt x="125730" y="200978"/>
                      </a:lnTo>
                      <a:close/>
                      <a:moveTo>
                        <a:pt x="125730" y="189547"/>
                      </a:moveTo>
                      <a:lnTo>
                        <a:pt x="125730" y="183833"/>
                      </a:lnTo>
                      <a:lnTo>
                        <a:pt x="128588" y="185737"/>
                      </a:lnTo>
                      <a:lnTo>
                        <a:pt x="128588" y="191453"/>
                      </a:lnTo>
                      <a:lnTo>
                        <a:pt x="125730" y="189547"/>
                      </a:lnTo>
                      <a:lnTo>
                        <a:pt x="125730" y="189547"/>
                      </a:lnTo>
                      <a:close/>
                      <a:moveTo>
                        <a:pt x="125730" y="178118"/>
                      </a:moveTo>
                      <a:lnTo>
                        <a:pt x="125730" y="172402"/>
                      </a:lnTo>
                      <a:lnTo>
                        <a:pt x="128588" y="174308"/>
                      </a:lnTo>
                      <a:lnTo>
                        <a:pt x="128588" y="180022"/>
                      </a:lnTo>
                      <a:lnTo>
                        <a:pt x="125730" y="178118"/>
                      </a:lnTo>
                      <a:lnTo>
                        <a:pt x="125730" y="178118"/>
                      </a:lnTo>
                      <a:close/>
                      <a:moveTo>
                        <a:pt x="125730" y="166688"/>
                      </a:moveTo>
                      <a:lnTo>
                        <a:pt x="125730" y="160972"/>
                      </a:lnTo>
                      <a:lnTo>
                        <a:pt x="128588" y="162877"/>
                      </a:lnTo>
                      <a:lnTo>
                        <a:pt x="128588" y="168593"/>
                      </a:lnTo>
                      <a:lnTo>
                        <a:pt x="125730" y="166688"/>
                      </a:lnTo>
                      <a:lnTo>
                        <a:pt x="125730" y="166688"/>
                      </a:lnTo>
                      <a:close/>
                      <a:moveTo>
                        <a:pt x="125730" y="155258"/>
                      </a:moveTo>
                      <a:lnTo>
                        <a:pt x="125730" y="149543"/>
                      </a:lnTo>
                      <a:lnTo>
                        <a:pt x="128588" y="151447"/>
                      </a:lnTo>
                      <a:lnTo>
                        <a:pt x="128588" y="157163"/>
                      </a:lnTo>
                      <a:lnTo>
                        <a:pt x="125730" y="155258"/>
                      </a:lnTo>
                      <a:lnTo>
                        <a:pt x="125730" y="155258"/>
                      </a:lnTo>
                      <a:close/>
                      <a:moveTo>
                        <a:pt x="125730" y="142875"/>
                      </a:moveTo>
                      <a:lnTo>
                        <a:pt x="125730" y="137160"/>
                      </a:lnTo>
                      <a:lnTo>
                        <a:pt x="128588" y="139065"/>
                      </a:lnTo>
                      <a:lnTo>
                        <a:pt x="128588" y="144780"/>
                      </a:lnTo>
                      <a:lnTo>
                        <a:pt x="125730" y="142875"/>
                      </a:lnTo>
                      <a:lnTo>
                        <a:pt x="125730" y="142875"/>
                      </a:lnTo>
                      <a:close/>
                      <a:moveTo>
                        <a:pt x="125730" y="131445"/>
                      </a:moveTo>
                      <a:lnTo>
                        <a:pt x="125730" y="125730"/>
                      </a:lnTo>
                      <a:lnTo>
                        <a:pt x="128588" y="127635"/>
                      </a:lnTo>
                      <a:lnTo>
                        <a:pt x="128588" y="133350"/>
                      </a:lnTo>
                      <a:lnTo>
                        <a:pt x="125730" y="131445"/>
                      </a:lnTo>
                      <a:lnTo>
                        <a:pt x="125730" y="131445"/>
                      </a:lnTo>
                      <a:close/>
                      <a:moveTo>
                        <a:pt x="125730" y="120015"/>
                      </a:moveTo>
                      <a:lnTo>
                        <a:pt x="125730" y="114300"/>
                      </a:lnTo>
                      <a:lnTo>
                        <a:pt x="128588" y="116205"/>
                      </a:lnTo>
                      <a:lnTo>
                        <a:pt x="128588" y="121920"/>
                      </a:lnTo>
                      <a:lnTo>
                        <a:pt x="125730" y="120015"/>
                      </a:lnTo>
                      <a:lnTo>
                        <a:pt x="125730" y="120015"/>
                      </a:lnTo>
                      <a:close/>
                      <a:moveTo>
                        <a:pt x="125730" y="108585"/>
                      </a:moveTo>
                      <a:lnTo>
                        <a:pt x="125730" y="102870"/>
                      </a:lnTo>
                      <a:lnTo>
                        <a:pt x="128588" y="104775"/>
                      </a:lnTo>
                      <a:lnTo>
                        <a:pt x="128588" y="110490"/>
                      </a:lnTo>
                      <a:lnTo>
                        <a:pt x="125730" y="108585"/>
                      </a:lnTo>
                      <a:lnTo>
                        <a:pt x="125730" y="108585"/>
                      </a:lnTo>
                      <a:close/>
                      <a:moveTo>
                        <a:pt x="125730" y="97155"/>
                      </a:moveTo>
                      <a:lnTo>
                        <a:pt x="125730" y="91440"/>
                      </a:lnTo>
                      <a:lnTo>
                        <a:pt x="128588" y="93345"/>
                      </a:lnTo>
                      <a:lnTo>
                        <a:pt x="128588" y="99060"/>
                      </a:lnTo>
                      <a:lnTo>
                        <a:pt x="125730" y="97155"/>
                      </a:lnTo>
                      <a:lnTo>
                        <a:pt x="125730" y="97155"/>
                      </a:lnTo>
                      <a:close/>
                      <a:moveTo>
                        <a:pt x="125730" y="85725"/>
                      </a:moveTo>
                      <a:lnTo>
                        <a:pt x="125730" y="80010"/>
                      </a:lnTo>
                      <a:lnTo>
                        <a:pt x="128588" y="81915"/>
                      </a:lnTo>
                      <a:lnTo>
                        <a:pt x="128588" y="87630"/>
                      </a:lnTo>
                      <a:lnTo>
                        <a:pt x="125730" y="85725"/>
                      </a:lnTo>
                      <a:lnTo>
                        <a:pt x="125730" y="85725"/>
                      </a:lnTo>
                      <a:close/>
                      <a:moveTo>
                        <a:pt x="125730" y="74295"/>
                      </a:moveTo>
                      <a:lnTo>
                        <a:pt x="125730" y="68580"/>
                      </a:lnTo>
                      <a:lnTo>
                        <a:pt x="128588" y="70485"/>
                      </a:lnTo>
                      <a:lnTo>
                        <a:pt x="128588" y="76200"/>
                      </a:lnTo>
                      <a:lnTo>
                        <a:pt x="125730" y="74295"/>
                      </a:lnTo>
                      <a:lnTo>
                        <a:pt x="125730" y="74295"/>
                      </a:lnTo>
                      <a:close/>
                      <a:moveTo>
                        <a:pt x="125730" y="57150"/>
                      </a:moveTo>
                      <a:lnTo>
                        <a:pt x="128588" y="59055"/>
                      </a:lnTo>
                      <a:lnTo>
                        <a:pt x="128588" y="64770"/>
                      </a:lnTo>
                      <a:lnTo>
                        <a:pt x="125730" y="62865"/>
                      </a:lnTo>
                      <a:lnTo>
                        <a:pt x="125730" y="57150"/>
                      </a:lnTo>
                      <a:lnTo>
                        <a:pt x="125730" y="57150"/>
                      </a:lnTo>
                      <a:close/>
                      <a:moveTo>
                        <a:pt x="92392" y="239078"/>
                      </a:moveTo>
                      <a:lnTo>
                        <a:pt x="92392" y="233362"/>
                      </a:lnTo>
                      <a:lnTo>
                        <a:pt x="95250" y="234315"/>
                      </a:lnTo>
                      <a:lnTo>
                        <a:pt x="95250" y="240030"/>
                      </a:lnTo>
                      <a:lnTo>
                        <a:pt x="92392" y="239078"/>
                      </a:lnTo>
                      <a:lnTo>
                        <a:pt x="92392" y="239078"/>
                      </a:lnTo>
                      <a:close/>
                      <a:moveTo>
                        <a:pt x="92392" y="227647"/>
                      </a:moveTo>
                      <a:lnTo>
                        <a:pt x="92392" y="221933"/>
                      </a:lnTo>
                      <a:lnTo>
                        <a:pt x="95250" y="222885"/>
                      </a:lnTo>
                      <a:lnTo>
                        <a:pt x="95250" y="228600"/>
                      </a:lnTo>
                      <a:lnTo>
                        <a:pt x="92392" y="227647"/>
                      </a:lnTo>
                      <a:lnTo>
                        <a:pt x="92392" y="227647"/>
                      </a:lnTo>
                      <a:close/>
                      <a:moveTo>
                        <a:pt x="92392" y="213360"/>
                      </a:moveTo>
                      <a:lnTo>
                        <a:pt x="92392" y="210503"/>
                      </a:lnTo>
                      <a:lnTo>
                        <a:pt x="95250" y="211455"/>
                      </a:lnTo>
                      <a:lnTo>
                        <a:pt x="95250" y="217170"/>
                      </a:lnTo>
                      <a:lnTo>
                        <a:pt x="94297" y="217170"/>
                      </a:lnTo>
                      <a:lnTo>
                        <a:pt x="94297" y="217170"/>
                      </a:lnTo>
                      <a:lnTo>
                        <a:pt x="89535" y="214312"/>
                      </a:lnTo>
                      <a:lnTo>
                        <a:pt x="89535" y="211455"/>
                      </a:lnTo>
                      <a:lnTo>
                        <a:pt x="92392" y="213360"/>
                      </a:lnTo>
                      <a:lnTo>
                        <a:pt x="92392" y="213360"/>
                      </a:lnTo>
                      <a:close/>
                      <a:moveTo>
                        <a:pt x="92392" y="204787"/>
                      </a:moveTo>
                      <a:lnTo>
                        <a:pt x="92392" y="199072"/>
                      </a:lnTo>
                      <a:lnTo>
                        <a:pt x="95250" y="200025"/>
                      </a:lnTo>
                      <a:lnTo>
                        <a:pt x="95250" y="205740"/>
                      </a:lnTo>
                      <a:lnTo>
                        <a:pt x="92392" y="204787"/>
                      </a:lnTo>
                      <a:lnTo>
                        <a:pt x="92392" y="204787"/>
                      </a:lnTo>
                      <a:close/>
                      <a:moveTo>
                        <a:pt x="92392" y="193358"/>
                      </a:moveTo>
                      <a:lnTo>
                        <a:pt x="92392" y="187643"/>
                      </a:lnTo>
                      <a:lnTo>
                        <a:pt x="95250" y="188595"/>
                      </a:lnTo>
                      <a:lnTo>
                        <a:pt x="95250" y="194310"/>
                      </a:lnTo>
                      <a:lnTo>
                        <a:pt x="92392" y="193358"/>
                      </a:lnTo>
                      <a:lnTo>
                        <a:pt x="92392" y="193358"/>
                      </a:lnTo>
                      <a:close/>
                      <a:moveTo>
                        <a:pt x="94297" y="177165"/>
                      </a:moveTo>
                      <a:lnTo>
                        <a:pt x="94297" y="177165"/>
                      </a:lnTo>
                      <a:lnTo>
                        <a:pt x="95250" y="182880"/>
                      </a:lnTo>
                      <a:lnTo>
                        <a:pt x="92392" y="181927"/>
                      </a:lnTo>
                      <a:lnTo>
                        <a:pt x="92392" y="178118"/>
                      </a:lnTo>
                      <a:lnTo>
                        <a:pt x="89535" y="176213"/>
                      </a:lnTo>
                      <a:lnTo>
                        <a:pt x="89535" y="173355"/>
                      </a:lnTo>
                      <a:lnTo>
                        <a:pt x="94297" y="177165"/>
                      </a:lnTo>
                      <a:lnTo>
                        <a:pt x="94297" y="177165"/>
                      </a:lnTo>
                      <a:lnTo>
                        <a:pt x="94297" y="177165"/>
                      </a:lnTo>
                      <a:close/>
                      <a:moveTo>
                        <a:pt x="92392" y="170497"/>
                      </a:moveTo>
                      <a:lnTo>
                        <a:pt x="92392" y="164783"/>
                      </a:lnTo>
                      <a:lnTo>
                        <a:pt x="95250" y="165735"/>
                      </a:lnTo>
                      <a:lnTo>
                        <a:pt x="95250" y="171450"/>
                      </a:lnTo>
                      <a:lnTo>
                        <a:pt x="92392" y="170497"/>
                      </a:lnTo>
                      <a:lnTo>
                        <a:pt x="92392" y="170497"/>
                      </a:lnTo>
                      <a:close/>
                      <a:moveTo>
                        <a:pt x="92392" y="159068"/>
                      </a:moveTo>
                      <a:lnTo>
                        <a:pt x="92392" y="153352"/>
                      </a:lnTo>
                      <a:lnTo>
                        <a:pt x="95250" y="154305"/>
                      </a:lnTo>
                      <a:lnTo>
                        <a:pt x="95250" y="160020"/>
                      </a:lnTo>
                      <a:lnTo>
                        <a:pt x="92392" y="159068"/>
                      </a:lnTo>
                      <a:lnTo>
                        <a:pt x="92392" y="159068"/>
                      </a:lnTo>
                      <a:close/>
                      <a:moveTo>
                        <a:pt x="92392" y="147638"/>
                      </a:moveTo>
                      <a:lnTo>
                        <a:pt x="92392" y="141922"/>
                      </a:lnTo>
                      <a:lnTo>
                        <a:pt x="95250" y="142875"/>
                      </a:lnTo>
                      <a:lnTo>
                        <a:pt x="95250" y="148590"/>
                      </a:lnTo>
                      <a:lnTo>
                        <a:pt x="92392" y="147638"/>
                      </a:lnTo>
                      <a:lnTo>
                        <a:pt x="92392" y="147638"/>
                      </a:lnTo>
                      <a:close/>
                      <a:moveTo>
                        <a:pt x="92392" y="135255"/>
                      </a:moveTo>
                      <a:lnTo>
                        <a:pt x="92392" y="129540"/>
                      </a:lnTo>
                      <a:lnTo>
                        <a:pt x="95250" y="130493"/>
                      </a:lnTo>
                      <a:lnTo>
                        <a:pt x="95250" y="136208"/>
                      </a:lnTo>
                      <a:lnTo>
                        <a:pt x="92392" y="135255"/>
                      </a:lnTo>
                      <a:lnTo>
                        <a:pt x="92392" y="135255"/>
                      </a:lnTo>
                      <a:close/>
                      <a:moveTo>
                        <a:pt x="92392" y="123825"/>
                      </a:moveTo>
                      <a:lnTo>
                        <a:pt x="92392" y="118110"/>
                      </a:lnTo>
                      <a:lnTo>
                        <a:pt x="95250" y="119063"/>
                      </a:lnTo>
                      <a:lnTo>
                        <a:pt x="95250" y="124777"/>
                      </a:lnTo>
                      <a:lnTo>
                        <a:pt x="92392" y="123825"/>
                      </a:lnTo>
                      <a:lnTo>
                        <a:pt x="92392" y="123825"/>
                      </a:lnTo>
                      <a:close/>
                      <a:moveTo>
                        <a:pt x="92392" y="112395"/>
                      </a:moveTo>
                      <a:lnTo>
                        <a:pt x="92392" y="106680"/>
                      </a:lnTo>
                      <a:lnTo>
                        <a:pt x="95250" y="107632"/>
                      </a:lnTo>
                      <a:lnTo>
                        <a:pt x="95250" y="113347"/>
                      </a:lnTo>
                      <a:lnTo>
                        <a:pt x="92392" y="112395"/>
                      </a:lnTo>
                      <a:lnTo>
                        <a:pt x="92392" y="112395"/>
                      </a:lnTo>
                      <a:close/>
                      <a:moveTo>
                        <a:pt x="93345" y="89535"/>
                      </a:moveTo>
                      <a:lnTo>
                        <a:pt x="93345" y="83820"/>
                      </a:lnTo>
                      <a:lnTo>
                        <a:pt x="96202" y="84772"/>
                      </a:lnTo>
                      <a:lnTo>
                        <a:pt x="96202" y="90488"/>
                      </a:lnTo>
                      <a:lnTo>
                        <a:pt x="93345" y="89535"/>
                      </a:lnTo>
                      <a:lnTo>
                        <a:pt x="93345" y="89535"/>
                      </a:lnTo>
                      <a:close/>
                      <a:moveTo>
                        <a:pt x="93345" y="78105"/>
                      </a:moveTo>
                      <a:lnTo>
                        <a:pt x="93345" y="72390"/>
                      </a:lnTo>
                      <a:lnTo>
                        <a:pt x="96202" y="73343"/>
                      </a:lnTo>
                      <a:lnTo>
                        <a:pt x="96202" y="79057"/>
                      </a:lnTo>
                      <a:lnTo>
                        <a:pt x="93345" y="78105"/>
                      </a:lnTo>
                      <a:lnTo>
                        <a:pt x="93345" y="78105"/>
                      </a:lnTo>
                      <a:close/>
                      <a:moveTo>
                        <a:pt x="93345" y="55245"/>
                      </a:moveTo>
                      <a:lnTo>
                        <a:pt x="93345" y="49530"/>
                      </a:lnTo>
                      <a:lnTo>
                        <a:pt x="96202" y="50482"/>
                      </a:lnTo>
                      <a:lnTo>
                        <a:pt x="96202" y="56197"/>
                      </a:lnTo>
                      <a:lnTo>
                        <a:pt x="93345" y="55245"/>
                      </a:lnTo>
                      <a:lnTo>
                        <a:pt x="93345" y="55245"/>
                      </a:lnTo>
                      <a:close/>
                      <a:moveTo>
                        <a:pt x="93345" y="38100"/>
                      </a:moveTo>
                      <a:lnTo>
                        <a:pt x="96202" y="39052"/>
                      </a:lnTo>
                      <a:lnTo>
                        <a:pt x="96202" y="44768"/>
                      </a:lnTo>
                      <a:lnTo>
                        <a:pt x="93345" y="43815"/>
                      </a:lnTo>
                      <a:lnTo>
                        <a:pt x="93345" y="38100"/>
                      </a:lnTo>
                      <a:lnTo>
                        <a:pt x="93345" y="38100"/>
                      </a:lnTo>
                      <a:close/>
                      <a:moveTo>
                        <a:pt x="25717" y="200978"/>
                      </a:moveTo>
                      <a:lnTo>
                        <a:pt x="25717" y="195262"/>
                      </a:lnTo>
                      <a:lnTo>
                        <a:pt x="28575" y="196215"/>
                      </a:lnTo>
                      <a:lnTo>
                        <a:pt x="28575" y="201930"/>
                      </a:lnTo>
                      <a:lnTo>
                        <a:pt x="25717" y="200978"/>
                      </a:lnTo>
                      <a:lnTo>
                        <a:pt x="25717" y="200978"/>
                      </a:lnTo>
                      <a:close/>
                      <a:moveTo>
                        <a:pt x="25717" y="189547"/>
                      </a:moveTo>
                      <a:lnTo>
                        <a:pt x="25717" y="183833"/>
                      </a:lnTo>
                      <a:lnTo>
                        <a:pt x="28575" y="184785"/>
                      </a:lnTo>
                      <a:lnTo>
                        <a:pt x="28575" y="190500"/>
                      </a:lnTo>
                      <a:lnTo>
                        <a:pt x="25717" y="189547"/>
                      </a:lnTo>
                      <a:lnTo>
                        <a:pt x="25717" y="189547"/>
                      </a:lnTo>
                      <a:close/>
                      <a:moveTo>
                        <a:pt x="25717" y="178118"/>
                      </a:moveTo>
                      <a:lnTo>
                        <a:pt x="25717" y="172402"/>
                      </a:lnTo>
                      <a:lnTo>
                        <a:pt x="28575" y="173355"/>
                      </a:lnTo>
                      <a:lnTo>
                        <a:pt x="28575" y="179070"/>
                      </a:lnTo>
                      <a:lnTo>
                        <a:pt x="25717" y="178118"/>
                      </a:lnTo>
                      <a:lnTo>
                        <a:pt x="25717" y="178118"/>
                      </a:lnTo>
                      <a:close/>
                      <a:moveTo>
                        <a:pt x="25717" y="166688"/>
                      </a:moveTo>
                      <a:lnTo>
                        <a:pt x="25717" y="160972"/>
                      </a:lnTo>
                      <a:lnTo>
                        <a:pt x="28575" y="161925"/>
                      </a:lnTo>
                      <a:lnTo>
                        <a:pt x="28575" y="167640"/>
                      </a:lnTo>
                      <a:lnTo>
                        <a:pt x="25717" y="166688"/>
                      </a:lnTo>
                      <a:lnTo>
                        <a:pt x="25717" y="166688"/>
                      </a:lnTo>
                      <a:close/>
                      <a:moveTo>
                        <a:pt x="25717" y="155258"/>
                      </a:moveTo>
                      <a:lnTo>
                        <a:pt x="25717" y="149543"/>
                      </a:lnTo>
                      <a:lnTo>
                        <a:pt x="28575" y="150495"/>
                      </a:lnTo>
                      <a:lnTo>
                        <a:pt x="28575" y="156210"/>
                      </a:lnTo>
                      <a:lnTo>
                        <a:pt x="25717" y="155258"/>
                      </a:lnTo>
                      <a:lnTo>
                        <a:pt x="25717" y="155258"/>
                      </a:lnTo>
                      <a:close/>
                      <a:moveTo>
                        <a:pt x="25717" y="143827"/>
                      </a:moveTo>
                      <a:lnTo>
                        <a:pt x="25717" y="138113"/>
                      </a:lnTo>
                      <a:lnTo>
                        <a:pt x="28575" y="139065"/>
                      </a:lnTo>
                      <a:lnTo>
                        <a:pt x="28575" y="144780"/>
                      </a:lnTo>
                      <a:lnTo>
                        <a:pt x="25717" y="143827"/>
                      </a:lnTo>
                      <a:lnTo>
                        <a:pt x="25717" y="143827"/>
                      </a:lnTo>
                      <a:close/>
                      <a:moveTo>
                        <a:pt x="26670" y="131445"/>
                      </a:moveTo>
                      <a:lnTo>
                        <a:pt x="26670" y="125730"/>
                      </a:lnTo>
                      <a:lnTo>
                        <a:pt x="29527" y="126682"/>
                      </a:lnTo>
                      <a:lnTo>
                        <a:pt x="29527" y="132397"/>
                      </a:lnTo>
                      <a:lnTo>
                        <a:pt x="26670" y="131445"/>
                      </a:lnTo>
                      <a:lnTo>
                        <a:pt x="26670" y="131445"/>
                      </a:lnTo>
                      <a:close/>
                      <a:moveTo>
                        <a:pt x="26670" y="120015"/>
                      </a:moveTo>
                      <a:lnTo>
                        <a:pt x="26670" y="114300"/>
                      </a:lnTo>
                      <a:lnTo>
                        <a:pt x="29527" y="115252"/>
                      </a:lnTo>
                      <a:lnTo>
                        <a:pt x="29527" y="120968"/>
                      </a:lnTo>
                      <a:lnTo>
                        <a:pt x="26670" y="120015"/>
                      </a:lnTo>
                      <a:lnTo>
                        <a:pt x="26670" y="120015"/>
                      </a:lnTo>
                      <a:close/>
                      <a:moveTo>
                        <a:pt x="26670" y="108585"/>
                      </a:moveTo>
                      <a:lnTo>
                        <a:pt x="26670" y="102870"/>
                      </a:lnTo>
                      <a:lnTo>
                        <a:pt x="29527" y="103822"/>
                      </a:lnTo>
                      <a:lnTo>
                        <a:pt x="29527" y="109538"/>
                      </a:lnTo>
                      <a:lnTo>
                        <a:pt x="26670" y="108585"/>
                      </a:lnTo>
                      <a:lnTo>
                        <a:pt x="26670" y="108585"/>
                      </a:lnTo>
                      <a:close/>
                      <a:moveTo>
                        <a:pt x="26670" y="97155"/>
                      </a:moveTo>
                      <a:lnTo>
                        <a:pt x="26670" y="91440"/>
                      </a:lnTo>
                      <a:lnTo>
                        <a:pt x="29527" y="92393"/>
                      </a:lnTo>
                      <a:lnTo>
                        <a:pt x="29527" y="98107"/>
                      </a:lnTo>
                      <a:lnTo>
                        <a:pt x="26670" y="97155"/>
                      </a:lnTo>
                      <a:lnTo>
                        <a:pt x="26670" y="97155"/>
                      </a:lnTo>
                      <a:close/>
                      <a:moveTo>
                        <a:pt x="26670" y="85725"/>
                      </a:moveTo>
                      <a:lnTo>
                        <a:pt x="26670" y="80010"/>
                      </a:lnTo>
                      <a:lnTo>
                        <a:pt x="29527" y="80963"/>
                      </a:lnTo>
                      <a:lnTo>
                        <a:pt x="29527" y="86677"/>
                      </a:lnTo>
                      <a:lnTo>
                        <a:pt x="26670" y="85725"/>
                      </a:lnTo>
                      <a:lnTo>
                        <a:pt x="26670" y="85725"/>
                      </a:lnTo>
                      <a:close/>
                      <a:moveTo>
                        <a:pt x="26670" y="74295"/>
                      </a:moveTo>
                      <a:lnTo>
                        <a:pt x="26670" y="68580"/>
                      </a:lnTo>
                      <a:lnTo>
                        <a:pt x="29527" y="69532"/>
                      </a:lnTo>
                      <a:lnTo>
                        <a:pt x="29527" y="75247"/>
                      </a:lnTo>
                      <a:lnTo>
                        <a:pt x="26670" y="74295"/>
                      </a:lnTo>
                      <a:lnTo>
                        <a:pt x="26670" y="74295"/>
                      </a:lnTo>
                      <a:close/>
                      <a:moveTo>
                        <a:pt x="26670" y="62865"/>
                      </a:moveTo>
                      <a:lnTo>
                        <a:pt x="26670" y="57150"/>
                      </a:lnTo>
                      <a:lnTo>
                        <a:pt x="29527" y="58102"/>
                      </a:lnTo>
                      <a:lnTo>
                        <a:pt x="29527" y="63818"/>
                      </a:lnTo>
                      <a:lnTo>
                        <a:pt x="26670" y="62865"/>
                      </a:lnTo>
                      <a:lnTo>
                        <a:pt x="26670" y="62865"/>
                      </a:lnTo>
                      <a:close/>
                      <a:moveTo>
                        <a:pt x="26670" y="51435"/>
                      </a:moveTo>
                      <a:lnTo>
                        <a:pt x="26670" y="45720"/>
                      </a:lnTo>
                      <a:lnTo>
                        <a:pt x="29527" y="46672"/>
                      </a:lnTo>
                      <a:lnTo>
                        <a:pt x="29527" y="52388"/>
                      </a:lnTo>
                      <a:lnTo>
                        <a:pt x="26670" y="51435"/>
                      </a:lnTo>
                      <a:lnTo>
                        <a:pt x="26670" y="51435"/>
                      </a:lnTo>
                      <a:close/>
                      <a:moveTo>
                        <a:pt x="26670" y="40005"/>
                      </a:moveTo>
                      <a:lnTo>
                        <a:pt x="26670" y="34290"/>
                      </a:lnTo>
                      <a:lnTo>
                        <a:pt x="29527" y="35243"/>
                      </a:lnTo>
                      <a:lnTo>
                        <a:pt x="29527" y="40957"/>
                      </a:lnTo>
                      <a:lnTo>
                        <a:pt x="26670" y="40005"/>
                      </a:lnTo>
                      <a:lnTo>
                        <a:pt x="26670" y="40005"/>
                      </a:lnTo>
                      <a:close/>
                      <a:moveTo>
                        <a:pt x="26670" y="28575"/>
                      </a:moveTo>
                      <a:lnTo>
                        <a:pt x="26670" y="22860"/>
                      </a:lnTo>
                      <a:lnTo>
                        <a:pt x="29527" y="23813"/>
                      </a:lnTo>
                      <a:lnTo>
                        <a:pt x="29527" y="29527"/>
                      </a:lnTo>
                      <a:lnTo>
                        <a:pt x="26670" y="28575"/>
                      </a:lnTo>
                      <a:lnTo>
                        <a:pt x="26670" y="28575"/>
                      </a:lnTo>
                      <a:close/>
                      <a:moveTo>
                        <a:pt x="26670" y="17145"/>
                      </a:moveTo>
                      <a:lnTo>
                        <a:pt x="26670" y="11430"/>
                      </a:lnTo>
                      <a:lnTo>
                        <a:pt x="29527" y="12382"/>
                      </a:lnTo>
                      <a:lnTo>
                        <a:pt x="29527" y="18097"/>
                      </a:lnTo>
                      <a:lnTo>
                        <a:pt x="26670" y="17145"/>
                      </a:lnTo>
                      <a:lnTo>
                        <a:pt x="26670" y="17145"/>
                      </a:lnTo>
                      <a:close/>
                      <a:moveTo>
                        <a:pt x="26670" y="0"/>
                      </a:moveTo>
                      <a:lnTo>
                        <a:pt x="29527" y="952"/>
                      </a:lnTo>
                      <a:lnTo>
                        <a:pt x="29527" y="6668"/>
                      </a:lnTo>
                      <a:lnTo>
                        <a:pt x="26670" y="5715"/>
                      </a:lnTo>
                      <a:lnTo>
                        <a:pt x="26670" y="0"/>
                      </a:lnTo>
                      <a:lnTo>
                        <a:pt x="26670" y="0"/>
                      </a:lnTo>
                      <a:close/>
                      <a:moveTo>
                        <a:pt x="59055" y="220028"/>
                      </a:moveTo>
                      <a:lnTo>
                        <a:pt x="59055" y="214312"/>
                      </a:lnTo>
                      <a:lnTo>
                        <a:pt x="61913" y="216218"/>
                      </a:lnTo>
                      <a:lnTo>
                        <a:pt x="61913" y="221933"/>
                      </a:lnTo>
                      <a:lnTo>
                        <a:pt x="59055" y="220028"/>
                      </a:lnTo>
                      <a:lnTo>
                        <a:pt x="59055" y="220028"/>
                      </a:lnTo>
                      <a:close/>
                      <a:moveTo>
                        <a:pt x="59055" y="208597"/>
                      </a:moveTo>
                      <a:lnTo>
                        <a:pt x="59055" y="202883"/>
                      </a:lnTo>
                      <a:lnTo>
                        <a:pt x="61913" y="204787"/>
                      </a:lnTo>
                      <a:lnTo>
                        <a:pt x="61913" y="210503"/>
                      </a:lnTo>
                      <a:lnTo>
                        <a:pt x="59055" y="208597"/>
                      </a:lnTo>
                      <a:lnTo>
                        <a:pt x="59055" y="208597"/>
                      </a:lnTo>
                      <a:close/>
                      <a:moveTo>
                        <a:pt x="59055" y="197168"/>
                      </a:moveTo>
                      <a:lnTo>
                        <a:pt x="59055" y="191453"/>
                      </a:lnTo>
                      <a:lnTo>
                        <a:pt x="61913" y="193358"/>
                      </a:lnTo>
                      <a:lnTo>
                        <a:pt x="61913" y="196215"/>
                      </a:lnTo>
                      <a:lnTo>
                        <a:pt x="64770" y="198120"/>
                      </a:lnTo>
                      <a:lnTo>
                        <a:pt x="64770" y="200978"/>
                      </a:lnTo>
                      <a:lnTo>
                        <a:pt x="59055" y="197168"/>
                      </a:lnTo>
                      <a:lnTo>
                        <a:pt x="59055" y="197168"/>
                      </a:lnTo>
                      <a:lnTo>
                        <a:pt x="59055" y="197168"/>
                      </a:lnTo>
                      <a:lnTo>
                        <a:pt x="59055" y="197168"/>
                      </a:lnTo>
                      <a:close/>
                      <a:moveTo>
                        <a:pt x="59055" y="185737"/>
                      </a:moveTo>
                      <a:lnTo>
                        <a:pt x="59055" y="180022"/>
                      </a:lnTo>
                      <a:lnTo>
                        <a:pt x="61913" y="181927"/>
                      </a:lnTo>
                      <a:lnTo>
                        <a:pt x="61913" y="187643"/>
                      </a:lnTo>
                      <a:lnTo>
                        <a:pt x="59055" y="185737"/>
                      </a:lnTo>
                      <a:lnTo>
                        <a:pt x="59055" y="185737"/>
                      </a:lnTo>
                      <a:close/>
                      <a:moveTo>
                        <a:pt x="59055" y="174308"/>
                      </a:moveTo>
                      <a:lnTo>
                        <a:pt x="59055" y="168593"/>
                      </a:lnTo>
                      <a:lnTo>
                        <a:pt x="61913" y="170497"/>
                      </a:lnTo>
                      <a:lnTo>
                        <a:pt x="61913" y="176213"/>
                      </a:lnTo>
                      <a:lnTo>
                        <a:pt x="59055" y="174308"/>
                      </a:lnTo>
                      <a:lnTo>
                        <a:pt x="59055" y="174308"/>
                      </a:lnTo>
                      <a:close/>
                      <a:moveTo>
                        <a:pt x="59055" y="150495"/>
                      </a:moveTo>
                      <a:lnTo>
                        <a:pt x="59055" y="144780"/>
                      </a:lnTo>
                      <a:lnTo>
                        <a:pt x="61913" y="146685"/>
                      </a:lnTo>
                      <a:lnTo>
                        <a:pt x="61913" y="152400"/>
                      </a:lnTo>
                      <a:lnTo>
                        <a:pt x="59055" y="150495"/>
                      </a:lnTo>
                      <a:lnTo>
                        <a:pt x="59055" y="150495"/>
                      </a:lnTo>
                      <a:close/>
                      <a:moveTo>
                        <a:pt x="59055" y="139065"/>
                      </a:moveTo>
                      <a:lnTo>
                        <a:pt x="59055" y="133350"/>
                      </a:lnTo>
                      <a:lnTo>
                        <a:pt x="61913" y="135255"/>
                      </a:lnTo>
                      <a:lnTo>
                        <a:pt x="61913" y="140970"/>
                      </a:lnTo>
                      <a:lnTo>
                        <a:pt x="59055" y="139065"/>
                      </a:lnTo>
                      <a:lnTo>
                        <a:pt x="59055" y="139065"/>
                      </a:lnTo>
                      <a:close/>
                      <a:moveTo>
                        <a:pt x="59055" y="104775"/>
                      </a:moveTo>
                      <a:lnTo>
                        <a:pt x="59055" y="99060"/>
                      </a:lnTo>
                      <a:lnTo>
                        <a:pt x="61913" y="100965"/>
                      </a:lnTo>
                      <a:lnTo>
                        <a:pt x="61913" y="106680"/>
                      </a:lnTo>
                      <a:lnTo>
                        <a:pt x="59055" y="104775"/>
                      </a:lnTo>
                      <a:lnTo>
                        <a:pt x="59055" y="104775"/>
                      </a:lnTo>
                      <a:close/>
                      <a:moveTo>
                        <a:pt x="60007" y="93345"/>
                      </a:moveTo>
                      <a:lnTo>
                        <a:pt x="60007" y="87630"/>
                      </a:lnTo>
                      <a:lnTo>
                        <a:pt x="62865" y="89535"/>
                      </a:lnTo>
                      <a:lnTo>
                        <a:pt x="62865" y="95250"/>
                      </a:lnTo>
                      <a:lnTo>
                        <a:pt x="60007" y="93345"/>
                      </a:lnTo>
                      <a:lnTo>
                        <a:pt x="60007" y="93345"/>
                      </a:lnTo>
                      <a:close/>
                      <a:moveTo>
                        <a:pt x="60007" y="70485"/>
                      </a:moveTo>
                      <a:lnTo>
                        <a:pt x="60007" y="64770"/>
                      </a:lnTo>
                      <a:lnTo>
                        <a:pt x="62865" y="66675"/>
                      </a:lnTo>
                      <a:lnTo>
                        <a:pt x="62865" y="72390"/>
                      </a:lnTo>
                      <a:lnTo>
                        <a:pt x="60007" y="70485"/>
                      </a:lnTo>
                      <a:lnTo>
                        <a:pt x="60007" y="70485"/>
                      </a:lnTo>
                      <a:close/>
                      <a:moveTo>
                        <a:pt x="60007" y="59055"/>
                      </a:moveTo>
                      <a:lnTo>
                        <a:pt x="60007" y="53340"/>
                      </a:lnTo>
                      <a:lnTo>
                        <a:pt x="62865" y="55245"/>
                      </a:lnTo>
                      <a:lnTo>
                        <a:pt x="62865" y="60960"/>
                      </a:lnTo>
                      <a:lnTo>
                        <a:pt x="60007" y="59055"/>
                      </a:lnTo>
                      <a:lnTo>
                        <a:pt x="60007" y="59055"/>
                      </a:lnTo>
                      <a:close/>
                      <a:moveTo>
                        <a:pt x="60007" y="36195"/>
                      </a:moveTo>
                      <a:lnTo>
                        <a:pt x="60007" y="30480"/>
                      </a:lnTo>
                      <a:lnTo>
                        <a:pt x="62865" y="32385"/>
                      </a:lnTo>
                      <a:lnTo>
                        <a:pt x="62865" y="38100"/>
                      </a:lnTo>
                      <a:lnTo>
                        <a:pt x="60007" y="36195"/>
                      </a:lnTo>
                      <a:lnTo>
                        <a:pt x="60007" y="36195"/>
                      </a:lnTo>
                      <a:close/>
                      <a:moveTo>
                        <a:pt x="60007" y="19050"/>
                      </a:moveTo>
                      <a:lnTo>
                        <a:pt x="62865" y="20955"/>
                      </a:lnTo>
                      <a:lnTo>
                        <a:pt x="62865" y="26670"/>
                      </a:lnTo>
                      <a:lnTo>
                        <a:pt x="60007" y="24765"/>
                      </a:lnTo>
                      <a:lnTo>
                        <a:pt x="60007" y="19050"/>
                      </a:lnTo>
                      <a:lnTo>
                        <a:pt x="60007" y="19050"/>
                      </a:lnTo>
                      <a:close/>
                      <a:moveTo>
                        <a:pt x="0" y="162877"/>
                      </a:moveTo>
                      <a:lnTo>
                        <a:pt x="0" y="160020"/>
                      </a:lnTo>
                      <a:lnTo>
                        <a:pt x="4763" y="162877"/>
                      </a:lnTo>
                      <a:lnTo>
                        <a:pt x="4763" y="165735"/>
                      </a:lnTo>
                      <a:lnTo>
                        <a:pt x="0" y="162877"/>
                      </a:lnTo>
                      <a:lnTo>
                        <a:pt x="0" y="162877"/>
                      </a:lnTo>
                      <a:close/>
                      <a:moveTo>
                        <a:pt x="9525" y="168593"/>
                      </a:moveTo>
                      <a:lnTo>
                        <a:pt x="9525" y="165735"/>
                      </a:lnTo>
                      <a:lnTo>
                        <a:pt x="14288" y="168593"/>
                      </a:lnTo>
                      <a:lnTo>
                        <a:pt x="14288" y="171450"/>
                      </a:lnTo>
                      <a:lnTo>
                        <a:pt x="9525" y="168593"/>
                      </a:lnTo>
                      <a:lnTo>
                        <a:pt x="9525" y="168593"/>
                      </a:lnTo>
                      <a:close/>
                      <a:moveTo>
                        <a:pt x="20002" y="174308"/>
                      </a:moveTo>
                      <a:lnTo>
                        <a:pt x="20002" y="171450"/>
                      </a:lnTo>
                      <a:lnTo>
                        <a:pt x="24765" y="174308"/>
                      </a:lnTo>
                      <a:lnTo>
                        <a:pt x="24765" y="177165"/>
                      </a:lnTo>
                      <a:lnTo>
                        <a:pt x="20002" y="174308"/>
                      </a:lnTo>
                      <a:lnTo>
                        <a:pt x="20002" y="174308"/>
                      </a:lnTo>
                      <a:close/>
                      <a:moveTo>
                        <a:pt x="29527" y="180022"/>
                      </a:moveTo>
                      <a:lnTo>
                        <a:pt x="29527" y="177165"/>
                      </a:lnTo>
                      <a:lnTo>
                        <a:pt x="34290" y="180022"/>
                      </a:lnTo>
                      <a:lnTo>
                        <a:pt x="34290" y="182880"/>
                      </a:lnTo>
                      <a:lnTo>
                        <a:pt x="29527" y="180022"/>
                      </a:lnTo>
                      <a:lnTo>
                        <a:pt x="29527" y="180022"/>
                      </a:lnTo>
                      <a:close/>
                      <a:moveTo>
                        <a:pt x="39052" y="185737"/>
                      </a:moveTo>
                      <a:lnTo>
                        <a:pt x="39052" y="182880"/>
                      </a:lnTo>
                      <a:lnTo>
                        <a:pt x="43815" y="185737"/>
                      </a:lnTo>
                      <a:lnTo>
                        <a:pt x="43815" y="188595"/>
                      </a:lnTo>
                      <a:lnTo>
                        <a:pt x="39052" y="185737"/>
                      </a:lnTo>
                      <a:lnTo>
                        <a:pt x="39052" y="185737"/>
                      </a:lnTo>
                      <a:close/>
                      <a:moveTo>
                        <a:pt x="49530" y="191453"/>
                      </a:moveTo>
                      <a:lnTo>
                        <a:pt x="49530" y="188595"/>
                      </a:lnTo>
                      <a:lnTo>
                        <a:pt x="54292" y="191453"/>
                      </a:lnTo>
                      <a:lnTo>
                        <a:pt x="54292" y="194310"/>
                      </a:lnTo>
                      <a:lnTo>
                        <a:pt x="49530" y="191453"/>
                      </a:lnTo>
                      <a:lnTo>
                        <a:pt x="49530" y="191453"/>
                      </a:lnTo>
                      <a:close/>
                      <a:moveTo>
                        <a:pt x="69532" y="202883"/>
                      </a:moveTo>
                      <a:lnTo>
                        <a:pt x="69532" y="200025"/>
                      </a:lnTo>
                      <a:lnTo>
                        <a:pt x="74295" y="202883"/>
                      </a:lnTo>
                      <a:lnTo>
                        <a:pt x="74295" y="205740"/>
                      </a:lnTo>
                      <a:lnTo>
                        <a:pt x="69532" y="202883"/>
                      </a:lnTo>
                      <a:lnTo>
                        <a:pt x="69532" y="202883"/>
                      </a:lnTo>
                      <a:close/>
                      <a:moveTo>
                        <a:pt x="79057" y="208597"/>
                      </a:moveTo>
                      <a:lnTo>
                        <a:pt x="79057" y="205740"/>
                      </a:lnTo>
                      <a:lnTo>
                        <a:pt x="83820" y="208597"/>
                      </a:lnTo>
                      <a:lnTo>
                        <a:pt x="83820" y="211455"/>
                      </a:lnTo>
                      <a:lnTo>
                        <a:pt x="79057" y="208597"/>
                      </a:lnTo>
                      <a:lnTo>
                        <a:pt x="79057" y="208597"/>
                      </a:lnTo>
                      <a:close/>
                      <a:moveTo>
                        <a:pt x="99060" y="220028"/>
                      </a:moveTo>
                      <a:lnTo>
                        <a:pt x="99060" y="217170"/>
                      </a:lnTo>
                      <a:lnTo>
                        <a:pt x="103822" y="220028"/>
                      </a:lnTo>
                      <a:lnTo>
                        <a:pt x="103822" y="222885"/>
                      </a:lnTo>
                      <a:lnTo>
                        <a:pt x="99060" y="220028"/>
                      </a:lnTo>
                      <a:lnTo>
                        <a:pt x="99060" y="220028"/>
                      </a:lnTo>
                      <a:close/>
                      <a:moveTo>
                        <a:pt x="109538" y="225743"/>
                      </a:moveTo>
                      <a:lnTo>
                        <a:pt x="109538" y="222885"/>
                      </a:lnTo>
                      <a:lnTo>
                        <a:pt x="114300" y="225743"/>
                      </a:lnTo>
                      <a:lnTo>
                        <a:pt x="114300" y="228600"/>
                      </a:lnTo>
                      <a:lnTo>
                        <a:pt x="109538" y="225743"/>
                      </a:lnTo>
                      <a:lnTo>
                        <a:pt x="109538" y="225743"/>
                      </a:lnTo>
                      <a:close/>
                      <a:moveTo>
                        <a:pt x="119063" y="232410"/>
                      </a:moveTo>
                      <a:lnTo>
                        <a:pt x="119063" y="229553"/>
                      </a:lnTo>
                      <a:lnTo>
                        <a:pt x="123825" y="232410"/>
                      </a:lnTo>
                      <a:lnTo>
                        <a:pt x="123825" y="235268"/>
                      </a:lnTo>
                      <a:lnTo>
                        <a:pt x="119063" y="232410"/>
                      </a:lnTo>
                      <a:lnTo>
                        <a:pt x="119063" y="232410"/>
                      </a:lnTo>
                      <a:close/>
                      <a:moveTo>
                        <a:pt x="129540" y="238125"/>
                      </a:moveTo>
                      <a:lnTo>
                        <a:pt x="129540" y="235268"/>
                      </a:lnTo>
                      <a:lnTo>
                        <a:pt x="134302" y="238125"/>
                      </a:lnTo>
                      <a:lnTo>
                        <a:pt x="134302" y="240983"/>
                      </a:lnTo>
                      <a:lnTo>
                        <a:pt x="129540" y="238125"/>
                      </a:lnTo>
                      <a:lnTo>
                        <a:pt x="129540" y="238125"/>
                      </a:lnTo>
                      <a:close/>
                      <a:moveTo>
                        <a:pt x="139065" y="243840"/>
                      </a:moveTo>
                      <a:lnTo>
                        <a:pt x="139065" y="240983"/>
                      </a:lnTo>
                      <a:lnTo>
                        <a:pt x="143827" y="243840"/>
                      </a:lnTo>
                      <a:lnTo>
                        <a:pt x="143827" y="246697"/>
                      </a:lnTo>
                      <a:lnTo>
                        <a:pt x="139065" y="243840"/>
                      </a:lnTo>
                      <a:lnTo>
                        <a:pt x="139065" y="243840"/>
                      </a:lnTo>
                      <a:close/>
                      <a:moveTo>
                        <a:pt x="149542" y="249555"/>
                      </a:moveTo>
                      <a:lnTo>
                        <a:pt x="149542" y="246697"/>
                      </a:lnTo>
                      <a:lnTo>
                        <a:pt x="154305" y="249555"/>
                      </a:lnTo>
                      <a:lnTo>
                        <a:pt x="154305" y="252412"/>
                      </a:lnTo>
                      <a:lnTo>
                        <a:pt x="149542" y="249555"/>
                      </a:lnTo>
                      <a:lnTo>
                        <a:pt x="149542" y="249555"/>
                      </a:lnTo>
                      <a:close/>
                      <a:moveTo>
                        <a:pt x="169545" y="260985"/>
                      </a:moveTo>
                      <a:lnTo>
                        <a:pt x="169545" y="258128"/>
                      </a:lnTo>
                      <a:lnTo>
                        <a:pt x="174307" y="260985"/>
                      </a:lnTo>
                      <a:lnTo>
                        <a:pt x="174307" y="263843"/>
                      </a:lnTo>
                      <a:lnTo>
                        <a:pt x="169545" y="260985"/>
                      </a:lnTo>
                      <a:lnTo>
                        <a:pt x="169545" y="260985"/>
                      </a:lnTo>
                      <a:close/>
                      <a:moveTo>
                        <a:pt x="179070" y="266700"/>
                      </a:moveTo>
                      <a:lnTo>
                        <a:pt x="179070" y="263843"/>
                      </a:lnTo>
                      <a:lnTo>
                        <a:pt x="183832" y="266700"/>
                      </a:lnTo>
                      <a:lnTo>
                        <a:pt x="183832" y="269558"/>
                      </a:lnTo>
                      <a:lnTo>
                        <a:pt x="179070" y="266700"/>
                      </a:lnTo>
                      <a:lnTo>
                        <a:pt x="179070" y="266700"/>
                      </a:lnTo>
                      <a:close/>
                      <a:moveTo>
                        <a:pt x="194310" y="275272"/>
                      </a:moveTo>
                      <a:lnTo>
                        <a:pt x="194310" y="275272"/>
                      </a:lnTo>
                      <a:lnTo>
                        <a:pt x="189547" y="272415"/>
                      </a:lnTo>
                      <a:lnTo>
                        <a:pt x="189547" y="269558"/>
                      </a:lnTo>
                      <a:lnTo>
                        <a:pt x="192405" y="271462"/>
                      </a:lnTo>
                      <a:lnTo>
                        <a:pt x="192405" y="268605"/>
                      </a:lnTo>
                      <a:lnTo>
                        <a:pt x="195263" y="269558"/>
                      </a:lnTo>
                      <a:lnTo>
                        <a:pt x="194310" y="275272"/>
                      </a:lnTo>
                      <a:lnTo>
                        <a:pt x="194310" y="275272"/>
                      </a:lnTo>
                      <a:lnTo>
                        <a:pt x="194310" y="275272"/>
                      </a:lnTo>
                      <a:close/>
                      <a:moveTo>
                        <a:pt x="199072" y="278130"/>
                      </a:moveTo>
                      <a:lnTo>
                        <a:pt x="199072" y="275272"/>
                      </a:lnTo>
                      <a:lnTo>
                        <a:pt x="203835" y="278130"/>
                      </a:lnTo>
                      <a:lnTo>
                        <a:pt x="203835" y="280987"/>
                      </a:lnTo>
                      <a:lnTo>
                        <a:pt x="199072" y="278130"/>
                      </a:lnTo>
                      <a:lnTo>
                        <a:pt x="199072" y="278130"/>
                      </a:lnTo>
                      <a:close/>
                      <a:moveTo>
                        <a:pt x="209550" y="283845"/>
                      </a:moveTo>
                      <a:lnTo>
                        <a:pt x="209550" y="280987"/>
                      </a:lnTo>
                      <a:lnTo>
                        <a:pt x="214313" y="283845"/>
                      </a:lnTo>
                      <a:lnTo>
                        <a:pt x="214313" y="286703"/>
                      </a:lnTo>
                      <a:lnTo>
                        <a:pt x="209550" y="283845"/>
                      </a:lnTo>
                      <a:lnTo>
                        <a:pt x="209550" y="283845"/>
                      </a:lnTo>
                      <a:close/>
                      <a:moveTo>
                        <a:pt x="219075" y="289560"/>
                      </a:moveTo>
                      <a:lnTo>
                        <a:pt x="219075" y="286703"/>
                      </a:lnTo>
                      <a:lnTo>
                        <a:pt x="223838" y="289560"/>
                      </a:lnTo>
                      <a:lnTo>
                        <a:pt x="223838" y="292418"/>
                      </a:lnTo>
                      <a:lnTo>
                        <a:pt x="219075" y="289560"/>
                      </a:lnTo>
                      <a:lnTo>
                        <a:pt x="219075" y="289560"/>
                      </a:lnTo>
                      <a:close/>
                      <a:moveTo>
                        <a:pt x="228600" y="295275"/>
                      </a:moveTo>
                      <a:lnTo>
                        <a:pt x="228600" y="292418"/>
                      </a:lnTo>
                      <a:lnTo>
                        <a:pt x="233363" y="295275"/>
                      </a:lnTo>
                      <a:lnTo>
                        <a:pt x="233363" y="298133"/>
                      </a:lnTo>
                      <a:lnTo>
                        <a:pt x="228600" y="295275"/>
                      </a:lnTo>
                      <a:lnTo>
                        <a:pt x="228600" y="295275"/>
                      </a:lnTo>
                      <a:close/>
                      <a:moveTo>
                        <a:pt x="239077" y="300990"/>
                      </a:moveTo>
                      <a:lnTo>
                        <a:pt x="239077" y="298133"/>
                      </a:lnTo>
                      <a:lnTo>
                        <a:pt x="243840" y="300990"/>
                      </a:lnTo>
                      <a:lnTo>
                        <a:pt x="243840" y="303847"/>
                      </a:lnTo>
                      <a:lnTo>
                        <a:pt x="239077" y="300990"/>
                      </a:lnTo>
                      <a:lnTo>
                        <a:pt x="239077" y="300990"/>
                      </a:lnTo>
                      <a:close/>
                      <a:moveTo>
                        <a:pt x="248602" y="303847"/>
                      </a:moveTo>
                      <a:lnTo>
                        <a:pt x="253365" y="306705"/>
                      </a:lnTo>
                      <a:lnTo>
                        <a:pt x="253365" y="309562"/>
                      </a:lnTo>
                      <a:lnTo>
                        <a:pt x="248602" y="306705"/>
                      </a:lnTo>
                      <a:lnTo>
                        <a:pt x="248602" y="303847"/>
                      </a:lnTo>
                      <a:lnTo>
                        <a:pt x="248602" y="303847"/>
                      </a:lnTo>
                      <a:close/>
                      <a:moveTo>
                        <a:pt x="0" y="124777"/>
                      </a:moveTo>
                      <a:lnTo>
                        <a:pt x="0" y="121920"/>
                      </a:lnTo>
                      <a:lnTo>
                        <a:pt x="4763" y="124777"/>
                      </a:lnTo>
                      <a:lnTo>
                        <a:pt x="4763" y="127635"/>
                      </a:lnTo>
                      <a:lnTo>
                        <a:pt x="0" y="124777"/>
                      </a:lnTo>
                      <a:lnTo>
                        <a:pt x="0" y="124777"/>
                      </a:lnTo>
                      <a:close/>
                      <a:moveTo>
                        <a:pt x="9525" y="130493"/>
                      </a:moveTo>
                      <a:lnTo>
                        <a:pt x="9525" y="127635"/>
                      </a:lnTo>
                      <a:lnTo>
                        <a:pt x="14288" y="130493"/>
                      </a:lnTo>
                      <a:lnTo>
                        <a:pt x="14288" y="133350"/>
                      </a:lnTo>
                      <a:lnTo>
                        <a:pt x="9525" y="130493"/>
                      </a:lnTo>
                      <a:lnTo>
                        <a:pt x="9525" y="130493"/>
                      </a:lnTo>
                      <a:close/>
                      <a:moveTo>
                        <a:pt x="20002" y="136208"/>
                      </a:moveTo>
                      <a:lnTo>
                        <a:pt x="20002" y="133350"/>
                      </a:lnTo>
                      <a:lnTo>
                        <a:pt x="24765" y="136208"/>
                      </a:lnTo>
                      <a:lnTo>
                        <a:pt x="24765" y="139065"/>
                      </a:lnTo>
                      <a:lnTo>
                        <a:pt x="20002" y="136208"/>
                      </a:lnTo>
                      <a:lnTo>
                        <a:pt x="20002" y="136208"/>
                      </a:lnTo>
                      <a:close/>
                      <a:moveTo>
                        <a:pt x="29527" y="141922"/>
                      </a:moveTo>
                      <a:lnTo>
                        <a:pt x="29527" y="139065"/>
                      </a:lnTo>
                      <a:lnTo>
                        <a:pt x="34290" y="141922"/>
                      </a:lnTo>
                      <a:lnTo>
                        <a:pt x="34290" y="144780"/>
                      </a:lnTo>
                      <a:lnTo>
                        <a:pt x="29527" y="141922"/>
                      </a:lnTo>
                      <a:lnTo>
                        <a:pt x="29527" y="141922"/>
                      </a:lnTo>
                      <a:close/>
                      <a:moveTo>
                        <a:pt x="40005" y="147638"/>
                      </a:moveTo>
                      <a:lnTo>
                        <a:pt x="40005" y="144780"/>
                      </a:lnTo>
                      <a:lnTo>
                        <a:pt x="44767" y="147638"/>
                      </a:lnTo>
                      <a:lnTo>
                        <a:pt x="44767" y="150495"/>
                      </a:lnTo>
                      <a:lnTo>
                        <a:pt x="40005" y="147638"/>
                      </a:lnTo>
                      <a:lnTo>
                        <a:pt x="40005" y="147638"/>
                      </a:lnTo>
                      <a:close/>
                      <a:moveTo>
                        <a:pt x="49530" y="153352"/>
                      </a:moveTo>
                      <a:lnTo>
                        <a:pt x="49530" y="150495"/>
                      </a:lnTo>
                      <a:lnTo>
                        <a:pt x="54292" y="153352"/>
                      </a:lnTo>
                      <a:lnTo>
                        <a:pt x="54292" y="156210"/>
                      </a:lnTo>
                      <a:lnTo>
                        <a:pt x="49530" y="153352"/>
                      </a:lnTo>
                      <a:lnTo>
                        <a:pt x="49530" y="153352"/>
                      </a:lnTo>
                      <a:close/>
                      <a:moveTo>
                        <a:pt x="60007" y="157163"/>
                      </a:moveTo>
                      <a:lnTo>
                        <a:pt x="60007" y="157163"/>
                      </a:lnTo>
                      <a:lnTo>
                        <a:pt x="64770" y="159068"/>
                      </a:lnTo>
                      <a:lnTo>
                        <a:pt x="64770" y="161925"/>
                      </a:lnTo>
                      <a:lnTo>
                        <a:pt x="61913" y="160020"/>
                      </a:lnTo>
                      <a:lnTo>
                        <a:pt x="61913" y="163830"/>
                      </a:lnTo>
                      <a:lnTo>
                        <a:pt x="59055" y="161925"/>
                      </a:lnTo>
                      <a:lnTo>
                        <a:pt x="60007" y="157163"/>
                      </a:lnTo>
                      <a:lnTo>
                        <a:pt x="60007" y="157163"/>
                      </a:lnTo>
                      <a:lnTo>
                        <a:pt x="60007" y="157163"/>
                      </a:lnTo>
                      <a:close/>
                      <a:moveTo>
                        <a:pt x="69532" y="164783"/>
                      </a:moveTo>
                      <a:lnTo>
                        <a:pt x="69532" y="161925"/>
                      </a:lnTo>
                      <a:lnTo>
                        <a:pt x="74295" y="164783"/>
                      </a:lnTo>
                      <a:lnTo>
                        <a:pt x="74295" y="167640"/>
                      </a:lnTo>
                      <a:lnTo>
                        <a:pt x="69532" y="164783"/>
                      </a:lnTo>
                      <a:lnTo>
                        <a:pt x="69532" y="164783"/>
                      </a:lnTo>
                      <a:close/>
                      <a:moveTo>
                        <a:pt x="80010" y="170497"/>
                      </a:moveTo>
                      <a:lnTo>
                        <a:pt x="80010" y="167640"/>
                      </a:lnTo>
                      <a:lnTo>
                        <a:pt x="84772" y="170497"/>
                      </a:lnTo>
                      <a:lnTo>
                        <a:pt x="84772" y="173355"/>
                      </a:lnTo>
                      <a:lnTo>
                        <a:pt x="80010" y="170497"/>
                      </a:lnTo>
                      <a:lnTo>
                        <a:pt x="80010" y="170497"/>
                      </a:lnTo>
                      <a:close/>
                      <a:moveTo>
                        <a:pt x="99060" y="181927"/>
                      </a:moveTo>
                      <a:lnTo>
                        <a:pt x="99060" y="179070"/>
                      </a:lnTo>
                      <a:lnTo>
                        <a:pt x="103822" y="181927"/>
                      </a:lnTo>
                      <a:lnTo>
                        <a:pt x="103822" y="184785"/>
                      </a:lnTo>
                      <a:lnTo>
                        <a:pt x="99060" y="181927"/>
                      </a:lnTo>
                      <a:lnTo>
                        <a:pt x="99060" y="181927"/>
                      </a:lnTo>
                      <a:close/>
                      <a:moveTo>
                        <a:pt x="109538" y="187643"/>
                      </a:moveTo>
                      <a:lnTo>
                        <a:pt x="109538" y="184785"/>
                      </a:lnTo>
                      <a:lnTo>
                        <a:pt x="114300" y="187643"/>
                      </a:lnTo>
                      <a:lnTo>
                        <a:pt x="114300" y="190500"/>
                      </a:lnTo>
                      <a:lnTo>
                        <a:pt x="109538" y="187643"/>
                      </a:lnTo>
                      <a:lnTo>
                        <a:pt x="109538" y="187643"/>
                      </a:lnTo>
                      <a:close/>
                      <a:moveTo>
                        <a:pt x="119063" y="193358"/>
                      </a:moveTo>
                      <a:lnTo>
                        <a:pt x="119063" y="190500"/>
                      </a:lnTo>
                      <a:lnTo>
                        <a:pt x="123825" y="193358"/>
                      </a:lnTo>
                      <a:lnTo>
                        <a:pt x="123825" y="196215"/>
                      </a:lnTo>
                      <a:lnTo>
                        <a:pt x="119063" y="193358"/>
                      </a:lnTo>
                      <a:lnTo>
                        <a:pt x="119063" y="193358"/>
                      </a:lnTo>
                      <a:close/>
                      <a:moveTo>
                        <a:pt x="129540" y="199072"/>
                      </a:moveTo>
                      <a:lnTo>
                        <a:pt x="129540" y="196215"/>
                      </a:lnTo>
                      <a:lnTo>
                        <a:pt x="134302" y="199072"/>
                      </a:lnTo>
                      <a:lnTo>
                        <a:pt x="134302" y="201930"/>
                      </a:lnTo>
                      <a:lnTo>
                        <a:pt x="129540" y="199072"/>
                      </a:lnTo>
                      <a:lnTo>
                        <a:pt x="129540" y="199072"/>
                      </a:lnTo>
                      <a:close/>
                      <a:moveTo>
                        <a:pt x="139065" y="204787"/>
                      </a:moveTo>
                      <a:lnTo>
                        <a:pt x="139065" y="201930"/>
                      </a:lnTo>
                      <a:lnTo>
                        <a:pt x="143827" y="204787"/>
                      </a:lnTo>
                      <a:lnTo>
                        <a:pt x="143827" y="207645"/>
                      </a:lnTo>
                      <a:lnTo>
                        <a:pt x="139065" y="204787"/>
                      </a:lnTo>
                      <a:lnTo>
                        <a:pt x="139065" y="204787"/>
                      </a:lnTo>
                      <a:close/>
                      <a:moveTo>
                        <a:pt x="149542" y="210503"/>
                      </a:moveTo>
                      <a:lnTo>
                        <a:pt x="149542" y="207645"/>
                      </a:lnTo>
                      <a:lnTo>
                        <a:pt x="154305" y="210503"/>
                      </a:lnTo>
                      <a:lnTo>
                        <a:pt x="154305" y="213360"/>
                      </a:lnTo>
                      <a:lnTo>
                        <a:pt x="149542" y="210503"/>
                      </a:lnTo>
                      <a:lnTo>
                        <a:pt x="149542" y="210503"/>
                      </a:lnTo>
                      <a:close/>
                      <a:moveTo>
                        <a:pt x="159067" y="214312"/>
                      </a:moveTo>
                      <a:lnTo>
                        <a:pt x="159067" y="214312"/>
                      </a:lnTo>
                      <a:lnTo>
                        <a:pt x="163830" y="216218"/>
                      </a:lnTo>
                      <a:lnTo>
                        <a:pt x="163830" y="219075"/>
                      </a:lnTo>
                      <a:lnTo>
                        <a:pt x="160972" y="217170"/>
                      </a:lnTo>
                      <a:lnTo>
                        <a:pt x="160972" y="220980"/>
                      </a:lnTo>
                      <a:lnTo>
                        <a:pt x="158115" y="220028"/>
                      </a:lnTo>
                      <a:lnTo>
                        <a:pt x="159067" y="214312"/>
                      </a:lnTo>
                      <a:lnTo>
                        <a:pt x="159067" y="214312"/>
                      </a:lnTo>
                      <a:lnTo>
                        <a:pt x="159067" y="214312"/>
                      </a:lnTo>
                      <a:close/>
                      <a:moveTo>
                        <a:pt x="169545" y="221933"/>
                      </a:moveTo>
                      <a:lnTo>
                        <a:pt x="169545" y="219075"/>
                      </a:lnTo>
                      <a:lnTo>
                        <a:pt x="174307" y="221933"/>
                      </a:lnTo>
                      <a:lnTo>
                        <a:pt x="174307" y="224790"/>
                      </a:lnTo>
                      <a:lnTo>
                        <a:pt x="169545" y="221933"/>
                      </a:lnTo>
                      <a:lnTo>
                        <a:pt x="169545" y="221933"/>
                      </a:lnTo>
                      <a:close/>
                      <a:moveTo>
                        <a:pt x="179070" y="227647"/>
                      </a:moveTo>
                      <a:lnTo>
                        <a:pt x="179070" y="224790"/>
                      </a:lnTo>
                      <a:lnTo>
                        <a:pt x="183832" y="227647"/>
                      </a:lnTo>
                      <a:lnTo>
                        <a:pt x="183832" y="230505"/>
                      </a:lnTo>
                      <a:lnTo>
                        <a:pt x="179070" y="227647"/>
                      </a:lnTo>
                      <a:lnTo>
                        <a:pt x="179070" y="227647"/>
                      </a:lnTo>
                      <a:close/>
                      <a:moveTo>
                        <a:pt x="189547" y="233362"/>
                      </a:moveTo>
                      <a:lnTo>
                        <a:pt x="189547" y="230505"/>
                      </a:lnTo>
                      <a:lnTo>
                        <a:pt x="194310" y="233362"/>
                      </a:lnTo>
                      <a:lnTo>
                        <a:pt x="194310" y="234315"/>
                      </a:lnTo>
                      <a:lnTo>
                        <a:pt x="195263" y="234315"/>
                      </a:lnTo>
                      <a:lnTo>
                        <a:pt x="195263" y="240030"/>
                      </a:lnTo>
                      <a:lnTo>
                        <a:pt x="192405" y="239078"/>
                      </a:lnTo>
                      <a:lnTo>
                        <a:pt x="192405" y="235268"/>
                      </a:lnTo>
                      <a:lnTo>
                        <a:pt x="189547" y="233362"/>
                      </a:lnTo>
                      <a:lnTo>
                        <a:pt x="189547" y="233362"/>
                      </a:lnTo>
                      <a:close/>
                      <a:moveTo>
                        <a:pt x="199072" y="239078"/>
                      </a:moveTo>
                      <a:lnTo>
                        <a:pt x="199072" y="236220"/>
                      </a:lnTo>
                      <a:lnTo>
                        <a:pt x="203835" y="239078"/>
                      </a:lnTo>
                      <a:lnTo>
                        <a:pt x="203835" y="241935"/>
                      </a:lnTo>
                      <a:lnTo>
                        <a:pt x="199072" y="239078"/>
                      </a:lnTo>
                      <a:lnTo>
                        <a:pt x="199072" y="239078"/>
                      </a:lnTo>
                      <a:close/>
                      <a:moveTo>
                        <a:pt x="209550" y="245745"/>
                      </a:moveTo>
                      <a:lnTo>
                        <a:pt x="209550" y="242887"/>
                      </a:lnTo>
                      <a:lnTo>
                        <a:pt x="214313" y="245745"/>
                      </a:lnTo>
                      <a:lnTo>
                        <a:pt x="214313" y="248603"/>
                      </a:lnTo>
                      <a:lnTo>
                        <a:pt x="209550" y="245745"/>
                      </a:lnTo>
                      <a:lnTo>
                        <a:pt x="209550" y="245745"/>
                      </a:lnTo>
                      <a:close/>
                      <a:moveTo>
                        <a:pt x="219075" y="251460"/>
                      </a:moveTo>
                      <a:lnTo>
                        <a:pt x="219075" y="248603"/>
                      </a:lnTo>
                      <a:lnTo>
                        <a:pt x="223838" y="251460"/>
                      </a:lnTo>
                      <a:lnTo>
                        <a:pt x="223838" y="254318"/>
                      </a:lnTo>
                      <a:lnTo>
                        <a:pt x="219075" y="251460"/>
                      </a:lnTo>
                      <a:lnTo>
                        <a:pt x="219075" y="251460"/>
                      </a:lnTo>
                      <a:close/>
                      <a:moveTo>
                        <a:pt x="229552" y="257175"/>
                      </a:moveTo>
                      <a:lnTo>
                        <a:pt x="229552" y="254318"/>
                      </a:lnTo>
                      <a:lnTo>
                        <a:pt x="234315" y="257175"/>
                      </a:lnTo>
                      <a:lnTo>
                        <a:pt x="234315" y="260033"/>
                      </a:lnTo>
                      <a:lnTo>
                        <a:pt x="229552" y="257175"/>
                      </a:lnTo>
                      <a:lnTo>
                        <a:pt x="229552" y="257175"/>
                      </a:lnTo>
                      <a:close/>
                      <a:moveTo>
                        <a:pt x="239077" y="262890"/>
                      </a:moveTo>
                      <a:lnTo>
                        <a:pt x="239077" y="260033"/>
                      </a:lnTo>
                      <a:lnTo>
                        <a:pt x="243840" y="262890"/>
                      </a:lnTo>
                      <a:lnTo>
                        <a:pt x="243840" y="265747"/>
                      </a:lnTo>
                      <a:lnTo>
                        <a:pt x="239077" y="262890"/>
                      </a:lnTo>
                      <a:lnTo>
                        <a:pt x="239077" y="262890"/>
                      </a:lnTo>
                      <a:close/>
                      <a:moveTo>
                        <a:pt x="248602" y="265747"/>
                      </a:moveTo>
                      <a:lnTo>
                        <a:pt x="253365" y="268605"/>
                      </a:lnTo>
                      <a:lnTo>
                        <a:pt x="253365" y="271462"/>
                      </a:lnTo>
                      <a:lnTo>
                        <a:pt x="248602" y="268605"/>
                      </a:lnTo>
                      <a:lnTo>
                        <a:pt x="248602" y="265747"/>
                      </a:lnTo>
                      <a:lnTo>
                        <a:pt x="248602" y="265747"/>
                      </a:lnTo>
                      <a:close/>
                      <a:moveTo>
                        <a:pt x="0" y="85725"/>
                      </a:moveTo>
                      <a:lnTo>
                        <a:pt x="0" y="82868"/>
                      </a:lnTo>
                      <a:lnTo>
                        <a:pt x="4763" y="85725"/>
                      </a:lnTo>
                      <a:lnTo>
                        <a:pt x="4763" y="88582"/>
                      </a:lnTo>
                      <a:lnTo>
                        <a:pt x="0" y="85725"/>
                      </a:lnTo>
                      <a:lnTo>
                        <a:pt x="0" y="85725"/>
                      </a:lnTo>
                      <a:close/>
                      <a:moveTo>
                        <a:pt x="9525" y="92393"/>
                      </a:moveTo>
                      <a:lnTo>
                        <a:pt x="9525" y="89535"/>
                      </a:lnTo>
                      <a:lnTo>
                        <a:pt x="14288" y="92393"/>
                      </a:lnTo>
                      <a:lnTo>
                        <a:pt x="14288" y="95250"/>
                      </a:lnTo>
                      <a:lnTo>
                        <a:pt x="9525" y="92393"/>
                      </a:lnTo>
                      <a:lnTo>
                        <a:pt x="9525" y="92393"/>
                      </a:lnTo>
                      <a:close/>
                      <a:moveTo>
                        <a:pt x="20002" y="98107"/>
                      </a:moveTo>
                      <a:lnTo>
                        <a:pt x="20002" y="95250"/>
                      </a:lnTo>
                      <a:lnTo>
                        <a:pt x="24765" y="98107"/>
                      </a:lnTo>
                      <a:lnTo>
                        <a:pt x="24765" y="100965"/>
                      </a:lnTo>
                      <a:lnTo>
                        <a:pt x="20002" y="98107"/>
                      </a:lnTo>
                      <a:lnTo>
                        <a:pt x="20002" y="98107"/>
                      </a:lnTo>
                      <a:close/>
                      <a:moveTo>
                        <a:pt x="29527" y="103822"/>
                      </a:moveTo>
                      <a:lnTo>
                        <a:pt x="29527" y="100965"/>
                      </a:lnTo>
                      <a:lnTo>
                        <a:pt x="34290" y="103822"/>
                      </a:lnTo>
                      <a:lnTo>
                        <a:pt x="34290" y="106680"/>
                      </a:lnTo>
                      <a:lnTo>
                        <a:pt x="29527" y="103822"/>
                      </a:lnTo>
                      <a:lnTo>
                        <a:pt x="29527" y="103822"/>
                      </a:lnTo>
                      <a:close/>
                      <a:moveTo>
                        <a:pt x="40005" y="109538"/>
                      </a:moveTo>
                      <a:lnTo>
                        <a:pt x="40005" y="106680"/>
                      </a:lnTo>
                      <a:lnTo>
                        <a:pt x="44767" y="109538"/>
                      </a:lnTo>
                      <a:lnTo>
                        <a:pt x="44767" y="112395"/>
                      </a:lnTo>
                      <a:lnTo>
                        <a:pt x="40005" y="109538"/>
                      </a:lnTo>
                      <a:lnTo>
                        <a:pt x="40005" y="109538"/>
                      </a:lnTo>
                      <a:close/>
                      <a:moveTo>
                        <a:pt x="49530" y="115252"/>
                      </a:moveTo>
                      <a:lnTo>
                        <a:pt x="49530" y="112395"/>
                      </a:lnTo>
                      <a:lnTo>
                        <a:pt x="54292" y="115252"/>
                      </a:lnTo>
                      <a:lnTo>
                        <a:pt x="54292" y="118110"/>
                      </a:lnTo>
                      <a:lnTo>
                        <a:pt x="49530" y="115252"/>
                      </a:lnTo>
                      <a:lnTo>
                        <a:pt x="49530" y="115252"/>
                      </a:lnTo>
                      <a:close/>
                      <a:moveTo>
                        <a:pt x="60007" y="120968"/>
                      </a:moveTo>
                      <a:lnTo>
                        <a:pt x="60007" y="118110"/>
                      </a:lnTo>
                      <a:lnTo>
                        <a:pt x="64770" y="120968"/>
                      </a:lnTo>
                      <a:lnTo>
                        <a:pt x="64770" y="123825"/>
                      </a:lnTo>
                      <a:lnTo>
                        <a:pt x="60007" y="120968"/>
                      </a:lnTo>
                      <a:lnTo>
                        <a:pt x="60007" y="120968"/>
                      </a:lnTo>
                      <a:close/>
                      <a:moveTo>
                        <a:pt x="59055" y="127635"/>
                      </a:moveTo>
                      <a:lnTo>
                        <a:pt x="61913" y="129540"/>
                      </a:lnTo>
                      <a:lnTo>
                        <a:pt x="61913" y="123825"/>
                      </a:lnTo>
                      <a:lnTo>
                        <a:pt x="59055" y="121920"/>
                      </a:lnTo>
                      <a:lnTo>
                        <a:pt x="59055" y="127635"/>
                      </a:lnTo>
                      <a:lnTo>
                        <a:pt x="59055" y="127635"/>
                      </a:lnTo>
                      <a:close/>
                      <a:moveTo>
                        <a:pt x="59055" y="116205"/>
                      </a:moveTo>
                      <a:lnTo>
                        <a:pt x="61913" y="118110"/>
                      </a:lnTo>
                      <a:lnTo>
                        <a:pt x="61913" y="112395"/>
                      </a:lnTo>
                      <a:lnTo>
                        <a:pt x="59055" y="110490"/>
                      </a:lnTo>
                      <a:lnTo>
                        <a:pt x="59055" y="116205"/>
                      </a:lnTo>
                      <a:lnTo>
                        <a:pt x="59055" y="116205"/>
                      </a:lnTo>
                      <a:close/>
                      <a:moveTo>
                        <a:pt x="69532" y="126682"/>
                      </a:moveTo>
                      <a:lnTo>
                        <a:pt x="69532" y="123825"/>
                      </a:lnTo>
                      <a:lnTo>
                        <a:pt x="74295" y="126682"/>
                      </a:lnTo>
                      <a:lnTo>
                        <a:pt x="74295" y="129540"/>
                      </a:lnTo>
                      <a:lnTo>
                        <a:pt x="69532" y="126682"/>
                      </a:lnTo>
                      <a:lnTo>
                        <a:pt x="69532" y="126682"/>
                      </a:lnTo>
                      <a:close/>
                      <a:moveTo>
                        <a:pt x="80010" y="132397"/>
                      </a:moveTo>
                      <a:lnTo>
                        <a:pt x="80010" y="129540"/>
                      </a:lnTo>
                      <a:lnTo>
                        <a:pt x="84772" y="132397"/>
                      </a:lnTo>
                      <a:lnTo>
                        <a:pt x="84772" y="135255"/>
                      </a:lnTo>
                      <a:lnTo>
                        <a:pt x="80010" y="132397"/>
                      </a:lnTo>
                      <a:lnTo>
                        <a:pt x="80010" y="132397"/>
                      </a:lnTo>
                      <a:close/>
                      <a:moveTo>
                        <a:pt x="89535" y="138113"/>
                      </a:moveTo>
                      <a:lnTo>
                        <a:pt x="94297" y="140970"/>
                      </a:lnTo>
                      <a:lnTo>
                        <a:pt x="94297" y="138113"/>
                      </a:lnTo>
                      <a:lnTo>
                        <a:pt x="89535" y="135255"/>
                      </a:lnTo>
                      <a:lnTo>
                        <a:pt x="89535" y="138113"/>
                      </a:lnTo>
                      <a:lnTo>
                        <a:pt x="89535" y="138113"/>
                      </a:lnTo>
                      <a:close/>
                      <a:moveTo>
                        <a:pt x="100013" y="143827"/>
                      </a:moveTo>
                      <a:lnTo>
                        <a:pt x="100013" y="140970"/>
                      </a:lnTo>
                      <a:lnTo>
                        <a:pt x="104775" y="143827"/>
                      </a:lnTo>
                      <a:lnTo>
                        <a:pt x="104775" y="146685"/>
                      </a:lnTo>
                      <a:lnTo>
                        <a:pt x="100013" y="143827"/>
                      </a:lnTo>
                      <a:lnTo>
                        <a:pt x="100013" y="143827"/>
                      </a:lnTo>
                      <a:close/>
                      <a:moveTo>
                        <a:pt x="109538" y="149543"/>
                      </a:moveTo>
                      <a:lnTo>
                        <a:pt x="109538" y="146685"/>
                      </a:lnTo>
                      <a:lnTo>
                        <a:pt x="114300" y="149543"/>
                      </a:lnTo>
                      <a:lnTo>
                        <a:pt x="114300" y="152400"/>
                      </a:lnTo>
                      <a:lnTo>
                        <a:pt x="109538" y="149543"/>
                      </a:lnTo>
                      <a:lnTo>
                        <a:pt x="109538" y="149543"/>
                      </a:lnTo>
                      <a:close/>
                      <a:moveTo>
                        <a:pt x="120015" y="155258"/>
                      </a:moveTo>
                      <a:lnTo>
                        <a:pt x="120015" y="152400"/>
                      </a:lnTo>
                      <a:lnTo>
                        <a:pt x="124777" y="155258"/>
                      </a:lnTo>
                      <a:lnTo>
                        <a:pt x="124777" y="158115"/>
                      </a:lnTo>
                      <a:lnTo>
                        <a:pt x="120015" y="155258"/>
                      </a:lnTo>
                      <a:lnTo>
                        <a:pt x="120015" y="155258"/>
                      </a:lnTo>
                      <a:close/>
                      <a:moveTo>
                        <a:pt x="129540" y="160972"/>
                      </a:moveTo>
                      <a:lnTo>
                        <a:pt x="129540" y="158115"/>
                      </a:lnTo>
                      <a:lnTo>
                        <a:pt x="134302" y="160972"/>
                      </a:lnTo>
                      <a:lnTo>
                        <a:pt x="134302" y="163830"/>
                      </a:lnTo>
                      <a:lnTo>
                        <a:pt x="129540" y="160972"/>
                      </a:lnTo>
                      <a:lnTo>
                        <a:pt x="129540" y="160972"/>
                      </a:lnTo>
                      <a:close/>
                      <a:moveTo>
                        <a:pt x="139065" y="166688"/>
                      </a:moveTo>
                      <a:lnTo>
                        <a:pt x="139065" y="163830"/>
                      </a:lnTo>
                      <a:lnTo>
                        <a:pt x="143827" y="166688"/>
                      </a:lnTo>
                      <a:lnTo>
                        <a:pt x="143827" y="169545"/>
                      </a:lnTo>
                      <a:lnTo>
                        <a:pt x="139065" y="166688"/>
                      </a:lnTo>
                      <a:lnTo>
                        <a:pt x="139065" y="166688"/>
                      </a:lnTo>
                      <a:close/>
                      <a:moveTo>
                        <a:pt x="149542" y="172402"/>
                      </a:moveTo>
                      <a:lnTo>
                        <a:pt x="149542" y="169545"/>
                      </a:lnTo>
                      <a:lnTo>
                        <a:pt x="154305" y="172402"/>
                      </a:lnTo>
                      <a:lnTo>
                        <a:pt x="154305" y="175260"/>
                      </a:lnTo>
                      <a:lnTo>
                        <a:pt x="149542" y="172402"/>
                      </a:lnTo>
                      <a:lnTo>
                        <a:pt x="149542" y="172402"/>
                      </a:lnTo>
                      <a:close/>
                      <a:moveTo>
                        <a:pt x="159067" y="178118"/>
                      </a:moveTo>
                      <a:lnTo>
                        <a:pt x="159067" y="175260"/>
                      </a:lnTo>
                      <a:lnTo>
                        <a:pt x="163830" y="178118"/>
                      </a:lnTo>
                      <a:lnTo>
                        <a:pt x="163830" y="180975"/>
                      </a:lnTo>
                      <a:lnTo>
                        <a:pt x="159067" y="178118"/>
                      </a:lnTo>
                      <a:lnTo>
                        <a:pt x="159067" y="178118"/>
                      </a:lnTo>
                      <a:close/>
                      <a:moveTo>
                        <a:pt x="159067" y="185737"/>
                      </a:moveTo>
                      <a:lnTo>
                        <a:pt x="161925" y="186690"/>
                      </a:lnTo>
                      <a:lnTo>
                        <a:pt x="161925" y="180975"/>
                      </a:lnTo>
                      <a:lnTo>
                        <a:pt x="159067" y="180022"/>
                      </a:lnTo>
                      <a:lnTo>
                        <a:pt x="159067" y="185737"/>
                      </a:lnTo>
                      <a:lnTo>
                        <a:pt x="159067" y="185737"/>
                      </a:lnTo>
                      <a:close/>
                      <a:moveTo>
                        <a:pt x="159067" y="174308"/>
                      </a:moveTo>
                      <a:lnTo>
                        <a:pt x="161925" y="175260"/>
                      </a:lnTo>
                      <a:lnTo>
                        <a:pt x="161925" y="169545"/>
                      </a:lnTo>
                      <a:lnTo>
                        <a:pt x="159067" y="168593"/>
                      </a:lnTo>
                      <a:lnTo>
                        <a:pt x="159067" y="174308"/>
                      </a:lnTo>
                      <a:lnTo>
                        <a:pt x="159067" y="174308"/>
                      </a:lnTo>
                      <a:close/>
                      <a:moveTo>
                        <a:pt x="169545" y="183833"/>
                      </a:moveTo>
                      <a:lnTo>
                        <a:pt x="169545" y="180975"/>
                      </a:lnTo>
                      <a:lnTo>
                        <a:pt x="174307" y="183833"/>
                      </a:lnTo>
                      <a:lnTo>
                        <a:pt x="174307" y="186690"/>
                      </a:lnTo>
                      <a:lnTo>
                        <a:pt x="169545" y="183833"/>
                      </a:lnTo>
                      <a:lnTo>
                        <a:pt x="169545" y="183833"/>
                      </a:lnTo>
                      <a:close/>
                      <a:moveTo>
                        <a:pt x="179070" y="189547"/>
                      </a:moveTo>
                      <a:lnTo>
                        <a:pt x="179070" y="186690"/>
                      </a:lnTo>
                      <a:lnTo>
                        <a:pt x="183832" y="189547"/>
                      </a:lnTo>
                      <a:lnTo>
                        <a:pt x="183832" y="192405"/>
                      </a:lnTo>
                      <a:lnTo>
                        <a:pt x="179070" y="189547"/>
                      </a:lnTo>
                      <a:lnTo>
                        <a:pt x="179070" y="189547"/>
                      </a:lnTo>
                      <a:close/>
                      <a:moveTo>
                        <a:pt x="189547" y="195262"/>
                      </a:moveTo>
                      <a:lnTo>
                        <a:pt x="189547" y="192405"/>
                      </a:lnTo>
                      <a:lnTo>
                        <a:pt x="194310" y="195262"/>
                      </a:lnTo>
                      <a:lnTo>
                        <a:pt x="194310" y="198120"/>
                      </a:lnTo>
                      <a:lnTo>
                        <a:pt x="189547" y="195262"/>
                      </a:lnTo>
                      <a:lnTo>
                        <a:pt x="189547" y="195262"/>
                      </a:lnTo>
                      <a:close/>
                      <a:moveTo>
                        <a:pt x="192405" y="193358"/>
                      </a:moveTo>
                      <a:lnTo>
                        <a:pt x="195263" y="194310"/>
                      </a:lnTo>
                      <a:lnTo>
                        <a:pt x="195263" y="188595"/>
                      </a:lnTo>
                      <a:lnTo>
                        <a:pt x="192405" y="187643"/>
                      </a:lnTo>
                      <a:lnTo>
                        <a:pt x="192405" y="193358"/>
                      </a:lnTo>
                      <a:lnTo>
                        <a:pt x="192405" y="193358"/>
                      </a:lnTo>
                      <a:close/>
                      <a:moveTo>
                        <a:pt x="199072" y="200978"/>
                      </a:moveTo>
                      <a:lnTo>
                        <a:pt x="199072" y="198120"/>
                      </a:lnTo>
                      <a:lnTo>
                        <a:pt x="203835" y="200978"/>
                      </a:lnTo>
                      <a:lnTo>
                        <a:pt x="203835" y="203835"/>
                      </a:lnTo>
                      <a:lnTo>
                        <a:pt x="199072" y="200978"/>
                      </a:lnTo>
                      <a:lnTo>
                        <a:pt x="199072" y="200978"/>
                      </a:lnTo>
                      <a:close/>
                      <a:moveTo>
                        <a:pt x="209550" y="206693"/>
                      </a:moveTo>
                      <a:lnTo>
                        <a:pt x="209550" y="203835"/>
                      </a:lnTo>
                      <a:lnTo>
                        <a:pt x="214313" y="206693"/>
                      </a:lnTo>
                      <a:lnTo>
                        <a:pt x="214313" y="209550"/>
                      </a:lnTo>
                      <a:lnTo>
                        <a:pt x="209550" y="206693"/>
                      </a:lnTo>
                      <a:lnTo>
                        <a:pt x="209550" y="206693"/>
                      </a:lnTo>
                      <a:close/>
                      <a:moveTo>
                        <a:pt x="219075" y="212408"/>
                      </a:moveTo>
                      <a:lnTo>
                        <a:pt x="219075" y="209550"/>
                      </a:lnTo>
                      <a:lnTo>
                        <a:pt x="223838" y="212408"/>
                      </a:lnTo>
                      <a:lnTo>
                        <a:pt x="223838" y="215265"/>
                      </a:lnTo>
                      <a:lnTo>
                        <a:pt x="219075" y="212408"/>
                      </a:lnTo>
                      <a:lnTo>
                        <a:pt x="219075" y="212408"/>
                      </a:lnTo>
                      <a:close/>
                      <a:moveTo>
                        <a:pt x="229552" y="218122"/>
                      </a:moveTo>
                      <a:lnTo>
                        <a:pt x="229552" y="215265"/>
                      </a:lnTo>
                      <a:lnTo>
                        <a:pt x="234315" y="218122"/>
                      </a:lnTo>
                      <a:lnTo>
                        <a:pt x="234315" y="220980"/>
                      </a:lnTo>
                      <a:lnTo>
                        <a:pt x="229552" y="218122"/>
                      </a:lnTo>
                      <a:lnTo>
                        <a:pt x="229552" y="218122"/>
                      </a:lnTo>
                      <a:close/>
                      <a:moveTo>
                        <a:pt x="239077" y="224790"/>
                      </a:moveTo>
                      <a:lnTo>
                        <a:pt x="239077" y="221933"/>
                      </a:lnTo>
                      <a:lnTo>
                        <a:pt x="243840" y="224790"/>
                      </a:lnTo>
                      <a:lnTo>
                        <a:pt x="243840" y="227647"/>
                      </a:lnTo>
                      <a:lnTo>
                        <a:pt x="239077" y="224790"/>
                      </a:lnTo>
                      <a:lnTo>
                        <a:pt x="239077" y="224790"/>
                      </a:lnTo>
                      <a:close/>
                      <a:moveTo>
                        <a:pt x="249555" y="226695"/>
                      </a:moveTo>
                      <a:lnTo>
                        <a:pt x="254317" y="229553"/>
                      </a:lnTo>
                      <a:lnTo>
                        <a:pt x="254317" y="232410"/>
                      </a:lnTo>
                      <a:lnTo>
                        <a:pt x="249555" y="229553"/>
                      </a:lnTo>
                      <a:lnTo>
                        <a:pt x="249555" y="226695"/>
                      </a:lnTo>
                      <a:lnTo>
                        <a:pt x="249555" y="226695"/>
                      </a:lnTo>
                      <a:close/>
                      <a:moveTo>
                        <a:pt x="0" y="47625"/>
                      </a:moveTo>
                      <a:lnTo>
                        <a:pt x="0" y="44768"/>
                      </a:lnTo>
                      <a:lnTo>
                        <a:pt x="4763" y="47625"/>
                      </a:lnTo>
                      <a:lnTo>
                        <a:pt x="4763" y="50482"/>
                      </a:lnTo>
                      <a:lnTo>
                        <a:pt x="0" y="47625"/>
                      </a:lnTo>
                      <a:lnTo>
                        <a:pt x="0" y="47625"/>
                      </a:lnTo>
                      <a:close/>
                      <a:moveTo>
                        <a:pt x="10477" y="53340"/>
                      </a:moveTo>
                      <a:lnTo>
                        <a:pt x="10477" y="50482"/>
                      </a:lnTo>
                      <a:lnTo>
                        <a:pt x="15240" y="53340"/>
                      </a:lnTo>
                      <a:lnTo>
                        <a:pt x="15240" y="56197"/>
                      </a:lnTo>
                      <a:lnTo>
                        <a:pt x="10477" y="53340"/>
                      </a:lnTo>
                      <a:lnTo>
                        <a:pt x="10477" y="53340"/>
                      </a:lnTo>
                      <a:close/>
                      <a:moveTo>
                        <a:pt x="20002" y="59055"/>
                      </a:moveTo>
                      <a:lnTo>
                        <a:pt x="20002" y="56197"/>
                      </a:lnTo>
                      <a:lnTo>
                        <a:pt x="24765" y="59055"/>
                      </a:lnTo>
                      <a:lnTo>
                        <a:pt x="24765" y="61913"/>
                      </a:lnTo>
                      <a:lnTo>
                        <a:pt x="20002" y="59055"/>
                      </a:lnTo>
                      <a:lnTo>
                        <a:pt x="20002" y="59055"/>
                      </a:lnTo>
                      <a:close/>
                      <a:moveTo>
                        <a:pt x="29527" y="64770"/>
                      </a:moveTo>
                      <a:lnTo>
                        <a:pt x="29527" y="61913"/>
                      </a:lnTo>
                      <a:lnTo>
                        <a:pt x="34290" y="64770"/>
                      </a:lnTo>
                      <a:lnTo>
                        <a:pt x="34290" y="67627"/>
                      </a:lnTo>
                      <a:lnTo>
                        <a:pt x="29527" y="64770"/>
                      </a:lnTo>
                      <a:lnTo>
                        <a:pt x="29527" y="64770"/>
                      </a:lnTo>
                      <a:close/>
                      <a:moveTo>
                        <a:pt x="40005" y="70485"/>
                      </a:moveTo>
                      <a:lnTo>
                        <a:pt x="40005" y="67627"/>
                      </a:lnTo>
                      <a:lnTo>
                        <a:pt x="44767" y="70485"/>
                      </a:lnTo>
                      <a:lnTo>
                        <a:pt x="44767" y="73343"/>
                      </a:lnTo>
                      <a:lnTo>
                        <a:pt x="40005" y="70485"/>
                      </a:lnTo>
                      <a:lnTo>
                        <a:pt x="40005" y="70485"/>
                      </a:lnTo>
                      <a:close/>
                      <a:moveTo>
                        <a:pt x="49530" y="76200"/>
                      </a:moveTo>
                      <a:lnTo>
                        <a:pt x="49530" y="73343"/>
                      </a:lnTo>
                      <a:lnTo>
                        <a:pt x="54292" y="76200"/>
                      </a:lnTo>
                      <a:lnTo>
                        <a:pt x="54292" y="79057"/>
                      </a:lnTo>
                      <a:lnTo>
                        <a:pt x="49530" y="76200"/>
                      </a:lnTo>
                      <a:lnTo>
                        <a:pt x="49530" y="76200"/>
                      </a:lnTo>
                      <a:close/>
                      <a:moveTo>
                        <a:pt x="61913" y="80963"/>
                      </a:moveTo>
                      <a:lnTo>
                        <a:pt x="64770" y="82868"/>
                      </a:lnTo>
                      <a:lnTo>
                        <a:pt x="64770" y="85725"/>
                      </a:lnTo>
                      <a:lnTo>
                        <a:pt x="61913" y="83820"/>
                      </a:lnTo>
                      <a:lnTo>
                        <a:pt x="60007" y="82868"/>
                      </a:lnTo>
                      <a:lnTo>
                        <a:pt x="60007" y="82868"/>
                      </a:lnTo>
                      <a:lnTo>
                        <a:pt x="60007" y="77152"/>
                      </a:lnTo>
                      <a:lnTo>
                        <a:pt x="62865" y="79057"/>
                      </a:lnTo>
                      <a:lnTo>
                        <a:pt x="61913" y="80963"/>
                      </a:lnTo>
                      <a:lnTo>
                        <a:pt x="61913" y="80963"/>
                      </a:lnTo>
                      <a:close/>
                      <a:moveTo>
                        <a:pt x="69532" y="87630"/>
                      </a:moveTo>
                      <a:lnTo>
                        <a:pt x="69532" y="84772"/>
                      </a:lnTo>
                      <a:lnTo>
                        <a:pt x="74295" y="87630"/>
                      </a:lnTo>
                      <a:lnTo>
                        <a:pt x="74295" y="90488"/>
                      </a:lnTo>
                      <a:lnTo>
                        <a:pt x="69532" y="87630"/>
                      </a:lnTo>
                      <a:lnTo>
                        <a:pt x="69532" y="87630"/>
                      </a:lnTo>
                      <a:close/>
                      <a:moveTo>
                        <a:pt x="80010" y="93345"/>
                      </a:moveTo>
                      <a:lnTo>
                        <a:pt x="80010" y="90488"/>
                      </a:lnTo>
                      <a:lnTo>
                        <a:pt x="84772" y="93345"/>
                      </a:lnTo>
                      <a:lnTo>
                        <a:pt x="84772" y="96202"/>
                      </a:lnTo>
                      <a:lnTo>
                        <a:pt x="80010" y="93345"/>
                      </a:lnTo>
                      <a:lnTo>
                        <a:pt x="80010" y="93345"/>
                      </a:lnTo>
                      <a:close/>
                      <a:moveTo>
                        <a:pt x="89535" y="97155"/>
                      </a:moveTo>
                      <a:lnTo>
                        <a:pt x="92392" y="99060"/>
                      </a:lnTo>
                      <a:lnTo>
                        <a:pt x="92392" y="96202"/>
                      </a:lnTo>
                      <a:lnTo>
                        <a:pt x="95250" y="97155"/>
                      </a:lnTo>
                      <a:lnTo>
                        <a:pt x="95250" y="102870"/>
                      </a:lnTo>
                      <a:lnTo>
                        <a:pt x="94297" y="102870"/>
                      </a:lnTo>
                      <a:lnTo>
                        <a:pt x="92392" y="101918"/>
                      </a:lnTo>
                      <a:lnTo>
                        <a:pt x="89535" y="100013"/>
                      </a:lnTo>
                      <a:lnTo>
                        <a:pt x="89535" y="97155"/>
                      </a:lnTo>
                      <a:lnTo>
                        <a:pt x="89535" y="97155"/>
                      </a:lnTo>
                      <a:close/>
                      <a:moveTo>
                        <a:pt x="100013" y="104775"/>
                      </a:moveTo>
                      <a:lnTo>
                        <a:pt x="100013" y="101918"/>
                      </a:lnTo>
                      <a:lnTo>
                        <a:pt x="104775" y="104775"/>
                      </a:lnTo>
                      <a:lnTo>
                        <a:pt x="104775" y="107632"/>
                      </a:lnTo>
                      <a:lnTo>
                        <a:pt x="100013" y="104775"/>
                      </a:lnTo>
                      <a:lnTo>
                        <a:pt x="100013" y="104775"/>
                      </a:lnTo>
                      <a:close/>
                      <a:moveTo>
                        <a:pt x="109538" y="111443"/>
                      </a:moveTo>
                      <a:lnTo>
                        <a:pt x="109538" y="108585"/>
                      </a:lnTo>
                      <a:lnTo>
                        <a:pt x="114300" y="111443"/>
                      </a:lnTo>
                      <a:lnTo>
                        <a:pt x="114300" y="114300"/>
                      </a:lnTo>
                      <a:lnTo>
                        <a:pt x="109538" y="111443"/>
                      </a:lnTo>
                      <a:lnTo>
                        <a:pt x="109538" y="111443"/>
                      </a:lnTo>
                      <a:close/>
                      <a:moveTo>
                        <a:pt x="120015" y="117157"/>
                      </a:moveTo>
                      <a:lnTo>
                        <a:pt x="120015" y="114300"/>
                      </a:lnTo>
                      <a:lnTo>
                        <a:pt x="124777" y="117157"/>
                      </a:lnTo>
                      <a:lnTo>
                        <a:pt x="124777" y="120015"/>
                      </a:lnTo>
                      <a:lnTo>
                        <a:pt x="120015" y="117157"/>
                      </a:lnTo>
                      <a:lnTo>
                        <a:pt x="120015" y="117157"/>
                      </a:lnTo>
                      <a:close/>
                      <a:moveTo>
                        <a:pt x="129540" y="122872"/>
                      </a:moveTo>
                      <a:lnTo>
                        <a:pt x="129540" y="120015"/>
                      </a:lnTo>
                      <a:lnTo>
                        <a:pt x="134302" y="122872"/>
                      </a:lnTo>
                      <a:lnTo>
                        <a:pt x="134302" y="125730"/>
                      </a:lnTo>
                      <a:lnTo>
                        <a:pt x="129540" y="122872"/>
                      </a:lnTo>
                      <a:lnTo>
                        <a:pt x="129540" y="122872"/>
                      </a:lnTo>
                      <a:close/>
                      <a:moveTo>
                        <a:pt x="140017" y="128588"/>
                      </a:moveTo>
                      <a:lnTo>
                        <a:pt x="140017" y="125730"/>
                      </a:lnTo>
                      <a:lnTo>
                        <a:pt x="144780" y="128588"/>
                      </a:lnTo>
                      <a:lnTo>
                        <a:pt x="144780" y="131445"/>
                      </a:lnTo>
                      <a:lnTo>
                        <a:pt x="140017" y="128588"/>
                      </a:lnTo>
                      <a:lnTo>
                        <a:pt x="140017" y="128588"/>
                      </a:lnTo>
                      <a:close/>
                      <a:moveTo>
                        <a:pt x="149542" y="134302"/>
                      </a:moveTo>
                      <a:lnTo>
                        <a:pt x="149542" y="131445"/>
                      </a:lnTo>
                      <a:lnTo>
                        <a:pt x="154305" y="134302"/>
                      </a:lnTo>
                      <a:lnTo>
                        <a:pt x="154305" y="137160"/>
                      </a:lnTo>
                      <a:lnTo>
                        <a:pt x="149542" y="134302"/>
                      </a:lnTo>
                      <a:lnTo>
                        <a:pt x="149542" y="134302"/>
                      </a:lnTo>
                      <a:close/>
                      <a:moveTo>
                        <a:pt x="161925" y="138113"/>
                      </a:moveTo>
                      <a:lnTo>
                        <a:pt x="164782" y="140018"/>
                      </a:lnTo>
                      <a:lnTo>
                        <a:pt x="164782" y="142875"/>
                      </a:lnTo>
                      <a:lnTo>
                        <a:pt x="161925" y="140970"/>
                      </a:lnTo>
                      <a:lnTo>
                        <a:pt x="160020" y="140018"/>
                      </a:lnTo>
                      <a:lnTo>
                        <a:pt x="160020" y="140018"/>
                      </a:lnTo>
                      <a:lnTo>
                        <a:pt x="160020" y="134302"/>
                      </a:lnTo>
                      <a:lnTo>
                        <a:pt x="162877" y="135255"/>
                      </a:lnTo>
                      <a:lnTo>
                        <a:pt x="161925" y="138113"/>
                      </a:lnTo>
                      <a:lnTo>
                        <a:pt x="161925" y="138113"/>
                      </a:lnTo>
                      <a:close/>
                      <a:moveTo>
                        <a:pt x="169545" y="145733"/>
                      </a:moveTo>
                      <a:lnTo>
                        <a:pt x="169545" y="142875"/>
                      </a:lnTo>
                      <a:lnTo>
                        <a:pt x="174307" y="145733"/>
                      </a:lnTo>
                      <a:lnTo>
                        <a:pt x="174307" y="148590"/>
                      </a:lnTo>
                      <a:lnTo>
                        <a:pt x="169545" y="145733"/>
                      </a:lnTo>
                      <a:lnTo>
                        <a:pt x="169545" y="145733"/>
                      </a:lnTo>
                      <a:close/>
                      <a:moveTo>
                        <a:pt x="180022" y="151447"/>
                      </a:moveTo>
                      <a:lnTo>
                        <a:pt x="180022" y="148590"/>
                      </a:lnTo>
                      <a:lnTo>
                        <a:pt x="184785" y="151447"/>
                      </a:lnTo>
                      <a:lnTo>
                        <a:pt x="184785" y="154305"/>
                      </a:lnTo>
                      <a:lnTo>
                        <a:pt x="180022" y="151447"/>
                      </a:lnTo>
                      <a:lnTo>
                        <a:pt x="180022" y="151447"/>
                      </a:lnTo>
                      <a:close/>
                      <a:moveTo>
                        <a:pt x="189547" y="154305"/>
                      </a:moveTo>
                      <a:lnTo>
                        <a:pt x="192405" y="156210"/>
                      </a:lnTo>
                      <a:lnTo>
                        <a:pt x="192405" y="153352"/>
                      </a:lnTo>
                      <a:lnTo>
                        <a:pt x="195263" y="154305"/>
                      </a:lnTo>
                      <a:lnTo>
                        <a:pt x="195263" y="160020"/>
                      </a:lnTo>
                      <a:lnTo>
                        <a:pt x="194310" y="160020"/>
                      </a:lnTo>
                      <a:lnTo>
                        <a:pt x="192405" y="159068"/>
                      </a:lnTo>
                      <a:lnTo>
                        <a:pt x="189547" y="157163"/>
                      </a:lnTo>
                      <a:lnTo>
                        <a:pt x="189547" y="154305"/>
                      </a:lnTo>
                      <a:lnTo>
                        <a:pt x="189547" y="154305"/>
                      </a:lnTo>
                      <a:close/>
                      <a:moveTo>
                        <a:pt x="199072" y="162877"/>
                      </a:moveTo>
                      <a:lnTo>
                        <a:pt x="199072" y="160020"/>
                      </a:lnTo>
                      <a:lnTo>
                        <a:pt x="203835" y="162877"/>
                      </a:lnTo>
                      <a:lnTo>
                        <a:pt x="203835" y="165735"/>
                      </a:lnTo>
                      <a:lnTo>
                        <a:pt x="199072" y="162877"/>
                      </a:lnTo>
                      <a:lnTo>
                        <a:pt x="199072" y="162877"/>
                      </a:lnTo>
                      <a:close/>
                      <a:moveTo>
                        <a:pt x="209550" y="168593"/>
                      </a:moveTo>
                      <a:lnTo>
                        <a:pt x="209550" y="165735"/>
                      </a:lnTo>
                      <a:lnTo>
                        <a:pt x="214313" y="168593"/>
                      </a:lnTo>
                      <a:lnTo>
                        <a:pt x="214313" y="171450"/>
                      </a:lnTo>
                      <a:lnTo>
                        <a:pt x="209550" y="168593"/>
                      </a:lnTo>
                      <a:lnTo>
                        <a:pt x="209550" y="168593"/>
                      </a:lnTo>
                      <a:close/>
                      <a:moveTo>
                        <a:pt x="219075" y="174308"/>
                      </a:moveTo>
                      <a:lnTo>
                        <a:pt x="219075" y="171450"/>
                      </a:lnTo>
                      <a:lnTo>
                        <a:pt x="223838" y="174308"/>
                      </a:lnTo>
                      <a:lnTo>
                        <a:pt x="223838" y="177165"/>
                      </a:lnTo>
                      <a:lnTo>
                        <a:pt x="219075" y="174308"/>
                      </a:lnTo>
                      <a:lnTo>
                        <a:pt x="219075" y="174308"/>
                      </a:lnTo>
                      <a:close/>
                      <a:moveTo>
                        <a:pt x="229552" y="180022"/>
                      </a:moveTo>
                      <a:lnTo>
                        <a:pt x="229552" y="177165"/>
                      </a:lnTo>
                      <a:lnTo>
                        <a:pt x="234315" y="180022"/>
                      </a:lnTo>
                      <a:lnTo>
                        <a:pt x="234315" y="182880"/>
                      </a:lnTo>
                      <a:lnTo>
                        <a:pt x="229552" y="180022"/>
                      </a:lnTo>
                      <a:lnTo>
                        <a:pt x="229552" y="180022"/>
                      </a:lnTo>
                      <a:close/>
                      <a:moveTo>
                        <a:pt x="239077" y="185737"/>
                      </a:moveTo>
                      <a:lnTo>
                        <a:pt x="239077" y="182880"/>
                      </a:lnTo>
                      <a:lnTo>
                        <a:pt x="243840" y="185737"/>
                      </a:lnTo>
                      <a:lnTo>
                        <a:pt x="243840" y="188595"/>
                      </a:lnTo>
                      <a:lnTo>
                        <a:pt x="239077" y="185737"/>
                      </a:lnTo>
                      <a:lnTo>
                        <a:pt x="239077" y="185737"/>
                      </a:lnTo>
                      <a:close/>
                      <a:moveTo>
                        <a:pt x="249555" y="188595"/>
                      </a:moveTo>
                      <a:lnTo>
                        <a:pt x="254317" y="191453"/>
                      </a:lnTo>
                      <a:lnTo>
                        <a:pt x="254317" y="194310"/>
                      </a:lnTo>
                      <a:lnTo>
                        <a:pt x="249555" y="191453"/>
                      </a:lnTo>
                      <a:lnTo>
                        <a:pt x="249555" y="188595"/>
                      </a:lnTo>
                      <a:lnTo>
                        <a:pt x="249555" y="188595"/>
                      </a:lnTo>
                      <a:close/>
                      <a:moveTo>
                        <a:pt x="0" y="9525"/>
                      </a:moveTo>
                      <a:lnTo>
                        <a:pt x="0" y="6668"/>
                      </a:lnTo>
                      <a:lnTo>
                        <a:pt x="4763" y="9525"/>
                      </a:lnTo>
                      <a:lnTo>
                        <a:pt x="4763" y="12382"/>
                      </a:lnTo>
                      <a:lnTo>
                        <a:pt x="0" y="9525"/>
                      </a:lnTo>
                      <a:lnTo>
                        <a:pt x="0" y="9525"/>
                      </a:lnTo>
                      <a:close/>
                      <a:moveTo>
                        <a:pt x="10477" y="15240"/>
                      </a:moveTo>
                      <a:lnTo>
                        <a:pt x="10477" y="12382"/>
                      </a:lnTo>
                      <a:lnTo>
                        <a:pt x="15240" y="15240"/>
                      </a:lnTo>
                      <a:lnTo>
                        <a:pt x="15240" y="18097"/>
                      </a:lnTo>
                      <a:lnTo>
                        <a:pt x="10477" y="15240"/>
                      </a:lnTo>
                      <a:lnTo>
                        <a:pt x="10477" y="15240"/>
                      </a:lnTo>
                      <a:close/>
                      <a:moveTo>
                        <a:pt x="20002" y="20955"/>
                      </a:moveTo>
                      <a:lnTo>
                        <a:pt x="20002" y="18097"/>
                      </a:lnTo>
                      <a:lnTo>
                        <a:pt x="24765" y="20955"/>
                      </a:lnTo>
                      <a:lnTo>
                        <a:pt x="24765" y="23813"/>
                      </a:lnTo>
                      <a:lnTo>
                        <a:pt x="20002" y="20955"/>
                      </a:lnTo>
                      <a:lnTo>
                        <a:pt x="20002" y="20955"/>
                      </a:lnTo>
                      <a:close/>
                      <a:moveTo>
                        <a:pt x="30480" y="26670"/>
                      </a:moveTo>
                      <a:lnTo>
                        <a:pt x="30480" y="23813"/>
                      </a:lnTo>
                      <a:lnTo>
                        <a:pt x="35242" y="26670"/>
                      </a:lnTo>
                      <a:lnTo>
                        <a:pt x="35242" y="29527"/>
                      </a:lnTo>
                      <a:lnTo>
                        <a:pt x="30480" y="26670"/>
                      </a:lnTo>
                      <a:lnTo>
                        <a:pt x="30480" y="26670"/>
                      </a:lnTo>
                      <a:close/>
                      <a:moveTo>
                        <a:pt x="40005" y="32385"/>
                      </a:moveTo>
                      <a:lnTo>
                        <a:pt x="40005" y="29527"/>
                      </a:lnTo>
                      <a:lnTo>
                        <a:pt x="44767" y="32385"/>
                      </a:lnTo>
                      <a:lnTo>
                        <a:pt x="44767" y="35243"/>
                      </a:lnTo>
                      <a:lnTo>
                        <a:pt x="40005" y="32385"/>
                      </a:lnTo>
                      <a:lnTo>
                        <a:pt x="40005" y="32385"/>
                      </a:lnTo>
                      <a:close/>
                      <a:moveTo>
                        <a:pt x="49530" y="38100"/>
                      </a:moveTo>
                      <a:lnTo>
                        <a:pt x="49530" y="35243"/>
                      </a:lnTo>
                      <a:lnTo>
                        <a:pt x="54292" y="38100"/>
                      </a:lnTo>
                      <a:lnTo>
                        <a:pt x="54292" y="40957"/>
                      </a:lnTo>
                      <a:lnTo>
                        <a:pt x="49530" y="38100"/>
                      </a:lnTo>
                      <a:lnTo>
                        <a:pt x="49530" y="38100"/>
                      </a:lnTo>
                      <a:close/>
                      <a:moveTo>
                        <a:pt x="60007" y="41910"/>
                      </a:moveTo>
                      <a:lnTo>
                        <a:pt x="60007" y="41910"/>
                      </a:lnTo>
                      <a:lnTo>
                        <a:pt x="64770" y="43815"/>
                      </a:lnTo>
                      <a:lnTo>
                        <a:pt x="64770" y="46672"/>
                      </a:lnTo>
                      <a:lnTo>
                        <a:pt x="61913" y="44768"/>
                      </a:lnTo>
                      <a:lnTo>
                        <a:pt x="61913" y="48577"/>
                      </a:lnTo>
                      <a:lnTo>
                        <a:pt x="59055" y="46672"/>
                      </a:lnTo>
                      <a:lnTo>
                        <a:pt x="60007" y="41910"/>
                      </a:lnTo>
                      <a:lnTo>
                        <a:pt x="60007" y="41910"/>
                      </a:lnTo>
                      <a:lnTo>
                        <a:pt x="60007" y="41910"/>
                      </a:lnTo>
                      <a:close/>
                      <a:moveTo>
                        <a:pt x="69532" y="49530"/>
                      </a:moveTo>
                      <a:lnTo>
                        <a:pt x="69532" y="46672"/>
                      </a:lnTo>
                      <a:lnTo>
                        <a:pt x="74295" y="49530"/>
                      </a:lnTo>
                      <a:lnTo>
                        <a:pt x="74295" y="52388"/>
                      </a:lnTo>
                      <a:lnTo>
                        <a:pt x="69532" y="49530"/>
                      </a:lnTo>
                      <a:lnTo>
                        <a:pt x="69532" y="49530"/>
                      </a:lnTo>
                      <a:close/>
                      <a:moveTo>
                        <a:pt x="80010" y="55245"/>
                      </a:moveTo>
                      <a:lnTo>
                        <a:pt x="80010" y="52388"/>
                      </a:lnTo>
                      <a:lnTo>
                        <a:pt x="84772" y="55245"/>
                      </a:lnTo>
                      <a:lnTo>
                        <a:pt x="84772" y="58102"/>
                      </a:lnTo>
                      <a:lnTo>
                        <a:pt x="80010" y="55245"/>
                      </a:lnTo>
                      <a:lnTo>
                        <a:pt x="80010" y="55245"/>
                      </a:lnTo>
                      <a:close/>
                      <a:moveTo>
                        <a:pt x="89535" y="60960"/>
                      </a:moveTo>
                      <a:lnTo>
                        <a:pt x="89535" y="58102"/>
                      </a:lnTo>
                      <a:lnTo>
                        <a:pt x="94297" y="60960"/>
                      </a:lnTo>
                      <a:lnTo>
                        <a:pt x="94297" y="61913"/>
                      </a:lnTo>
                      <a:lnTo>
                        <a:pt x="95250" y="61913"/>
                      </a:lnTo>
                      <a:lnTo>
                        <a:pt x="95250" y="67627"/>
                      </a:lnTo>
                      <a:lnTo>
                        <a:pt x="92392" y="66675"/>
                      </a:lnTo>
                      <a:lnTo>
                        <a:pt x="92392" y="62865"/>
                      </a:lnTo>
                      <a:lnTo>
                        <a:pt x="89535" y="60960"/>
                      </a:lnTo>
                      <a:lnTo>
                        <a:pt x="89535" y="60960"/>
                      </a:lnTo>
                      <a:close/>
                      <a:moveTo>
                        <a:pt x="100013" y="66675"/>
                      </a:moveTo>
                      <a:lnTo>
                        <a:pt x="100013" y="63818"/>
                      </a:lnTo>
                      <a:lnTo>
                        <a:pt x="104775" y="66675"/>
                      </a:lnTo>
                      <a:lnTo>
                        <a:pt x="104775" y="69532"/>
                      </a:lnTo>
                      <a:lnTo>
                        <a:pt x="100013" y="66675"/>
                      </a:lnTo>
                      <a:lnTo>
                        <a:pt x="100013" y="66675"/>
                      </a:lnTo>
                      <a:close/>
                      <a:moveTo>
                        <a:pt x="109538" y="72390"/>
                      </a:moveTo>
                      <a:lnTo>
                        <a:pt x="109538" y="69532"/>
                      </a:lnTo>
                      <a:lnTo>
                        <a:pt x="114300" y="72390"/>
                      </a:lnTo>
                      <a:lnTo>
                        <a:pt x="114300" y="75247"/>
                      </a:lnTo>
                      <a:lnTo>
                        <a:pt x="109538" y="72390"/>
                      </a:lnTo>
                      <a:lnTo>
                        <a:pt x="109538" y="72390"/>
                      </a:lnTo>
                      <a:close/>
                      <a:moveTo>
                        <a:pt x="120015" y="78105"/>
                      </a:moveTo>
                      <a:lnTo>
                        <a:pt x="120015" y="75247"/>
                      </a:lnTo>
                      <a:lnTo>
                        <a:pt x="124777" y="78105"/>
                      </a:lnTo>
                      <a:lnTo>
                        <a:pt x="124777" y="80963"/>
                      </a:lnTo>
                      <a:lnTo>
                        <a:pt x="120015" y="78105"/>
                      </a:lnTo>
                      <a:lnTo>
                        <a:pt x="120015" y="78105"/>
                      </a:lnTo>
                      <a:close/>
                      <a:moveTo>
                        <a:pt x="129540" y="83820"/>
                      </a:moveTo>
                      <a:lnTo>
                        <a:pt x="129540" y="80963"/>
                      </a:lnTo>
                      <a:lnTo>
                        <a:pt x="134302" y="83820"/>
                      </a:lnTo>
                      <a:lnTo>
                        <a:pt x="134302" y="86677"/>
                      </a:lnTo>
                      <a:lnTo>
                        <a:pt x="129540" y="83820"/>
                      </a:lnTo>
                      <a:lnTo>
                        <a:pt x="129540" y="83820"/>
                      </a:lnTo>
                      <a:close/>
                      <a:moveTo>
                        <a:pt x="140017" y="89535"/>
                      </a:moveTo>
                      <a:lnTo>
                        <a:pt x="140017" y="86677"/>
                      </a:lnTo>
                      <a:lnTo>
                        <a:pt x="144780" y="89535"/>
                      </a:lnTo>
                      <a:lnTo>
                        <a:pt x="144780" y="92393"/>
                      </a:lnTo>
                      <a:lnTo>
                        <a:pt x="140017" y="89535"/>
                      </a:lnTo>
                      <a:lnTo>
                        <a:pt x="140017" y="89535"/>
                      </a:lnTo>
                      <a:close/>
                      <a:moveTo>
                        <a:pt x="149542" y="96202"/>
                      </a:moveTo>
                      <a:lnTo>
                        <a:pt x="149542" y="93345"/>
                      </a:lnTo>
                      <a:lnTo>
                        <a:pt x="154305" y="96202"/>
                      </a:lnTo>
                      <a:lnTo>
                        <a:pt x="154305" y="99060"/>
                      </a:lnTo>
                      <a:lnTo>
                        <a:pt x="149542" y="96202"/>
                      </a:lnTo>
                      <a:lnTo>
                        <a:pt x="149542" y="96202"/>
                      </a:lnTo>
                      <a:close/>
                      <a:moveTo>
                        <a:pt x="160020" y="99060"/>
                      </a:moveTo>
                      <a:lnTo>
                        <a:pt x="160020" y="99060"/>
                      </a:lnTo>
                      <a:lnTo>
                        <a:pt x="164782" y="100965"/>
                      </a:lnTo>
                      <a:lnTo>
                        <a:pt x="164782" y="103822"/>
                      </a:lnTo>
                      <a:lnTo>
                        <a:pt x="161925" y="101918"/>
                      </a:lnTo>
                      <a:lnTo>
                        <a:pt x="161925" y="105727"/>
                      </a:lnTo>
                      <a:lnTo>
                        <a:pt x="159067" y="104775"/>
                      </a:lnTo>
                      <a:lnTo>
                        <a:pt x="160020" y="99060"/>
                      </a:lnTo>
                      <a:lnTo>
                        <a:pt x="160020" y="99060"/>
                      </a:lnTo>
                      <a:lnTo>
                        <a:pt x="160020" y="99060"/>
                      </a:lnTo>
                      <a:close/>
                      <a:moveTo>
                        <a:pt x="169545" y="107632"/>
                      </a:moveTo>
                      <a:lnTo>
                        <a:pt x="169545" y="104775"/>
                      </a:lnTo>
                      <a:lnTo>
                        <a:pt x="174307" y="107632"/>
                      </a:lnTo>
                      <a:lnTo>
                        <a:pt x="174307" y="110490"/>
                      </a:lnTo>
                      <a:lnTo>
                        <a:pt x="169545" y="107632"/>
                      </a:lnTo>
                      <a:lnTo>
                        <a:pt x="169545" y="107632"/>
                      </a:lnTo>
                      <a:close/>
                      <a:moveTo>
                        <a:pt x="180022" y="113347"/>
                      </a:moveTo>
                      <a:lnTo>
                        <a:pt x="180022" y="110490"/>
                      </a:lnTo>
                      <a:lnTo>
                        <a:pt x="184785" y="113347"/>
                      </a:lnTo>
                      <a:lnTo>
                        <a:pt x="184785" y="116205"/>
                      </a:lnTo>
                      <a:lnTo>
                        <a:pt x="180022" y="113347"/>
                      </a:lnTo>
                      <a:lnTo>
                        <a:pt x="180022" y="113347"/>
                      </a:lnTo>
                      <a:close/>
                      <a:moveTo>
                        <a:pt x="199072" y="124777"/>
                      </a:moveTo>
                      <a:lnTo>
                        <a:pt x="199072" y="121920"/>
                      </a:lnTo>
                      <a:lnTo>
                        <a:pt x="203835" y="124777"/>
                      </a:lnTo>
                      <a:lnTo>
                        <a:pt x="203835" y="127635"/>
                      </a:lnTo>
                      <a:lnTo>
                        <a:pt x="199072" y="124777"/>
                      </a:lnTo>
                      <a:lnTo>
                        <a:pt x="199072" y="124777"/>
                      </a:lnTo>
                      <a:close/>
                      <a:moveTo>
                        <a:pt x="209550" y="130493"/>
                      </a:moveTo>
                      <a:lnTo>
                        <a:pt x="209550" y="127635"/>
                      </a:lnTo>
                      <a:lnTo>
                        <a:pt x="214313" y="130493"/>
                      </a:lnTo>
                      <a:lnTo>
                        <a:pt x="214313" y="133350"/>
                      </a:lnTo>
                      <a:lnTo>
                        <a:pt x="209550" y="130493"/>
                      </a:lnTo>
                      <a:lnTo>
                        <a:pt x="209550" y="130493"/>
                      </a:lnTo>
                      <a:close/>
                      <a:moveTo>
                        <a:pt x="219075" y="136208"/>
                      </a:moveTo>
                      <a:lnTo>
                        <a:pt x="219075" y="133350"/>
                      </a:lnTo>
                      <a:lnTo>
                        <a:pt x="223838" y="136208"/>
                      </a:lnTo>
                      <a:lnTo>
                        <a:pt x="223838" y="139065"/>
                      </a:lnTo>
                      <a:lnTo>
                        <a:pt x="219075" y="136208"/>
                      </a:lnTo>
                      <a:lnTo>
                        <a:pt x="219075" y="136208"/>
                      </a:lnTo>
                      <a:close/>
                      <a:moveTo>
                        <a:pt x="229552" y="141922"/>
                      </a:moveTo>
                      <a:lnTo>
                        <a:pt x="229552" y="139065"/>
                      </a:lnTo>
                      <a:lnTo>
                        <a:pt x="234315" y="141922"/>
                      </a:lnTo>
                      <a:lnTo>
                        <a:pt x="234315" y="144780"/>
                      </a:lnTo>
                      <a:lnTo>
                        <a:pt x="229552" y="141922"/>
                      </a:lnTo>
                      <a:lnTo>
                        <a:pt x="229552" y="141922"/>
                      </a:lnTo>
                      <a:close/>
                      <a:moveTo>
                        <a:pt x="239077" y="147638"/>
                      </a:moveTo>
                      <a:lnTo>
                        <a:pt x="239077" y="144780"/>
                      </a:lnTo>
                      <a:lnTo>
                        <a:pt x="243840" y="147638"/>
                      </a:lnTo>
                      <a:lnTo>
                        <a:pt x="243840" y="150495"/>
                      </a:lnTo>
                      <a:lnTo>
                        <a:pt x="239077" y="147638"/>
                      </a:lnTo>
                      <a:close/>
                    </a:path>
                  </a:pathLst>
                </a:custGeom>
                <a:solidFill>
                  <a:srgbClr val="C5D7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908" name="Graphic 3">
                  <a:extLst>
                    <a:ext uri="{FF2B5EF4-FFF2-40B4-BE49-F238E27FC236}">
                      <a16:creationId xmlns:a16="http://schemas.microsoft.com/office/drawing/2014/main" id="{C8CE8CC0-D479-7FB3-B393-D112E062758E}"/>
                    </a:ext>
                  </a:extLst>
                </p:cNvPr>
                <p:cNvGrpSpPr/>
                <p:nvPr/>
              </p:nvGrpSpPr>
              <p:grpSpPr>
                <a:xfrm>
                  <a:off x="6176962" y="2985134"/>
                  <a:ext cx="320039" cy="200977"/>
                  <a:chOff x="6176962" y="2985134"/>
                  <a:chExt cx="320039" cy="200977"/>
                </a:xfrm>
              </p:grpSpPr>
              <p:sp>
                <p:nvSpPr>
                  <p:cNvPr id="909" name="Freeform: Shape 908">
                    <a:extLst>
                      <a:ext uri="{FF2B5EF4-FFF2-40B4-BE49-F238E27FC236}">
                        <a16:creationId xmlns:a16="http://schemas.microsoft.com/office/drawing/2014/main" id="{DA20F479-25FF-C712-1F1F-9DBBE3931B64}"/>
                      </a:ext>
                    </a:extLst>
                  </p:cNvPr>
                  <p:cNvSpPr/>
                  <p:nvPr/>
                </p:nvSpPr>
                <p:spPr>
                  <a:xfrm>
                    <a:off x="6480809" y="3159442"/>
                    <a:ext cx="16192" cy="26669"/>
                  </a:xfrm>
                  <a:custGeom>
                    <a:avLst/>
                    <a:gdLst>
                      <a:gd name="connsiteX0" fmla="*/ 0 w 16192"/>
                      <a:gd name="connsiteY0" fmla="*/ 9525 h 26669"/>
                      <a:gd name="connsiteX1" fmla="*/ 16192 w 16192"/>
                      <a:gd name="connsiteY1" fmla="*/ 0 h 26669"/>
                      <a:gd name="connsiteX2" fmla="*/ 16192 w 16192"/>
                      <a:gd name="connsiteY2" fmla="*/ 17145 h 26669"/>
                      <a:gd name="connsiteX3" fmla="*/ 0 w 16192"/>
                      <a:gd name="connsiteY3" fmla="*/ 26670 h 2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" h="26669">
                        <a:moveTo>
                          <a:pt x="0" y="9525"/>
                        </a:moveTo>
                        <a:lnTo>
                          <a:pt x="16192" y="0"/>
                        </a:lnTo>
                        <a:lnTo>
                          <a:pt x="16192" y="17145"/>
                        </a:lnTo>
                        <a:lnTo>
                          <a:pt x="0" y="26670"/>
                        </a:lnTo>
                        <a:close/>
                      </a:path>
                    </a:pathLst>
                  </a:custGeom>
                  <a:solidFill>
                    <a:srgbClr val="0534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10" name="Freeform: Shape 909">
                    <a:extLst>
                      <a:ext uri="{FF2B5EF4-FFF2-40B4-BE49-F238E27FC236}">
                        <a16:creationId xmlns:a16="http://schemas.microsoft.com/office/drawing/2014/main" id="{608813CC-936B-AB01-AEB4-B381EA01FEC8}"/>
                      </a:ext>
                    </a:extLst>
                  </p:cNvPr>
                  <p:cNvSpPr/>
                  <p:nvPr/>
                </p:nvSpPr>
                <p:spPr>
                  <a:xfrm>
                    <a:off x="6176962" y="2985134"/>
                    <a:ext cx="320039" cy="183832"/>
                  </a:xfrm>
                  <a:custGeom>
                    <a:avLst/>
                    <a:gdLst>
                      <a:gd name="connsiteX0" fmla="*/ 0 w 320039"/>
                      <a:gd name="connsiteY0" fmla="*/ 9525 h 183832"/>
                      <a:gd name="connsiteX1" fmla="*/ 16192 w 320039"/>
                      <a:gd name="connsiteY1" fmla="*/ 0 h 183832"/>
                      <a:gd name="connsiteX2" fmla="*/ 320040 w 320039"/>
                      <a:gd name="connsiteY2" fmla="*/ 174308 h 183832"/>
                      <a:gd name="connsiteX3" fmla="*/ 303848 w 320039"/>
                      <a:gd name="connsiteY3" fmla="*/ 183833 h 183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0039" h="183832">
                        <a:moveTo>
                          <a:pt x="0" y="9525"/>
                        </a:moveTo>
                        <a:lnTo>
                          <a:pt x="16192" y="0"/>
                        </a:lnTo>
                        <a:lnTo>
                          <a:pt x="320040" y="174308"/>
                        </a:lnTo>
                        <a:lnTo>
                          <a:pt x="303848" y="183833"/>
                        </a:lnTo>
                        <a:close/>
                      </a:path>
                    </a:pathLst>
                  </a:custGeom>
                  <a:solidFill>
                    <a:srgbClr val="032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911" name="Freeform: Shape 910">
                    <a:extLst>
                      <a:ext uri="{FF2B5EF4-FFF2-40B4-BE49-F238E27FC236}">
                        <a16:creationId xmlns:a16="http://schemas.microsoft.com/office/drawing/2014/main" id="{6B6135F9-D64C-C9AD-C9D9-63E60D7BC37A}"/>
                      </a:ext>
                    </a:extLst>
                  </p:cNvPr>
                  <p:cNvSpPr/>
                  <p:nvPr/>
                </p:nvSpPr>
                <p:spPr>
                  <a:xfrm>
                    <a:off x="6176962" y="2994659"/>
                    <a:ext cx="303847" cy="191452"/>
                  </a:xfrm>
                  <a:custGeom>
                    <a:avLst/>
                    <a:gdLst>
                      <a:gd name="connsiteX0" fmla="*/ 303848 w 303847"/>
                      <a:gd name="connsiteY0" fmla="*/ 174308 h 191452"/>
                      <a:gd name="connsiteX1" fmla="*/ 303848 w 303847"/>
                      <a:gd name="connsiteY1" fmla="*/ 191452 h 191452"/>
                      <a:gd name="connsiteX2" fmla="*/ 0 w 303847"/>
                      <a:gd name="connsiteY2" fmla="*/ 17145 h 191452"/>
                      <a:gd name="connsiteX3" fmla="*/ 0 w 303847"/>
                      <a:gd name="connsiteY3" fmla="*/ 0 h 191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847" h="191452">
                        <a:moveTo>
                          <a:pt x="303848" y="174308"/>
                        </a:moveTo>
                        <a:lnTo>
                          <a:pt x="303848" y="191452"/>
                        </a:lnTo>
                        <a:lnTo>
                          <a:pt x="0" y="1714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8447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870" name="Graphic 3">
                <a:extLst>
                  <a:ext uri="{FF2B5EF4-FFF2-40B4-BE49-F238E27FC236}">
                    <a16:creationId xmlns:a16="http://schemas.microsoft.com/office/drawing/2014/main" id="{6893381B-444B-B6D4-E8AB-E3862EB7E999}"/>
                  </a:ext>
                </a:extLst>
              </p:cNvPr>
              <p:cNvGrpSpPr/>
              <p:nvPr/>
            </p:nvGrpSpPr>
            <p:grpSpPr>
              <a:xfrm>
                <a:off x="6225539" y="3111817"/>
                <a:ext cx="202882" cy="240982"/>
                <a:chOff x="6225539" y="3111817"/>
                <a:chExt cx="202882" cy="240982"/>
              </a:xfrm>
            </p:grpSpPr>
            <p:sp>
              <p:nvSpPr>
                <p:cNvPr id="898" name="Freeform: Shape 897">
                  <a:extLst>
                    <a:ext uri="{FF2B5EF4-FFF2-40B4-BE49-F238E27FC236}">
                      <a16:creationId xmlns:a16="http://schemas.microsoft.com/office/drawing/2014/main" id="{73B72FF4-4E76-AA1C-699D-7743EFF835E0}"/>
                    </a:ext>
                  </a:extLst>
                </p:cNvPr>
                <p:cNvSpPr/>
                <p:nvPr/>
              </p:nvSpPr>
              <p:spPr>
                <a:xfrm>
                  <a:off x="6367462" y="3234689"/>
                  <a:ext cx="60960" cy="118110"/>
                </a:xfrm>
                <a:custGeom>
                  <a:avLst/>
                  <a:gdLst>
                    <a:gd name="connsiteX0" fmla="*/ 30480 w 60960"/>
                    <a:gd name="connsiteY0" fmla="*/ 0 h 118110"/>
                    <a:gd name="connsiteX1" fmla="*/ 60960 w 60960"/>
                    <a:gd name="connsiteY1" fmla="*/ 118110 h 118110"/>
                    <a:gd name="connsiteX2" fmla="*/ 35242 w 60960"/>
                    <a:gd name="connsiteY2" fmla="*/ 102870 h 118110"/>
                    <a:gd name="connsiteX3" fmla="*/ 0 w 60960"/>
                    <a:gd name="connsiteY3" fmla="*/ 82868 h 118110"/>
                    <a:gd name="connsiteX4" fmla="*/ 18098 w 60960"/>
                    <a:gd name="connsiteY4" fmla="*/ 35243 h 118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" h="118110">
                      <a:moveTo>
                        <a:pt x="30480" y="0"/>
                      </a:moveTo>
                      <a:lnTo>
                        <a:pt x="60960" y="118110"/>
                      </a:lnTo>
                      <a:lnTo>
                        <a:pt x="35242" y="102870"/>
                      </a:lnTo>
                      <a:lnTo>
                        <a:pt x="0" y="82868"/>
                      </a:lnTo>
                      <a:lnTo>
                        <a:pt x="18098" y="35243"/>
                      </a:lnTo>
                      <a:close/>
                    </a:path>
                  </a:pathLst>
                </a:custGeom>
                <a:solidFill>
                  <a:srgbClr val="20ACB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899" name="Freeform: Shape 898">
                  <a:extLst>
                    <a:ext uri="{FF2B5EF4-FFF2-40B4-BE49-F238E27FC236}">
                      <a16:creationId xmlns:a16="http://schemas.microsoft.com/office/drawing/2014/main" id="{D3ECC3D5-C3FD-FBFE-9FCF-9438217D37E1}"/>
                    </a:ext>
                  </a:extLst>
                </p:cNvPr>
                <p:cNvSpPr/>
                <p:nvPr/>
              </p:nvSpPr>
              <p:spPr>
                <a:xfrm>
                  <a:off x="6314122" y="3163251"/>
                  <a:ext cx="88582" cy="174307"/>
                </a:xfrm>
                <a:custGeom>
                  <a:avLst/>
                  <a:gdLst>
                    <a:gd name="connsiteX0" fmla="*/ 44767 w 88582"/>
                    <a:gd name="connsiteY0" fmla="*/ 0 h 174307"/>
                    <a:gd name="connsiteX1" fmla="*/ 71438 w 88582"/>
                    <a:gd name="connsiteY1" fmla="*/ 106680 h 174307"/>
                    <a:gd name="connsiteX2" fmla="*/ 53340 w 88582"/>
                    <a:gd name="connsiteY2" fmla="*/ 154305 h 174307"/>
                    <a:gd name="connsiteX3" fmla="*/ 88582 w 88582"/>
                    <a:gd name="connsiteY3" fmla="*/ 174308 h 174307"/>
                    <a:gd name="connsiteX4" fmla="*/ 60960 w 88582"/>
                    <a:gd name="connsiteY4" fmla="*/ 159068 h 174307"/>
                    <a:gd name="connsiteX5" fmla="*/ 0 w 88582"/>
                    <a:gd name="connsiteY5" fmla="*/ 122873 h 174307"/>
                    <a:gd name="connsiteX6" fmla="*/ 29527 w 88582"/>
                    <a:gd name="connsiteY6" fmla="*/ 41910 h 17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582" h="174307">
                      <a:moveTo>
                        <a:pt x="44767" y="0"/>
                      </a:moveTo>
                      <a:lnTo>
                        <a:pt x="71438" y="106680"/>
                      </a:lnTo>
                      <a:lnTo>
                        <a:pt x="53340" y="154305"/>
                      </a:lnTo>
                      <a:lnTo>
                        <a:pt x="88582" y="174308"/>
                      </a:lnTo>
                      <a:lnTo>
                        <a:pt x="60960" y="159068"/>
                      </a:lnTo>
                      <a:lnTo>
                        <a:pt x="0" y="122873"/>
                      </a:lnTo>
                      <a:lnTo>
                        <a:pt x="29527" y="41910"/>
                      </a:lnTo>
                      <a:close/>
                    </a:path>
                  </a:pathLst>
                </a:custGeom>
                <a:solidFill>
                  <a:srgbClr val="ED5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00" name="Freeform: Shape 899">
                  <a:extLst>
                    <a:ext uri="{FF2B5EF4-FFF2-40B4-BE49-F238E27FC236}">
                      <a16:creationId xmlns:a16="http://schemas.microsoft.com/office/drawing/2014/main" id="{5E835A04-474D-14A0-E4B0-CCCAFFDCF83A}"/>
                    </a:ext>
                  </a:extLst>
                </p:cNvPr>
                <p:cNvSpPr/>
                <p:nvPr/>
              </p:nvSpPr>
              <p:spPr>
                <a:xfrm>
                  <a:off x="6263639" y="3118484"/>
                  <a:ext cx="111442" cy="203835"/>
                </a:xfrm>
                <a:custGeom>
                  <a:avLst/>
                  <a:gdLst>
                    <a:gd name="connsiteX0" fmla="*/ 56198 w 111442"/>
                    <a:gd name="connsiteY0" fmla="*/ 0 h 203835"/>
                    <a:gd name="connsiteX1" fmla="*/ 80010 w 111442"/>
                    <a:gd name="connsiteY1" fmla="*/ 86677 h 203835"/>
                    <a:gd name="connsiteX2" fmla="*/ 50483 w 111442"/>
                    <a:gd name="connsiteY2" fmla="*/ 167640 h 203835"/>
                    <a:gd name="connsiteX3" fmla="*/ 111443 w 111442"/>
                    <a:gd name="connsiteY3" fmla="*/ 203835 h 203835"/>
                    <a:gd name="connsiteX4" fmla="*/ 51435 w 111442"/>
                    <a:gd name="connsiteY4" fmla="*/ 168592 h 203835"/>
                    <a:gd name="connsiteX5" fmla="*/ 0 w 111442"/>
                    <a:gd name="connsiteY5" fmla="*/ 139065 h 203835"/>
                    <a:gd name="connsiteX6" fmla="*/ 26670 w 111442"/>
                    <a:gd name="connsiteY6" fmla="*/ 72390 h 203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442" h="203835">
                      <a:moveTo>
                        <a:pt x="56198" y="0"/>
                      </a:moveTo>
                      <a:lnTo>
                        <a:pt x="80010" y="86677"/>
                      </a:lnTo>
                      <a:lnTo>
                        <a:pt x="50483" y="167640"/>
                      </a:lnTo>
                      <a:lnTo>
                        <a:pt x="111443" y="203835"/>
                      </a:lnTo>
                      <a:lnTo>
                        <a:pt x="51435" y="168592"/>
                      </a:lnTo>
                      <a:lnTo>
                        <a:pt x="0" y="139065"/>
                      </a:lnTo>
                      <a:lnTo>
                        <a:pt x="26670" y="72390"/>
                      </a:lnTo>
                      <a:close/>
                    </a:path>
                  </a:pathLst>
                </a:custGeom>
                <a:solidFill>
                  <a:srgbClr val="0844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01" name="Freeform: Shape 900">
                  <a:extLst>
                    <a:ext uri="{FF2B5EF4-FFF2-40B4-BE49-F238E27FC236}">
                      <a16:creationId xmlns:a16="http://schemas.microsoft.com/office/drawing/2014/main" id="{313CD356-0ED5-225C-BD46-CDC0A14B4C6D}"/>
                    </a:ext>
                  </a:extLst>
                </p:cNvPr>
                <p:cNvSpPr/>
                <p:nvPr/>
              </p:nvSpPr>
              <p:spPr>
                <a:xfrm>
                  <a:off x="6225539" y="3111817"/>
                  <a:ext cx="89535" cy="175259"/>
                </a:xfrm>
                <a:custGeom>
                  <a:avLst/>
                  <a:gdLst>
                    <a:gd name="connsiteX0" fmla="*/ 44768 w 89535"/>
                    <a:gd name="connsiteY0" fmla="*/ 0 h 175259"/>
                    <a:gd name="connsiteX1" fmla="*/ 64770 w 89535"/>
                    <a:gd name="connsiteY1" fmla="*/ 79057 h 175259"/>
                    <a:gd name="connsiteX2" fmla="*/ 38100 w 89535"/>
                    <a:gd name="connsiteY2" fmla="*/ 145733 h 175259"/>
                    <a:gd name="connsiteX3" fmla="*/ 89535 w 89535"/>
                    <a:gd name="connsiteY3" fmla="*/ 175260 h 175259"/>
                    <a:gd name="connsiteX4" fmla="*/ 0 w 89535"/>
                    <a:gd name="connsiteY4" fmla="*/ 123825 h 175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35" h="175259">
                      <a:moveTo>
                        <a:pt x="44768" y="0"/>
                      </a:moveTo>
                      <a:lnTo>
                        <a:pt x="64770" y="79057"/>
                      </a:lnTo>
                      <a:lnTo>
                        <a:pt x="38100" y="145733"/>
                      </a:lnTo>
                      <a:lnTo>
                        <a:pt x="89535" y="175260"/>
                      </a:lnTo>
                      <a:lnTo>
                        <a:pt x="0" y="123825"/>
                      </a:lnTo>
                      <a:close/>
                    </a:path>
                  </a:pathLst>
                </a:custGeom>
                <a:solidFill>
                  <a:srgbClr val="FAA82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871" name="Graphic 3">
                <a:extLst>
                  <a:ext uri="{FF2B5EF4-FFF2-40B4-BE49-F238E27FC236}">
                    <a16:creationId xmlns:a16="http://schemas.microsoft.com/office/drawing/2014/main" id="{0B91E700-D813-68AE-499F-899D08CABB71}"/>
                  </a:ext>
                </a:extLst>
              </p:cNvPr>
              <p:cNvGrpSpPr/>
              <p:nvPr/>
            </p:nvGrpSpPr>
            <p:grpSpPr>
              <a:xfrm>
                <a:off x="6371272" y="3213314"/>
                <a:ext cx="211454" cy="482536"/>
                <a:chOff x="6371272" y="3213314"/>
                <a:chExt cx="211454" cy="482536"/>
              </a:xfrm>
            </p:grpSpPr>
            <p:grpSp>
              <p:nvGrpSpPr>
                <p:cNvPr id="872" name="Graphic 3">
                  <a:extLst>
                    <a:ext uri="{FF2B5EF4-FFF2-40B4-BE49-F238E27FC236}">
                      <a16:creationId xmlns:a16="http://schemas.microsoft.com/office/drawing/2014/main" id="{9FA8F904-CFCF-9FCF-BC7E-F756E5954E37}"/>
                    </a:ext>
                  </a:extLst>
                </p:cNvPr>
                <p:cNvGrpSpPr/>
                <p:nvPr/>
              </p:nvGrpSpPr>
              <p:grpSpPr>
                <a:xfrm>
                  <a:off x="6371272" y="3217544"/>
                  <a:ext cx="71437" cy="130492"/>
                  <a:chOff x="6371272" y="3217544"/>
                  <a:chExt cx="71437" cy="130492"/>
                </a:xfrm>
              </p:grpSpPr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id="{5361458C-C847-0C4E-2012-5A35809F613D}"/>
                      </a:ext>
                    </a:extLst>
                  </p:cNvPr>
                  <p:cNvSpPr/>
                  <p:nvPr/>
                </p:nvSpPr>
                <p:spPr>
                  <a:xfrm>
                    <a:off x="6400799" y="3303983"/>
                    <a:ext cx="41910" cy="44053"/>
                  </a:xfrm>
                  <a:custGeom>
                    <a:avLst/>
                    <a:gdLst>
                      <a:gd name="connsiteX0" fmla="*/ 41910 w 41910"/>
                      <a:gd name="connsiteY0" fmla="*/ 26908 h 44053"/>
                      <a:gd name="connsiteX1" fmla="*/ 41910 w 41910"/>
                      <a:gd name="connsiteY1" fmla="*/ 26908 h 44053"/>
                      <a:gd name="connsiteX2" fmla="*/ 33338 w 41910"/>
                      <a:gd name="connsiteY2" fmla="*/ 20241 h 44053"/>
                      <a:gd name="connsiteX3" fmla="*/ 26670 w 41910"/>
                      <a:gd name="connsiteY3" fmla="*/ 8811 h 44053"/>
                      <a:gd name="connsiteX4" fmla="*/ 21908 w 41910"/>
                      <a:gd name="connsiteY4" fmla="*/ 4048 h 44053"/>
                      <a:gd name="connsiteX5" fmla="*/ 16192 w 41910"/>
                      <a:gd name="connsiteY5" fmla="*/ 1191 h 44053"/>
                      <a:gd name="connsiteX6" fmla="*/ 7620 w 41910"/>
                      <a:gd name="connsiteY6" fmla="*/ 238 h 44053"/>
                      <a:gd name="connsiteX7" fmla="*/ 0 w 41910"/>
                      <a:gd name="connsiteY7" fmla="*/ 3096 h 44053"/>
                      <a:gd name="connsiteX8" fmla="*/ 6667 w 41910"/>
                      <a:gd name="connsiteY8" fmla="*/ 6906 h 44053"/>
                      <a:gd name="connsiteX9" fmla="*/ 9525 w 41910"/>
                      <a:gd name="connsiteY9" fmla="*/ 22146 h 44053"/>
                      <a:gd name="connsiteX10" fmla="*/ 20955 w 41910"/>
                      <a:gd name="connsiteY10" fmla="*/ 33576 h 44053"/>
                      <a:gd name="connsiteX11" fmla="*/ 26670 w 41910"/>
                      <a:gd name="connsiteY11" fmla="*/ 33576 h 44053"/>
                      <a:gd name="connsiteX12" fmla="*/ 35242 w 41910"/>
                      <a:gd name="connsiteY12" fmla="*/ 44053 h 44053"/>
                      <a:gd name="connsiteX13" fmla="*/ 41910 w 41910"/>
                      <a:gd name="connsiteY13" fmla="*/ 26908 h 44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1910" h="44053">
                        <a:moveTo>
                          <a:pt x="41910" y="26908"/>
                        </a:moveTo>
                        <a:lnTo>
                          <a:pt x="41910" y="26908"/>
                        </a:lnTo>
                        <a:cubicBezTo>
                          <a:pt x="37148" y="23098"/>
                          <a:pt x="35242" y="22146"/>
                          <a:pt x="33338" y="20241"/>
                        </a:cubicBezTo>
                        <a:cubicBezTo>
                          <a:pt x="30480" y="17383"/>
                          <a:pt x="28575" y="14526"/>
                          <a:pt x="26670" y="8811"/>
                        </a:cubicBezTo>
                        <a:cubicBezTo>
                          <a:pt x="25717" y="5953"/>
                          <a:pt x="24765" y="5953"/>
                          <a:pt x="21908" y="4048"/>
                        </a:cubicBezTo>
                        <a:lnTo>
                          <a:pt x="16192" y="1191"/>
                        </a:lnTo>
                        <a:cubicBezTo>
                          <a:pt x="12383" y="-714"/>
                          <a:pt x="12383" y="238"/>
                          <a:pt x="7620" y="238"/>
                        </a:cubicBezTo>
                        <a:cubicBezTo>
                          <a:pt x="3810" y="238"/>
                          <a:pt x="0" y="238"/>
                          <a:pt x="0" y="3096"/>
                        </a:cubicBezTo>
                        <a:cubicBezTo>
                          <a:pt x="0" y="5001"/>
                          <a:pt x="3810" y="5953"/>
                          <a:pt x="6667" y="6906"/>
                        </a:cubicBezTo>
                        <a:cubicBezTo>
                          <a:pt x="8573" y="12621"/>
                          <a:pt x="9525" y="16431"/>
                          <a:pt x="9525" y="22146"/>
                        </a:cubicBezTo>
                        <a:cubicBezTo>
                          <a:pt x="14288" y="27861"/>
                          <a:pt x="16192" y="31671"/>
                          <a:pt x="20955" y="33576"/>
                        </a:cubicBezTo>
                        <a:cubicBezTo>
                          <a:pt x="22860" y="34528"/>
                          <a:pt x="24765" y="33576"/>
                          <a:pt x="26670" y="33576"/>
                        </a:cubicBezTo>
                        <a:lnTo>
                          <a:pt x="35242" y="44053"/>
                        </a:lnTo>
                        <a:lnTo>
                          <a:pt x="41910" y="26908"/>
                        </a:ln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id="{E194DEFD-CEE3-0CF8-A699-9E674E4CA635}"/>
                      </a:ext>
                    </a:extLst>
                  </p:cNvPr>
                  <p:cNvSpPr/>
                  <p:nvPr/>
                </p:nvSpPr>
                <p:spPr>
                  <a:xfrm>
                    <a:off x="6400799" y="3306126"/>
                    <a:ext cx="23812" cy="30480"/>
                  </a:xfrm>
                  <a:custGeom>
                    <a:avLst/>
                    <a:gdLst>
                      <a:gd name="connsiteX0" fmla="*/ 0 w 23812"/>
                      <a:gd name="connsiteY0" fmla="*/ 0 h 30480"/>
                      <a:gd name="connsiteX1" fmla="*/ 6667 w 23812"/>
                      <a:gd name="connsiteY1" fmla="*/ 2858 h 30480"/>
                      <a:gd name="connsiteX2" fmla="*/ 7620 w 23812"/>
                      <a:gd name="connsiteY2" fmla="*/ 5715 h 30480"/>
                      <a:gd name="connsiteX3" fmla="*/ 3810 w 23812"/>
                      <a:gd name="connsiteY3" fmla="*/ 5715 h 30480"/>
                      <a:gd name="connsiteX4" fmla="*/ 3810 w 23812"/>
                      <a:gd name="connsiteY4" fmla="*/ 17145 h 30480"/>
                      <a:gd name="connsiteX5" fmla="*/ 9525 w 23812"/>
                      <a:gd name="connsiteY5" fmla="*/ 20002 h 30480"/>
                      <a:gd name="connsiteX6" fmla="*/ 20002 w 23812"/>
                      <a:gd name="connsiteY6" fmla="*/ 30480 h 30480"/>
                      <a:gd name="connsiteX7" fmla="*/ 23813 w 23812"/>
                      <a:gd name="connsiteY7" fmla="*/ 30480 h 30480"/>
                      <a:gd name="connsiteX8" fmla="*/ 20002 w 23812"/>
                      <a:gd name="connsiteY8" fmla="*/ 7620 h 30480"/>
                      <a:gd name="connsiteX9" fmla="*/ 9525 w 23812"/>
                      <a:gd name="connsiteY9" fmla="*/ 0 h 30480"/>
                      <a:gd name="connsiteX10" fmla="*/ 0 w 23812"/>
                      <a:gd name="connsiteY10" fmla="*/ 0 h 3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812" h="30480">
                        <a:moveTo>
                          <a:pt x="0" y="0"/>
                        </a:moveTo>
                        <a:cubicBezTo>
                          <a:pt x="952" y="1905"/>
                          <a:pt x="3810" y="1905"/>
                          <a:pt x="6667" y="2858"/>
                        </a:cubicBezTo>
                        <a:cubicBezTo>
                          <a:pt x="6667" y="3810"/>
                          <a:pt x="8573" y="5715"/>
                          <a:pt x="7620" y="5715"/>
                        </a:cubicBezTo>
                        <a:cubicBezTo>
                          <a:pt x="6667" y="6668"/>
                          <a:pt x="4763" y="4763"/>
                          <a:pt x="3810" y="5715"/>
                        </a:cubicBezTo>
                        <a:cubicBezTo>
                          <a:pt x="3810" y="8573"/>
                          <a:pt x="2858" y="12383"/>
                          <a:pt x="3810" y="17145"/>
                        </a:cubicBezTo>
                        <a:cubicBezTo>
                          <a:pt x="3810" y="17145"/>
                          <a:pt x="9525" y="20002"/>
                          <a:pt x="9525" y="20002"/>
                        </a:cubicBezTo>
                        <a:cubicBezTo>
                          <a:pt x="13335" y="25718"/>
                          <a:pt x="15240" y="28575"/>
                          <a:pt x="20002" y="30480"/>
                        </a:cubicBezTo>
                        <a:cubicBezTo>
                          <a:pt x="20955" y="30480"/>
                          <a:pt x="22860" y="30480"/>
                          <a:pt x="23813" y="30480"/>
                        </a:cubicBezTo>
                        <a:cubicBezTo>
                          <a:pt x="21908" y="23813"/>
                          <a:pt x="23813" y="12383"/>
                          <a:pt x="20002" y="7620"/>
                        </a:cubicBezTo>
                        <a:cubicBezTo>
                          <a:pt x="18098" y="4763"/>
                          <a:pt x="16192" y="2858"/>
                          <a:pt x="9525" y="0"/>
                        </a:cubicBezTo>
                        <a:cubicBezTo>
                          <a:pt x="6667" y="0"/>
                          <a:pt x="2858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0C17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id="{D083ABF0-406C-4423-7CE1-9825625DA411}"/>
                      </a:ext>
                    </a:extLst>
                  </p:cNvPr>
                  <p:cNvSpPr/>
                  <p:nvPr/>
                </p:nvSpPr>
                <p:spPr>
                  <a:xfrm>
                    <a:off x="6371272" y="3217544"/>
                    <a:ext cx="49789" cy="108823"/>
                  </a:xfrm>
                  <a:custGeom>
                    <a:avLst/>
                    <a:gdLst>
                      <a:gd name="connsiteX0" fmla="*/ 49530 w 49789"/>
                      <a:gd name="connsiteY0" fmla="*/ 103822 h 108823"/>
                      <a:gd name="connsiteX1" fmla="*/ 47625 w 49789"/>
                      <a:gd name="connsiteY1" fmla="*/ 108585 h 108823"/>
                      <a:gd name="connsiteX2" fmla="*/ 47625 w 49789"/>
                      <a:gd name="connsiteY2" fmla="*/ 108585 h 108823"/>
                      <a:gd name="connsiteX3" fmla="*/ 43815 w 49789"/>
                      <a:gd name="connsiteY3" fmla="*/ 107632 h 108823"/>
                      <a:gd name="connsiteX4" fmla="*/ 0 w 49789"/>
                      <a:gd name="connsiteY4" fmla="*/ 0 h 108823"/>
                      <a:gd name="connsiteX5" fmla="*/ 49530 w 49789"/>
                      <a:gd name="connsiteY5" fmla="*/ 103822 h 108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89" h="108823">
                        <a:moveTo>
                          <a:pt x="49530" y="103822"/>
                        </a:moveTo>
                        <a:cubicBezTo>
                          <a:pt x="50482" y="104775"/>
                          <a:pt x="48577" y="108585"/>
                          <a:pt x="47625" y="108585"/>
                        </a:cubicBezTo>
                        <a:lnTo>
                          <a:pt x="47625" y="108585"/>
                        </a:lnTo>
                        <a:cubicBezTo>
                          <a:pt x="45720" y="108585"/>
                          <a:pt x="43815" y="109538"/>
                          <a:pt x="43815" y="107632"/>
                        </a:cubicBezTo>
                        <a:lnTo>
                          <a:pt x="0" y="0"/>
                        </a:lnTo>
                        <a:lnTo>
                          <a:pt x="49530" y="103822"/>
                        </a:lnTo>
                        <a:close/>
                      </a:path>
                    </a:pathLst>
                  </a:custGeom>
                  <a:solidFill>
                    <a:srgbClr val="8C6C4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id="{50694C40-1134-23FD-1BC7-1D273F38FFBB}"/>
                      </a:ext>
                    </a:extLst>
                  </p:cNvPr>
                  <p:cNvSpPr/>
                  <p:nvPr/>
                </p:nvSpPr>
                <p:spPr>
                  <a:xfrm>
                    <a:off x="6405800" y="3310889"/>
                    <a:ext cx="8708" cy="6817"/>
                  </a:xfrm>
                  <a:custGeom>
                    <a:avLst/>
                    <a:gdLst>
                      <a:gd name="connsiteX0" fmla="*/ 6429 w 8708"/>
                      <a:gd name="connsiteY0" fmla="*/ 6668 h 6817"/>
                      <a:gd name="connsiteX1" fmla="*/ 714 w 8708"/>
                      <a:gd name="connsiteY1" fmla="*/ 3810 h 6817"/>
                      <a:gd name="connsiteX2" fmla="*/ 714 w 8708"/>
                      <a:gd name="connsiteY2" fmla="*/ 952 h 6817"/>
                      <a:gd name="connsiteX3" fmla="*/ 2619 w 8708"/>
                      <a:gd name="connsiteY3" fmla="*/ 0 h 6817"/>
                      <a:gd name="connsiteX4" fmla="*/ 7382 w 8708"/>
                      <a:gd name="connsiteY4" fmla="*/ 1905 h 6817"/>
                      <a:gd name="connsiteX5" fmla="*/ 6429 w 8708"/>
                      <a:gd name="connsiteY5" fmla="*/ 6668 h 6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08" h="6817">
                        <a:moveTo>
                          <a:pt x="6429" y="6668"/>
                        </a:moveTo>
                        <a:cubicBezTo>
                          <a:pt x="4524" y="5715"/>
                          <a:pt x="1667" y="4763"/>
                          <a:pt x="714" y="3810"/>
                        </a:cubicBezTo>
                        <a:cubicBezTo>
                          <a:pt x="-238" y="2858"/>
                          <a:pt x="-238" y="1905"/>
                          <a:pt x="714" y="952"/>
                        </a:cubicBezTo>
                        <a:cubicBezTo>
                          <a:pt x="714" y="0"/>
                          <a:pt x="714" y="0"/>
                          <a:pt x="2619" y="0"/>
                        </a:cubicBezTo>
                        <a:cubicBezTo>
                          <a:pt x="3572" y="0"/>
                          <a:pt x="5477" y="952"/>
                          <a:pt x="7382" y="1905"/>
                        </a:cubicBezTo>
                        <a:cubicBezTo>
                          <a:pt x="8334" y="3810"/>
                          <a:pt x="10239" y="7620"/>
                          <a:pt x="6429" y="6668"/>
                        </a:cubicBezTo>
                        <a:close/>
                      </a:path>
                    </a:pathLst>
                  </a:custGeom>
                  <a:solidFill>
                    <a:srgbClr val="F7CC8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id="{F3D3CFF1-8A18-425D-6747-629E19A83EAA}"/>
                      </a:ext>
                    </a:extLst>
                  </p:cNvPr>
                  <p:cNvSpPr/>
                  <p:nvPr/>
                </p:nvSpPr>
                <p:spPr>
                  <a:xfrm>
                    <a:off x="6405800" y="3315651"/>
                    <a:ext cx="9661" cy="7745"/>
                  </a:xfrm>
                  <a:custGeom>
                    <a:avLst/>
                    <a:gdLst>
                      <a:gd name="connsiteX0" fmla="*/ 7382 w 9661"/>
                      <a:gd name="connsiteY0" fmla="*/ 7620 h 7745"/>
                      <a:gd name="connsiteX1" fmla="*/ 714 w 9661"/>
                      <a:gd name="connsiteY1" fmla="*/ 3810 h 7745"/>
                      <a:gd name="connsiteX2" fmla="*/ 714 w 9661"/>
                      <a:gd name="connsiteY2" fmla="*/ 952 h 7745"/>
                      <a:gd name="connsiteX3" fmla="*/ 2619 w 9661"/>
                      <a:gd name="connsiteY3" fmla="*/ 0 h 7745"/>
                      <a:gd name="connsiteX4" fmla="*/ 8334 w 9661"/>
                      <a:gd name="connsiteY4" fmla="*/ 2858 h 7745"/>
                      <a:gd name="connsiteX5" fmla="*/ 7382 w 9661"/>
                      <a:gd name="connsiteY5" fmla="*/ 7620 h 7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661" h="7745">
                        <a:moveTo>
                          <a:pt x="7382" y="7620"/>
                        </a:moveTo>
                        <a:cubicBezTo>
                          <a:pt x="5477" y="7620"/>
                          <a:pt x="1667" y="5715"/>
                          <a:pt x="714" y="3810"/>
                        </a:cubicBezTo>
                        <a:cubicBezTo>
                          <a:pt x="-238" y="2858"/>
                          <a:pt x="-238" y="1905"/>
                          <a:pt x="714" y="952"/>
                        </a:cubicBezTo>
                        <a:cubicBezTo>
                          <a:pt x="714" y="0"/>
                          <a:pt x="714" y="0"/>
                          <a:pt x="2619" y="0"/>
                        </a:cubicBezTo>
                        <a:cubicBezTo>
                          <a:pt x="3572" y="0"/>
                          <a:pt x="7382" y="1905"/>
                          <a:pt x="8334" y="2858"/>
                        </a:cubicBezTo>
                        <a:cubicBezTo>
                          <a:pt x="9287" y="3810"/>
                          <a:pt x="11192" y="8573"/>
                          <a:pt x="7382" y="7620"/>
                        </a:cubicBez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id="{C0F77D74-7DC5-F9C3-D9B3-072ED5497C6D}"/>
                      </a:ext>
                    </a:extLst>
                  </p:cNvPr>
                  <p:cNvSpPr/>
                  <p:nvPr/>
                </p:nvSpPr>
                <p:spPr>
                  <a:xfrm>
                    <a:off x="6406514" y="3321366"/>
                    <a:ext cx="7518" cy="5715"/>
                  </a:xfrm>
                  <a:custGeom>
                    <a:avLst/>
                    <a:gdLst>
                      <a:gd name="connsiteX0" fmla="*/ 5715 w 7518"/>
                      <a:gd name="connsiteY0" fmla="*/ 5715 h 5715"/>
                      <a:gd name="connsiteX1" fmla="*/ 0 w 7518"/>
                      <a:gd name="connsiteY1" fmla="*/ 2858 h 5715"/>
                      <a:gd name="connsiteX2" fmla="*/ 0 w 7518"/>
                      <a:gd name="connsiteY2" fmla="*/ 953 h 5715"/>
                      <a:gd name="connsiteX3" fmla="*/ 952 w 7518"/>
                      <a:gd name="connsiteY3" fmla="*/ 0 h 5715"/>
                      <a:gd name="connsiteX4" fmla="*/ 5715 w 7518"/>
                      <a:gd name="connsiteY4" fmla="*/ 1905 h 5715"/>
                      <a:gd name="connsiteX5" fmla="*/ 5715 w 7518"/>
                      <a:gd name="connsiteY5" fmla="*/ 5715 h 5715"/>
                      <a:gd name="connsiteX6" fmla="*/ 5715 w 7518"/>
                      <a:gd name="connsiteY6" fmla="*/ 5715 h 5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18" h="5715">
                        <a:moveTo>
                          <a:pt x="5715" y="5715"/>
                        </a:moveTo>
                        <a:cubicBezTo>
                          <a:pt x="3810" y="5715"/>
                          <a:pt x="952" y="3810"/>
                          <a:pt x="0" y="2858"/>
                        </a:cubicBezTo>
                        <a:cubicBezTo>
                          <a:pt x="0" y="2858"/>
                          <a:pt x="0" y="953"/>
                          <a:pt x="0" y="953"/>
                        </a:cubicBezTo>
                        <a:cubicBezTo>
                          <a:pt x="0" y="0"/>
                          <a:pt x="0" y="0"/>
                          <a:pt x="952" y="0"/>
                        </a:cubicBezTo>
                        <a:cubicBezTo>
                          <a:pt x="1905" y="0"/>
                          <a:pt x="4763" y="1905"/>
                          <a:pt x="5715" y="1905"/>
                        </a:cubicBezTo>
                        <a:cubicBezTo>
                          <a:pt x="7620" y="2858"/>
                          <a:pt x="8573" y="5715"/>
                          <a:pt x="5715" y="5715"/>
                        </a:cubicBezTo>
                        <a:cubicBezTo>
                          <a:pt x="5715" y="5715"/>
                          <a:pt x="5715" y="5715"/>
                          <a:pt x="5715" y="5715"/>
                        </a:cubicBez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id="{D8D613E1-4D91-27E6-4A5A-FA4B974AE8E5}"/>
                      </a:ext>
                    </a:extLst>
                  </p:cNvPr>
                  <p:cNvSpPr/>
                  <p:nvPr/>
                </p:nvSpPr>
                <p:spPr>
                  <a:xfrm>
                    <a:off x="6405032" y="3302316"/>
                    <a:ext cx="28151" cy="26670"/>
                  </a:xfrm>
                  <a:custGeom>
                    <a:avLst/>
                    <a:gdLst>
                      <a:gd name="connsiteX0" fmla="*/ 17674 w 28151"/>
                      <a:gd name="connsiteY0" fmla="*/ 8573 h 26670"/>
                      <a:gd name="connsiteX1" fmla="*/ 6244 w 28151"/>
                      <a:gd name="connsiteY1" fmla="*/ 3810 h 26670"/>
                      <a:gd name="connsiteX2" fmla="*/ 2434 w 28151"/>
                      <a:gd name="connsiteY2" fmla="*/ 0 h 26670"/>
                      <a:gd name="connsiteX3" fmla="*/ 529 w 28151"/>
                      <a:gd name="connsiteY3" fmla="*/ 0 h 26670"/>
                      <a:gd name="connsiteX4" fmla="*/ 3387 w 28151"/>
                      <a:gd name="connsiteY4" fmla="*/ 7620 h 26670"/>
                      <a:gd name="connsiteX5" fmla="*/ 9102 w 28151"/>
                      <a:gd name="connsiteY5" fmla="*/ 12383 h 26670"/>
                      <a:gd name="connsiteX6" fmla="*/ 23389 w 28151"/>
                      <a:gd name="connsiteY6" fmla="*/ 26670 h 26670"/>
                      <a:gd name="connsiteX7" fmla="*/ 28152 w 28151"/>
                      <a:gd name="connsiteY7" fmla="*/ 20955 h 26670"/>
                      <a:gd name="connsiteX8" fmla="*/ 22437 w 28151"/>
                      <a:gd name="connsiteY8" fmla="*/ 11430 h 26670"/>
                      <a:gd name="connsiteX9" fmla="*/ 17674 w 28151"/>
                      <a:gd name="connsiteY9" fmla="*/ 8573 h 26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151" h="26670">
                        <a:moveTo>
                          <a:pt x="17674" y="8573"/>
                        </a:moveTo>
                        <a:cubicBezTo>
                          <a:pt x="13864" y="9525"/>
                          <a:pt x="9102" y="7620"/>
                          <a:pt x="6244" y="3810"/>
                        </a:cubicBezTo>
                        <a:cubicBezTo>
                          <a:pt x="5292" y="2858"/>
                          <a:pt x="3387" y="953"/>
                          <a:pt x="2434" y="0"/>
                        </a:cubicBezTo>
                        <a:cubicBezTo>
                          <a:pt x="1482" y="0"/>
                          <a:pt x="529" y="0"/>
                          <a:pt x="529" y="0"/>
                        </a:cubicBezTo>
                        <a:cubicBezTo>
                          <a:pt x="-423" y="953"/>
                          <a:pt x="-423" y="4763"/>
                          <a:pt x="3387" y="7620"/>
                        </a:cubicBezTo>
                        <a:lnTo>
                          <a:pt x="9102" y="12383"/>
                        </a:lnTo>
                        <a:cubicBezTo>
                          <a:pt x="11959" y="21908"/>
                          <a:pt x="13864" y="23813"/>
                          <a:pt x="23389" y="26670"/>
                        </a:cubicBezTo>
                        <a:lnTo>
                          <a:pt x="28152" y="20955"/>
                        </a:lnTo>
                        <a:lnTo>
                          <a:pt x="22437" y="11430"/>
                        </a:lnTo>
                        <a:lnTo>
                          <a:pt x="17674" y="8573"/>
                        </a:ln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sp>
              <p:nvSpPr>
                <p:cNvPr id="873" name="Freeform: Shape 872">
                  <a:extLst>
                    <a:ext uri="{FF2B5EF4-FFF2-40B4-BE49-F238E27FC236}">
                      <a16:creationId xmlns:a16="http://schemas.microsoft.com/office/drawing/2014/main" id="{C15A1318-8B51-A871-5DC5-71473B2A1972}"/>
                    </a:ext>
                  </a:extLst>
                </p:cNvPr>
                <p:cNvSpPr/>
                <p:nvPr/>
              </p:nvSpPr>
              <p:spPr>
                <a:xfrm>
                  <a:off x="6423659" y="3324224"/>
                  <a:ext cx="69420" cy="69047"/>
                </a:xfrm>
                <a:custGeom>
                  <a:avLst/>
                  <a:gdLst>
                    <a:gd name="connsiteX0" fmla="*/ 63817 w 69420"/>
                    <a:gd name="connsiteY0" fmla="*/ 44767 h 69047"/>
                    <a:gd name="connsiteX1" fmla="*/ 13335 w 69420"/>
                    <a:gd name="connsiteY1" fmla="*/ 0 h 69047"/>
                    <a:gd name="connsiteX2" fmla="*/ 0 w 69420"/>
                    <a:gd name="connsiteY2" fmla="*/ 13335 h 69047"/>
                    <a:gd name="connsiteX3" fmla="*/ 44767 w 69420"/>
                    <a:gd name="connsiteY3" fmla="*/ 63817 h 69047"/>
                    <a:gd name="connsiteX4" fmla="*/ 63817 w 69420"/>
                    <a:gd name="connsiteY4" fmla="*/ 44767 h 69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420" h="69047">
                      <a:moveTo>
                        <a:pt x="63817" y="44767"/>
                      </a:moveTo>
                      <a:lnTo>
                        <a:pt x="13335" y="0"/>
                      </a:lnTo>
                      <a:cubicBezTo>
                        <a:pt x="6667" y="1905"/>
                        <a:pt x="952" y="7620"/>
                        <a:pt x="0" y="13335"/>
                      </a:cubicBezTo>
                      <a:lnTo>
                        <a:pt x="44767" y="63817"/>
                      </a:lnTo>
                      <a:cubicBezTo>
                        <a:pt x="60007" y="77152"/>
                        <a:pt x="79057" y="62865"/>
                        <a:pt x="63817" y="44767"/>
                      </a:cubicBezTo>
                      <a:close/>
                    </a:path>
                  </a:pathLst>
                </a:custGeom>
                <a:solidFill>
                  <a:srgbClr val="CBBE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874" name="Freeform: Shape 873">
                  <a:extLst>
                    <a:ext uri="{FF2B5EF4-FFF2-40B4-BE49-F238E27FC236}">
                      <a16:creationId xmlns:a16="http://schemas.microsoft.com/office/drawing/2014/main" id="{E122B8E2-E3D0-6CA8-A6C3-770BA5D9B8C9}"/>
                    </a:ext>
                  </a:extLst>
                </p:cNvPr>
                <p:cNvSpPr/>
                <p:nvPr/>
              </p:nvSpPr>
              <p:spPr>
                <a:xfrm>
                  <a:off x="6469266" y="3277292"/>
                  <a:ext cx="40660" cy="104137"/>
                </a:xfrm>
                <a:custGeom>
                  <a:avLst/>
                  <a:gdLst>
                    <a:gd name="connsiteX0" fmla="*/ 6780 w 40660"/>
                    <a:gd name="connsiteY0" fmla="*/ 34550 h 104137"/>
                    <a:gd name="connsiteX1" fmla="*/ 113 w 40660"/>
                    <a:gd name="connsiteY1" fmla="*/ 85032 h 104137"/>
                    <a:gd name="connsiteX2" fmla="*/ 24878 w 40660"/>
                    <a:gd name="connsiteY2" fmla="*/ 92652 h 104137"/>
                    <a:gd name="connsiteX3" fmla="*/ 40118 w 40660"/>
                    <a:gd name="connsiteY3" fmla="*/ 31692 h 104137"/>
                    <a:gd name="connsiteX4" fmla="*/ 16305 w 40660"/>
                    <a:gd name="connsiteY4" fmla="*/ 4070 h 104137"/>
                    <a:gd name="connsiteX5" fmla="*/ 6780 w 40660"/>
                    <a:gd name="connsiteY5" fmla="*/ 34550 h 104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60" h="104137">
                      <a:moveTo>
                        <a:pt x="6780" y="34550"/>
                      </a:moveTo>
                      <a:lnTo>
                        <a:pt x="113" y="85032"/>
                      </a:lnTo>
                      <a:cubicBezTo>
                        <a:pt x="-1792" y="101225"/>
                        <a:pt x="21068" y="114560"/>
                        <a:pt x="24878" y="92652"/>
                      </a:cubicBezTo>
                      <a:lnTo>
                        <a:pt x="40118" y="31692"/>
                      </a:lnTo>
                      <a:cubicBezTo>
                        <a:pt x="43928" y="-3550"/>
                        <a:pt x="26783" y="-3550"/>
                        <a:pt x="16305" y="4070"/>
                      </a:cubicBezTo>
                      <a:cubicBezTo>
                        <a:pt x="8685" y="9785"/>
                        <a:pt x="8685" y="25025"/>
                        <a:pt x="6780" y="34550"/>
                      </a:cubicBezTo>
                      <a:close/>
                    </a:path>
                  </a:pathLst>
                </a:custGeom>
                <a:solidFill>
                  <a:srgbClr val="CBBE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875" name="Graphic 3">
                  <a:extLst>
                    <a:ext uri="{FF2B5EF4-FFF2-40B4-BE49-F238E27FC236}">
                      <a16:creationId xmlns:a16="http://schemas.microsoft.com/office/drawing/2014/main" id="{E20F24B1-165D-E056-420A-1F1F50CCB41F}"/>
                    </a:ext>
                  </a:extLst>
                </p:cNvPr>
                <p:cNvGrpSpPr/>
                <p:nvPr/>
              </p:nvGrpSpPr>
              <p:grpSpPr>
                <a:xfrm>
                  <a:off x="6502187" y="3647122"/>
                  <a:ext cx="60536" cy="48729"/>
                  <a:chOff x="6502187" y="3647122"/>
                  <a:chExt cx="60536" cy="48729"/>
                </a:xfrm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id="{B3C006A6-EA71-116C-67AD-03775A4F695D}"/>
                      </a:ext>
                    </a:extLst>
                  </p:cNvPr>
                  <p:cNvSpPr/>
                  <p:nvPr/>
                </p:nvSpPr>
                <p:spPr>
                  <a:xfrm>
                    <a:off x="6502187" y="3647122"/>
                    <a:ext cx="60536" cy="48729"/>
                  </a:xfrm>
                  <a:custGeom>
                    <a:avLst/>
                    <a:gdLst>
                      <a:gd name="connsiteX0" fmla="*/ 30057 w 60536"/>
                      <a:gd name="connsiteY0" fmla="*/ 4763 h 48729"/>
                      <a:gd name="connsiteX1" fmla="*/ 21484 w 60536"/>
                      <a:gd name="connsiteY1" fmla="*/ 20955 h 48729"/>
                      <a:gd name="connsiteX2" fmla="*/ 529 w 60536"/>
                      <a:gd name="connsiteY2" fmla="*/ 38100 h 48729"/>
                      <a:gd name="connsiteX3" fmla="*/ 3387 w 60536"/>
                      <a:gd name="connsiteY3" fmla="*/ 46673 h 48729"/>
                      <a:gd name="connsiteX4" fmla="*/ 19579 w 60536"/>
                      <a:gd name="connsiteY4" fmla="*/ 48577 h 48729"/>
                      <a:gd name="connsiteX5" fmla="*/ 47202 w 60536"/>
                      <a:gd name="connsiteY5" fmla="*/ 34290 h 48729"/>
                      <a:gd name="connsiteX6" fmla="*/ 55774 w 60536"/>
                      <a:gd name="connsiteY6" fmla="*/ 31432 h 48729"/>
                      <a:gd name="connsiteX7" fmla="*/ 60537 w 60536"/>
                      <a:gd name="connsiteY7" fmla="*/ 25717 h 48729"/>
                      <a:gd name="connsiteX8" fmla="*/ 60537 w 60536"/>
                      <a:gd name="connsiteY8" fmla="*/ 18098 h 48729"/>
                      <a:gd name="connsiteX9" fmla="*/ 54822 w 60536"/>
                      <a:gd name="connsiteY9" fmla="*/ 2857 h 48729"/>
                      <a:gd name="connsiteX10" fmla="*/ 44344 w 60536"/>
                      <a:gd name="connsiteY10" fmla="*/ 0 h 48729"/>
                      <a:gd name="connsiteX11" fmla="*/ 30057 w 60536"/>
                      <a:gd name="connsiteY11" fmla="*/ 4763 h 48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536" h="48729">
                        <a:moveTo>
                          <a:pt x="30057" y="4763"/>
                        </a:moveTo>
                        <a:cubicBezTo>
                          <a:pt x="27199" y="14288"/>
                          <a:pt x="25294" y="16192"/>
                          <a:pt x="21484" y="20955"/>
                        </a:cubicBezTo>
                        <a:cubicBezTo>
                          <a:pt x="18627" y="23813"/>
                          <a:pt x="1482" y="34290"/>
                          <a:pt x="529" y="38100"/>
                        </a:cubicBezTo>
                        <a:cubicBezTo>
                          <a:pt x="-423" y="40005"/>
                          <a:pt x="-423" y="43815"/>
                          <a:pt x="3387" y="46673"/>
                        </a:cubicBezTo>
                        <a:cubicBezTo>
                          <a:pt x="7197" y="49530"/>
                          <a:pt x="14817" y="48577"/>
                          <a:pt x="19579" y="48577"/>
                        </a:cubicBezTo>
                        <a:cubicBezTo>
                          <a:pt x="30057" y="46673"/>
                          <a:pt x="38629" y="40957"/>
                          <a:pt x="47202" y="34290"/>
                        </a:cubicBezTo>
                        <a:cubicBezTo>
                          <a:pt x="48154" y="35242"/>
                          <a:pt x="51964" y="34290"/>
                          <a:pt x="55774" y="31432"/>
                        </a:cubicBezTo>
                        <a:cubicBezTo>
                          <a:pt x="58632" y="29527"/>
                          <a:pt x="60537" y="28575"/>
                          <a:pt x="60537" y="25717"/>
                        </a:cubicBezTo>
                        <a:cubicBezTo>
                          <a:pt x="60537" y="23813"/>
                          <a:pt x="60537" y="20002"/>
                          <a:pt x="60537" y="18098"/>
                        </a:cubicBezTo>
                        <a:cubicBezTo>
                          <a:pt x="59584" y="12382"/>
                          <a:pt x="57679" y="8573"/>
                          <a:pt x="54822" y="2857"/>
                        </a:cubicBezTo>
                        <a:lnTo>
                          <a:pt x="44344" y="0"/>
                        </a:lnTo>
                        <a:lnTo>
                          <a:pt x="30057" y="4763"/>
                        </a:lnTo>
                        <a:close/>
                      </a:path>
                    </a:pathLst>
                  </a:custGeom>
                  <a:solidFill>
                    <a:srgbClr val="279C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id="{A5A8AD49-84BE-EE78-F8E8-C7D61D8FFE3D}"/>
                      </a:ext>
                    </a:extLst>
                  </p:cNvPr>
                  <p:cNvSpPr/>
                  <p:nvPr/>
                </p:nvSpPr>
                <p:spPr>
                  <a:xfrm>
                    <a:off x="6502716" y="3668076"/>
                    <a:ext cx="60007" cy="26822"/>
                  </a:xfrm>
                  <a:custGeom>
                    <a:avLst/>
                    <a:gdLst>
                      <a:gd name="connsiteX0" fmla="*/ 0 w 60007"/>
                      <a:gd name="connsiteY0" fmla="*/ 18098 h 26822"/>
                      <a:gd name="connsiteX1" fmla="*/ 2858 w 60007"/>
                      <a:gd name="connsiteY1" fmla="*/ 24765 h 26822"/>
                      <a:gd name="connsiteX2" fmla="*/ 19050 w 60007"/>
                      <a:gd name="connsiteY2" fmla="*/ 26670 h 26822"/>
                      <a:gd name="connsiteX3" fmla="*/ 46673 w 60007"/>
                      <a:gd name="connsiteY3" fmla="*/ 12383 h 26822"/>
                      <a:gd name="connsiteX4" fmla="*/ 55245 w 60007"/>
                      <a:gd name="connsiteY4" fmla="*/ 9525 h 26822"/>
                      <a:gd name="connsiteX5" fmla="*/ 60008 w 60007"/>
                      <a:gd name="connsiteY5" fmla="*/ 3810 h 26822"/>
                      <a:gd name="connsiteX6" fmla="*/ 60008 w 60007"/>
                      <a:gd name="connsiteY6" fmla="*/ 0 h 26822"/>
                      <a:gd name="connsiteX7" fmla="*/ 45720 w 60007"/>
                      <a:gd name="connsiteY7" fmla="*/ 8573 h 26822"/>
                      <a:gd name="connsiteX8" fmla="*/ 18098 w 60007"/>
                      <a:gd name="connsiteY8" fmla="*/ 22860 h 26822"/>
                      <a:gd name="connsiteX9" fmla="*/ 1905 w 60007"/>
                      <a:gd name="connsiteY9" fmla="*/ 20955 h 26822"/>
                      <a:gd name="connsiteX10" fmla="*/ 0 w 60007"/>
                      <a:gd name="connsiteY10" fmla="*/ 18098 h 26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007" h="26822">
                        <a:moveTo>
                          <a:pt x="0" y="18098"/>
                        </a:moveTo>
                        <a:cubicBezTo>
                          <a:pt x="0" y="20002"/>
                          <a:pt x="0" y="22860"/>
                          <a:pt x="2858" y="24765"/>
                        </a:cubicBezTo>
                        <a:cubicBezTo>
                          <a:pt x="6668" y="27623"/>
                          <a:pt x="14288" y="26670"/>
                          <a:pt x="19050" y="26670"/>
                        </a:cubicBezTo>
                        <a:cubicBezTo>
                          <a:pt x="29528" y="24765"/>
                          <a:pt x="38100" y="19050"/>
                          <a:pt x="46673" y="12383"/>
                        </a:cubicBezTo>
                        <a:cubicBezTo>
                          <a:pt x="47625" y="13335"/>
                          <a:pt x="51435" y="12383"/>
                          <a:pt x="55245" y="9525"/>
                        </a:cubicBezTo>
                        <a:cubicBezTo>
                          <a:pt x="58103" y="7620"/>
                          <a:pt x="60008" y="6668"/>
                          <a:pt x="60008" y="3810"/>
                        </a:cubicBezTo>
                        <a:cubicBezTo>
                          <a:pt x="60008" y="2858"/>
                          <a:pt x="60008" y="952"/>
                          <a:pt x="60008" y="0"/>
                        </a:cubicBezTo>
                        <a:cubicBezTo>
                          <a:pt x="59055" y="3810"/>
                          <a:pt x="50483" y="8573"/>
                          <a:pt x="45720" y="8573"/>
                        </a:cubicBezTo>
                        <a:cubicBezTo>
                          <a:pt x="37148" y="15240"/>
                          <a:pt x="28575" y="20955"/>
                          <a:pt x="18098" y="22860"/>
                        </a:cubicBezTo>
                        <a:cubicBezTo>
                          <a:pt x="13335" y="23813"/>
                          <a:pt x="5715" y="23813"/>
                          <a:pt x="1905" y="20955"/>
                        </a:cubicBezTo>
                        <a:cubicBezTo>
                          <a:pt x="953" y="19050"/>
                          <a:pt x="0" y="18098"/>
                          <a:pt x="0" y="18098"/>
                        </a:cubicBezTo>
                        <a:close/>
                      </a:path>
                    </a:pathLst>
                  </a:custGeom>
                  <a:solidFill>
                    <a:srgbClr val="1632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876" name="Graphic 3">
                  <a:extLst>
                    <a:ext uri="{FF2B5EF4-FFF2-40B4-BE49-F238E27FC236}">
                      <a16:creationId xmlns:a16="http://schemas.microsoft.com/office/drawing/2014/main" id="{A3BB699D-2D59-9F77-CDDF-7C5A6C671DB0}"/>
                    </a:ext>
                  </a:extLst>
                </p:cNvPr>
                <p:cNvGrpSpPr/>
                <p:nvPr/>
              </p:nvGrpSpPr>
              <p:grpSpPr>
                <a:xfrm>
                  <a:off x="6475517" y="3630929"/>
                  <a:ext cx="60536" cy="48729"/>
                  <a:chOff x="6475517" y="3630929"/>
                  <a:chExt cx="60536" cy="48729"/>
                </a:xfrm>
              </p:grpSpPr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id="{DA1F0D7F-C233-B1E3-4981-1CCD8729EF15}"/>
                      </a:ext>
                    </a:extLst>
                  </p:cNvPr>
                  <p:cNvSpPr/>
                  <p:nvPr/>
                </p:nvSpPr>
                <p:spPr>
                  <a:xfrm>
                    <a:off x="6475517" y="3630929"/>
                    <a:ext cx="60536" cy="48729"/>
                  </a:xfrm>
                  <a:custGeom>
                    <a:avLst/>
                    <a:gdLst>
                      <a:gd name="connsiteX0" fmla="*/ 30057 w 60536"/>
                      <a:gd name="connsiteY0" fmla="*/ 4763 h 48729"/>
                      <a:gd name="connsiteX1" fmla="*/ 21484 w 60536"/>
                      <a:gd name="connsiteY1" fmla="*/ 20955 h 48729"/>
                      <a:gd name="connsiteX2" fmla="*/ 529 w 60536"/>
                      <a:gd name="connsiteY2" fmla="*/ 38100 h 48729"/>
                      <a:gd name="connsiteX3" fmla="*/ 3387 w 60536"/>
                      <a:gd name="connsiteY3" fmla="*/ 46673 h 48729"/>
                      <a:gd name="connsiteX4" fmla="*/ 19579 w 60536"/>
                      <a:gd name="connsiteY4" fmla="*/ 48578 h 48729"/>
                      <a:gd name="connsiteX5" fmla="*/ 47202 w 60536"/>
                      <a:gd name="connsiteY5" fmla="*/ 34290 h 48729"/>
                      <a:gd name="connsiteX6" fmla="*/ 55774 w 60536"/>
                      <a:gd name="connsiteY6" fmla="*/ 31433 h 48729"/>
                      <a:gd name="connsiteX7" fmla="*/ 60537 w 60536"/>
                      <a:gd name="connsiteY7" fmla="*/ 25718 h 48729"/>
                      <a:gd name="connsiteX8" fmla="*/ 60537 w 60536"/>
                      <a:gd name="connsiteY8" fmla="*/ 18098 h 48729"/>
                      <a:gd name="connsiteX9" fmla="*/ 54822 w 60536"/>
                      <a:gd name="connsiteY9" fmla="*/ 2858 h 48729"/>
                      <a:gd name="connsiteX10" fmla="*/ 44344 w 60536"/>
                      <a:gd name="connsiteY10" fmla="*/ 0 h 48729"/>
                      <a:gd name="connsiteX11" fmla="*/ 30057 w 60536"/>
                      <a:gd name="connsiteY11" fmla="*/ 4763 h 48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536" h="48729">
                        <a:moveTo>
                          <a:pt x="30057" y="4763"/>
                        </a:moveTo>
                        <a:cubicBezTo>
                          <a:pt x="27199" y="14288"/>
                          <a:pt x="25294" y="16193"/>
                          <a:pt x="21484" y="20955"/>
                        </a:cubicBezTo>
                        <a:cubicBezTo>
                          <a:pt x="18627" y="23813"/>
                          <a:pt x="1482" y="34290"/>
                          <a:pt x="529" y="38100"/>
                        </a:cubicBezTo>
                        <a:cubicBezTo>
                          <a:pt x="-423" y="40005"/>
                          <a:pt x="-423" y="43815"/>
                          <a:pt x="3387" y="46673"/>
                        </a:cubicBezTo>
                        <a:cubicBezTo>
                          <a:pt x="7197" y="49530"/>
                          <a:pt x="14817" y="48578"/>
                          <a:pt x="19579" y="48578"/>
                        </a:cubicBezTo>
                        <a:cubicBezTo>
                          <a:pt x="30057" y="46673"/>
                          <a:pt x="38629" y="40958"/>
                          <a:pt x="47202" y="34290"/>
                        </a:cubicBezTo>
                        <a:cubicBezTo>
                          <a:pt x="48154" y="35243"/>
                          <a:pt x="51964" y="34290"/>
                          <a:pt x="55774" y="31433"/>
                        </a:cubicBezTo>
                        <a:cubicBezTo>
                          <a:pt x="58632" y="29528"/>
                          <a:pt x="60537" y="28575"/>
                          <a:pt x="60537" y="25718"/>
                        </a:cubicBezTo>
                        <a:cubicBezTo>
                          <a:pt x="60537" y="23813"/>
                          <a:pt x="60537" y="20003"/>
                          <a:pt x="60537" y="18098"/>
                        </a:cubicBezTo>
                        <a:cubicBezTo>
                          <a:pt x="59584" y="12383"/>
                          <a:pt x="57679" y="8573"/>
                          <a:pt x="54822" y="2858"/>
                        </a:cubicBezTo>
                        <a:lnTo>
                          <a:pt x="44344" y="0"/>
                        </a:lnTo>
                        <a:lnTo>
                          <a:pt x="30057" y="4763"/>
                        </a:lnTo>
                        <a:close/>
                      </a:path>
                    </a:pathLst>
                  </a:custGeom>
                  <a:solidFill>
                    <a:srgbClr val="279CD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id="{F1EA9137-50D9-D676-F118-5D5A5D64F5F2}"/>
                      </a:ext>
                    </a:extLst>
                  </p:cNvPr>
                  <p:cNvSpPr/>
                  <p:nvPr/>
                </p:nvSpPr>
                <p:spPr>
                  <a:xfrm>
                    <a:off x="6476047" y="3651884"/>
                    <a:ext cx="60007" cy="26822"/>
                  </a:xfrm>
                  <a:custGeom>
                    <a:avLst/>
                    <a:gdLst>
                      <a:gd name="connsiteX0" fmla="*/ 0 w 60007"/>
                      <a:gd name="connsiteY0" fmla="*/ 18098 h 26822"/>
                      <a:gd name="connsiteX1" fmla="*/ 2857 w 60007"/>
                      <a:gd name="connsiteY1" fmla="*/ 24765 h 26822"/>
                      <a:gd name="connsiteX2" fmla="*/ 19050 w 60007"/>
                      <a:gd name="connsiteY2" fmla="*/ 26670 h 26822"/>
                      <a:gd name="connsiteX3" fmla="*/ 46673 w 60007"/>
                      <a:gd name="connsiteY3" fmla="*/ 12382 h 26822"/>
                      <a:gd name="connsiteX4" fmla="*/ 55245 w 60007"/>
                      <a:gd name="connsiteY4" fmla="*/ 9525 h 26822"/>
                      <a:gd name="connsiteX5" fmla="*/ 60007 w 60007"/>
                      <a:gd name="connsiteY5" fmla="*/ 3810 h 26822"/>
                      <a:gd name="connsiteX6" fmla="*/ 60007 w 60007"/>
                      <a:gd name="connsiteY6" fmla="*/ 0 h 26822"/>
                      <a:gd name="connsiteX7" fmla="*/ 45720 w 60007"/>
                      <a:gd name="connsiteY7" fmla="*/ 8573 h 26822"/>
                      <a:gd name="connsiteX8" fmla="*/ 18098 w 60007"/>
                      <a:gd name="connsiteY8" fmla="*/ 22860 h 26822"/>
                      <a:gd name="connsiteX9" fmla="*/ 1905 w 60007"/>
                      <a:gd name="connsiteY9" fmla="*/ 20955 h 26822"/>
                      <a:gd name="connsiteX10" fmla="*/ 0 w 60007"/>
                      <a:gd name="connsiteY10" fmla="*/ 18098 h 26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007" h="26822">
                        <a:moveTo>
                          <a:pt x="0" y="18098"/>
                        </a:moveTo>
                        <a:cubicBezTo>
                          <a:pt x="0" y="20002"/>
                          <a:pt x="0" y="22860"/>
                          <a:pt x="2857" y="24765"/>
                        </a:cubicBezTo>
                        <a:cubicBezTo>
                          <a:pt x="6667" y="27623"/>
                          <a:pt x="14288" y="26670"/>
                          <a:pt x="19050" y="26670"/>
                        </a:cubicBezTo>
                        <a:cubicBezTo>
                          <a:pt x="29527" y="24765"/>
                          <a:pt x="38100" y="19050"/>
                          <a:pt x="46673" y="12382"/>
                        </a:cubicBezTo>
                        <a:cubicBezTo>
                          <a:pt x="47625" y="13335"/>
                          <a:pt x="51435" y="12382"/>
                          <a:pt x="55245" y="9525"/>
                        </a:cubicBezTo>
                        <a:cubicBezTo>
                          <a:pt x="58102" y="7620"/>
                          <a:pt x="60007" y="6667"/>
                          <a:pt x="60007" y="3810"/>
                        </a:cubicBezTo>
                        <a:cubicBezTo>
                          <a:pt x="60007" y="2857"/>
                          <a:pt x="60007" y="952"/>
                          <a:pt x="60007" y="0"/>
                        </a:cubicBezTo>
                        <a:cubicBezTo>
                          <a:pt x="59055" y="3810"/>
                          <a:pt x="50482" y="8573"/>
                          <a:pt x="45720" y="8573"/>
                        </a:cubicBezTo>
                        <a:cubicBezTo>
                          <a:pt x="37148" y="15240"/>
                          <a:pt x="28575" y="20955"/>
                          <a:pt x="18098" y="22860"/>
                        </a:cubicBezTo>
                        <a:cubicBezTo>
                          <a:pt x="13335" y="23813"/>
                          <a:pt x="5715" y="23813"/>
                          <a:pt x="1905" y="20955"/>
                        </a:cubicBezTo>
                        <a:cubicBezTo>
                          <a:pt x="952" y="20002"/>
                          <a:pt x="0" y="19050"/>
                          <a:pt x="0" y="18098"/>
                        </a:cubicBezTo>
                        <a:close/>
                      </a:path>
                    </a:pathLst>
                  </a:custGeom>
                  <a:solidFill>
                    <a:srgbClr val="1632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sp>
              <p:nvSpPr>
                <p:cNvPr id="877" name="Freeform: Shape 876">
                  <a:extLst>
                    <a:ext uri="{FF2B5EF4-FFF2-40B4-BE49-F238E27FC236}">
                      <a16:creationId xmlns:a16="http://schemas.microsoft.com/office/drawing/2014/main" id="{02401D71-3685-A55C-2444-DBFE7A01BEA7}"/>
                    </a:ext>
                  </a:extLst>
                </p:cNvPr>
                <p:cNvSpPr/>
                <p:nvPr/>
              </p:nvSpPr>
              <p:spPr>
                <a:xfrm>
                  <a:off x="6488429" y="3411854"/>
                  <a:ext cx="50712" cy="242325"/>
                </a:xfrm>
                <a:custGeom>
                  <a:avLst/>
                  <a:gdLst>
                    <a:gd name="connsiteX0" fmla="*/ 43815 w 50712"/>
                    <a:gd name="connsiteY0" fmla="*/ 6668 h 242325"/>
                    <a:gd name="connsiteX1" fmla="*/ 50483 w 50712"/>
                    <a:gd name="connsiteY1" fmla="*/ 42863 h 242325"/>
                    <a:gd name="connsiteX2" fmla="*/ 40005 w 50712"/>
                    <a:gd name="connsiteY2" fmla="*/ 131445 h 242325"/>
                    <a:gd name="connsiteX3" fmla="*/ 40958 w 50712"/>
                    <a:gd name="connsiteY3" fmla="*/ 150495 h 242325"/>
                    <a:gd name="connsiteX4" fmla="*/ 43815 w 50712"/>
                    <a:gd name="connsiteY4" fmla="*/ 220028 h 242325"/>
                    <a:gd name="connsiteX5" fmla="*/ 43815 w 50712"/>
                    <a:gd name="connsiteY5" fmla="*/ 222885 h 242325"/>
                    <a:gd name="connsiteX6" fmla="*/ 36195 w 50712"/>
                    <a:gd name="connsiteY6" fmla="*/ 237173 h 242325"/>
                    <a:gd name="connsiteX7" fmla="*/ 11430 w 50712"/>
                    <a:gd name="connsiteY7" fmla="*/ 240983 h 242325"/>
                    <a:gd name="connsiteX8" fmla="*/ 8573 w 50712"/>
                    <a:gd name="connsiteY8" fmla="*/ 238125 h 242325"/>
                    <a:gd name="connsiteX9" fmla="*/ 8573 w 50712"/>
                    <a:gd name="connsiteY9" fmla="*/ 238125 h 242325"/>
                    <a:gd name="connsiteX10" fmla="*/ 2858 w 50712"/>
                    <a:gd name="connsiteY10" fmla="*/ 114300 h 242325"/>
                    <a:gd name="connsiteX11" fmla="*/ 0 w 50712"/>
                    <a:gd name="connsiteY11" fmla="*/ 0 h 242325"/>
                    <a:gd name="connsiteX12" fmla="*/ 43815 w 50712"/>
                    <a:gd name="connsiteY12" fmla="*/ 6668 h 242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712" h="242325">
                      <a:moveTo>
                        <a:pt x="43815" y="6668"/>
                      </a:moveTo>
                      <a:cubicBezTo>
                        <a:pt x="46673" y="19050"/>
                        <a:pt x="49530" y="30480"/>
                        <a:pt x="50483" y="42863"/>
                      </a:cubicBezTo>
                      <a:cubicBezTo>
                        <a:pt x="52388" y="66675"/>
                        <a:pt x="41910" y="105728"/>
                        <a:pt x="40005" y="131445"/>
                      </a:cubicBezTo>
                      <a:lnTo>
                        <a:pt x="40958" y="150495"/>
                      </a:lnTo>
                      <a:cubicBezTo>
                        <a:pt x="42863" y="169545"/>
                        <a:pt x="41910" y="190500"/>
                        <a:pt x="43815" y="220028"/>
                      </a:cubicBezTo>
                      <a:cubicBezTo>
                        <a:pt x="43815" y="220980"/>
                        <a:pt x="43815" y="221933"/>
                        <a:pt x="43815" y="222885"/>
                      </a:cubicBezTo>
                      <a:cubicBezTo>
                        <a:pt x="47625" y="225743"/>
                        <a:pt x="44768" y="232410"/>
                        <a:pt x="36195" y="237173"/>
                      </a:cubicBezTo>
                      <a:cubicBezTo>
                        <a:pt x="27623" y="241935"/>
                        <a:pt x="16193" y="243840"/>
                        <a:pt x="11430" y="240983"/>
                      </a:cubicBezTo>
                      <a:cubicBezTo>
                        <a:pt x="10478" y="240030"/>
                        <a:pt x="9525" y="239078"/>
                        <a:pt x="8573" y="238125"/>
                      </a:cubicBezTo>
                      <a:lnTo>
                        <a:pt x="8573" y="238125"/>
                      </a:lnTo>
                      <a:cubicBezTo>
                        <a:pt x="7620" y="237173"/>
                        <a:pt x="4763" y="127635"/>
                        <a:pt x="2858" y="114300"/>
                      </a:cubicBezTo>
                      <a:cubicBezTo>
                        <a:pt x="953" y="76200"/>
                        <a:pt x="953" y="40958"/>
                        <a:pt x="0" y="0"/>
                      </a:cubicBezTo>
                      <a:lnTo>
                        <a:pt x="43815" y="6668"/>
                      </a:lnTo>
                      <a:close/>
                    </a:path>
                  </a:pathLst>
                </a:custGeom>
                <a:solidFill>
                  <a:srgbClr val="032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878" name="Freeform: Shape 877">
                  <a:extLst>
                    <a:ext uri="{FF2B5EF4-FFF2-40B4-BE49-F238E27FC236}">
                      <a16:creationId xmlns:a16="http://schemas.microsoft.com/office/drawing/2014/main" id="{1DA25633-DA3E-D2A1-4E95-505211FA3B1A}"/>
                    </a:ext>
                  </a:extLst>
                </p:cNvPr>
                <p:cNvSpPr/>
                <p:nvPr/>
              </p:nvSpPr>
              <p:spPr>
                <a:xfrm>
                  <a:off x="6511289" y="3425189"/>
                  <a:ext cx="53823" cy="245182"/>
                </a:xfrm>
                <a:custGeom>
                  <a:avLst/>
                  <a:gdLst>
                    <a:gd name="connsiteX0" fmla="*/ 49530 w 53823"/>
                    <a:gd name="connsiteY0" fmla="*/ 0 h 245182"/>
                    <a:gd name="connsiteX1" fmla="*/ 52388 w 53823"/>
                    <a:gd name="connsiteY1" fmla="*/ 51435 h 245182"/>
                    <a:gd name="connsiteX2" fmla="*/ 43815 w 53823"/>
                    <a:gd name="connsiteY2" fmla="*/ 119063 h 245182"/>
                    <a:gd name="connsiteX3" fmla="*/ 46673 w 53823"/>
                    <a:gd name="connsiteY3" fmla="*/ 147638 h 245182"/>
                    <a:gd name="connsiteX4" fmla="*/ 47625 w 53823"/>
                    <a:gd name="connsiteY4" fmla="*/ 228600 h 245182"/>
                    <a:gd name="connsiteX5" fmla="*/ 47625 w 53823"/>
                    <a:gd name="connsiteY5" fmla="*/ 228600 h 245182"/>
                    <a:gd name="connsiteX6" fmla="*/ 39052 w 53823"/>
                    <a:gd name="connsiteY6" fmla="*/ 240030 h 245182"/>
                    <a:gd name="connsiteX7" fmla="*/ 14288 w 53823"/>
                    <a:gd name="connsiteY7" fmla="*/ 243840 h 245182"/>
                    <a:gd name="connsiteX8" fmla="*/ 11430 w 53823"/>
                    <a:gd name="connsiteY8" fmla="*/ 240030 h 245182"/>
                    <a:gd name="connsiteX9" fmla="*/ 11430 w 53823"/>
                    <a:gd name="connsiteY9" fmla="*/ 240030 h 245182"/>
                    <a:gd name="connsiteX10" fmla="*/ 3810 w 53823"/>
                    <a:gd name="connsiteY10" fmla="*/ 111443 h 245182"/>
                    <a:gd name="connsiteX11" fmla="*/ 0 w 53823"/>
                    <a:gd name="connsiteY11" fmla="*/ 1905 h 245182"/>
                    <a:gd name="connsiteX12" fmla="*/ 49530 w 53823"/>
                    <a:gd name="connsiteY12" fmla="*/ 0 h 245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823" h="245182">
                      <a:moveTo>
                        <a:pt x="49530" y="0"/>
                      </a:moveTo>
                      <a:cubicBezTo>
                        <a:pt x="51435" y="20002"/>
                        <a:pt x="56198" y="29527"/>
                        <a:pt x="52388" y="51435"/>
                      </a:cubicBezTo>
                      <a:cubicBezTo>
                        <a:pt x="48577" y="73343"/>
                        <a:pt x="45720" y="97155"/>
                        <a:pt x="43815" y="119063"/>
                      </a:cubicBezTo>
                      <a:lnTo>
                        <a:pt x="46673" y="147638"/>
                      </a:lnTo>
                      <a:cubicBezTo>
                        <a:pt x="48577" y="166688"/>
                        <a:pt x="45720" y="198120"/>
                        <a:pt x="47625" y="228600"/>
                      </a:cubicBezTo>
                      <a:lnTo>
                        <a:pt x="47625" y="228600"/>
                      </a:lnTo>
                      <a:cubicBezTo>
                        <a:pt x="48577" y="231458"/>
                        <a:pt x="45720" y="236220"/>
                        <a:pt x="39052" y="240030"/>
                      </a:cubicBezTo>
                      <a:cubicBezTo>
                        <a:pt x="30480" y="244793"/>
                        <a:pt x="19050" y="246698"/>
                        <a:pt x="14288" y="243840"/>
                      </a:cubicBezTo>
                      <a:cubicBezTo>
                        <a:pt x="12383" y="242888"/>
                        <a:pt x="12383" y="241935"/>
                        <a:pt x="11430" y="240030"/>
                      </a:cubicBezTo>
                      <a:lnTo>
                        <a:pt x="11430" y="240030"/>
                      </a:lnTo>
                      <a:lnTo>
                        <a:pt x="3810" y="111443"/>
                      </a:lnTo>
                      <a:cubicBezTo>
                        <a:pt x="1905" y="73343"/>
                        <a:pt x="952" y="42863"/>
                        <a:pt x="0" y="1905"/>
                      </a:cubicBezTo>
                      <a:lnTo>
                        <a:pt x="49530" y="0"/>
                      </a:lnTo>
                      <a:close/>
                    </a:path>
                  </a:pathLst>
                </a:custGeom>
                <a:solidFill>
                  <a:srgbClr val="0534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879" name="Freeform: Shape 878">
                  <a:extLst>
                    <a:ext uri="{FF2B5EF4-FFF2-40B4-BE49-F238E27FC236}">
                      <a16:creationId xmlns:a16="http://schemas.microsoft.com/office/drawing/2014/main" id="{0C4EFE06-55A5-A722-3AB9-0EF5962F2846}"/>
                    </a:ext>
                  </a:extLst>
                </p:cNvPr>
                <p:cNvSpPr/>
                <p:nvPr/>
              </p:nvSpPr>
              <p:spPr>
                <a:xfrm>
                  <a:off x="6478810" y="3274009"/>
                  <a:ext cx="97551" cy="191644"/>
                </a:xfrm>
                <a:custGeom>
                  <a:avLst/>
                  <a:gdLst>
                    <a:gd name="connsiteX0" fmla="*/ 97249 w 97551"/>
                    <a:gd name="connsiteY0" fmla="*/ 47357 h 191644"/>
                    <a:gd name="connsiteX1" fmla="*/ 89629 w 97551"/>
                    <a:gd name="connsiteY1" fmla="*/ 91172 h 191644"/>
                    <a:gd name="connsiteX2" fmla="*/ 85819 w 97551"/>
                    <a:gd name="connsiteY2" fmla="*/ 143560 h 191644"/>
                    <a:gd name="connsiteX3" fmla="*/ 87724 w 97551"/>
                    <a:gd name="connsiteY3" fmla="*/ 178802 h 191644"/>
                    <a:gd name="connsiteX4" fmla="*/ 82961 w 97551"/>
                    <a:gd name="connsiteY4" fmla="*/ 188327 h 191644"/>
                    <a:gd name="connsiteX5" fmla="*/ 29621 w 97551"/>
                    <a:gd name="connsiteY5" fmla="*/ 180707 h 191644"/>
                    <a:gd name="connsiteX6" fmla="*/ 10571 w 97551"/>
                    <a:gd name="connsiteY6" fmla="*/ 158800 h 191644"/>
                    <a:gd name="connsiteX7" fmla="*/ 10571 w 97551"/>
                    <a:gd name="connsiteY7" fmla="*/ 158800 h 191644"/>
                    <a:gd name="connsiteX8" fmla="*/ 1046 w 97551"/>
                    <a:gd name="connsiteY8" fmla="*/ 59740 h 191644"/>
                    <a:gd name="connsiteX9" fmla="*/ 13429 w 97551"/>
                    <a:gd name="connsiteY9" fmla="*/ 3542 h 191644"/>
                    <a:gd name="connsiteX10" fmla="*/ 68674 w 97551"/>
                    <a:gd name="connsiteY10" fmla="*/ 11162 h 191644"/>
                    <a:gd name="connsiteX11" fmla="*/ 97249 w 97551"/>
                    <a:gd name="connsiteY11" fmla="*/ 47357 h 19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551" h="191644">
                      <a:moveTo>
                        <a:pt x="97249" y="47357"/>
                      </a:moveTo>
                      <a:cubicBezTo>
                        <a:pt x="99154" y="58787"/>
                        <a:pt x="91534" y="79742"/>
                        <a:pt x="89629" y="91172"/>
                      </a:cubicBezTo>
                      <a:cubicBezTo>
                        <a:pt x="87724" y="110222"/>
                        <a:pt x="85819" y="120700"/>
                        <a:pt x="85819" y="143560"/>
                      </a:cubicBezTo>
                      <a:cubicBezTo>
                        <a:pt x="85819" y="149275"/>
                        <a:pt x="86771" y="166420"/>
                        <a:pt x="87724" y="178802"/>
                      </a:cubicBezTo>
                      <a:cubicBezTo>
                        <a:pt x="88676" y="182612"/>
                        <a:pt x="86771" y="186422"/>
                        <a:pt x="82961" y="188327"/>
                      </a:cubicBezTo>
                      <a:cubicBezTo>
                        <a:pt x="72484" y="194995"/>
                        <a:pt x="48671" y="191185"/>
                        <a:pt x="29621" y="180707"/>
                      </a:cubicBezTo>
                      <a:cubicBezTo>
                        <a:pt x="18191" y="174040"/>
                        <a:pt x="10571" y="165467"/>
                        <a:pt x="10571" y="158800"/>
                      </a:cubicBezTo>
                      <a:lnTo>
                        <a:pt x="10571" y="158800"/>
                      </a:lnTo>
                      <a:lnTo>
                        <a:pt x="1046" y="59740"/>
                      </a:lnTo>
                      <a:cubicBezTo>
                        <a:pt x="-859" y="36880"/>
                        <a:pt x="-1811" y="10210"/>
                        <a:pt x="13429" y="3542"/>
                      </a:cubicBezTo>
                      <a:cubicBezTo>
                        <a:pt x="25811" y="-3125"/>
                        <a:pt x="47719" y="-268"/>
                        <a:pt x="68674" y="11162"/>
                      </a:cubicBezTo>
                      <a:cubicBezTo>
                        <a:pt x="86771" y="22592"/>
                        <a:pt x="98201" y="35927"/>
                        <a:pt x="97249" y="47357"/>
                      </a:cubicBezTo>
                      <a:close/>
                    </a:path>
                  </a:pathLst>
                </a:custGeom>
                <a:solidFill>
                  <a:srgbClr val="E2D7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880" name="Freeform: Shape 879">
                  <a:extLst>
                    <a:ext uri="{FF2B5EF4-FFF2-40B4-BE49-F238E27FC236}">
                      <a16:creationId xmlns:a16="http://schemas.microsoft.com/office/drawing/2014/main" id="{614CDEBA-BC43-53A1-EB3B-47FFCBB85080}"/>
                    </a:ext>
                  </a:extLst>
                </p:cNvPr>
                <p:cNvSpPr/>
                <p:nvPr/>
              </p:nvSpPr>
              <p:spPr>
                <a:xfrm>
                  <a:off x="6508432" y="3263264"/>
                  <a:ext cx="29527" cy="34335"/>
                </a:xfrm>
                <a:custGeom>
                  <a:avLst/>
                  <a:gdLst>
                    <a:gd name="connsiteX0" fmla="*/ 27622 w 29527"/>
                    <a:gd name="connsiteY0" fmla="*/ 0 h 34335"/>
                    <a:gd name="connsiteX1" fmla="*/ 29527 w 29527"/>
                    <a:gd name="connsiteY1" fmla="*/ 21908 h 34335"/>
                    <a:gd name="connsiteX2" fmla="*/ 1905 w 29527"/>
                    <a:gd name="connsiteY2" fmla="*/ 28575 h 34335"/>
                    <a:gd name="connsiteX3" fmla="*/ 0 w 29527"/>
                    <a:gd name="connsiteY3" fmla="*/ 10477 h 34335"/>
                    <a:gd name="connsiteX4" fmla="*/ 27622 w 29527"/>
                    <a:gd name="connsiteY4" fmla="*/ 0 h 34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27" h="34335">
                      <a:moveTo>
                        <a:pt x="27622" y="0"/>
                      </a:moveTo>
                      <a:cubicBezTo>
                        <a:pt x="28575" y="6668"/>
                        <a:pt x="29527" y="15240"/>
                        <a:pt x="29527" y="21908"/>
                      </a:cubicBezTo>
                      <a:cubicBezTo>
                        <a:pt x="29527" y="34290"/>
                        <a:pt x="4763" y="39052"/>
                        <a:pt x="1905" y="28575"/>
                      </a:cubicBezTo>
                      <a:cubicBezTo>
                        <a:pt x="1905" y="22860"/>
                        <a:pt x="0" y="16193"/>
                        <a:pt x="0" y="10477"/>
                      </a:cubicBezTo>
                      <a:lnTo>
                        <a:pt x="27622" y="0"/>
                      </a:lnTo>
                      <a:close/>
                    </a:path>
                  </a:pathLst>
                </a:custGeom>
                <a:solidFill>
                  <a:srgbClr val="F0C1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881" name="Graphic 3">
                  <a:extLst>
                    <a:ext uri="{FF2B5EF4-FFF2-40B4-BE49-F238E27FC236}">
                      <a16:creationId xmlns:a16="http://schemas.microsoft.com/office/drawing/2014/main" id="{2471FE7C-948B-1E66-717C-289BB77C8A29}"/>
                    </a:ext>
                  </a:extLst>
                </p:cNvPr>
                <p:cNvGrpSpPr/>
                <p:nvPr/>
              </p:nvGrpSpPr>
              <p:grpSpPr>
                <a:xfrm>
                  <a:off x="6492239" y="3213314"/>
                  <a:ext cx="55245" cy="73001"/>
                  <a:chOff x="6492239" y="3213314"/>
                  <a:chExt cx="55245" cy="73001"/>
                </a:xfrm>
              </p:grpSpPr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id="{59068764-02F4-0C74-9B77-D6F47DF529AC}"/>
                      </a:ext>
                    </a:extLst>
                  </p:cNvPr>
                  <p:cNvSpPr/>
                  <p:nvPr/>
                </p:nvSpPr>
                <p:spPr>
                  <a:xfrm>
                    <a:off x="6495870" y="3223788"/>
                    <a:ext cx="44946" cy="62527"/>
                  </a:xfrm>
                  <a:custGeom>
                    <a:avLst/>
                    <a:gdLst>
                      <a:gd name="connsiteX0" fmla="*/ 179 w 44946"/>
                      <a:gd name="connsiteY0" fmla="*/ 22331 h 62527"/>
                      <a:gd name="connsiteX1" fmla="*/ 4941 w 44946"/>
                      <a:gd name="connsiteY1" fmla="*/ 49001 h 62527"/>
                      <a:gd name="connsiteX2" fmla="*/ 10656 w 44946"/>
                      <a:gd name="connsiteY2" fmla="*/ 59478 h 62527"/>
                      <a:gd name="connsiteX3" fmla="*/ 19229 w 44946"/>
                      <a:gd name="connsiteY3" fmla="*/ 62336 h 62527"/>
                      <a:gd name="connsiteX4" fmla="*/ 34469 w 44946"/>
                      <a:gd name="connsiteY4" fmla="*/ 54716 h 62527"/>
                      <a:gd name="connsiteX5" fmla="*/ 42089 w 44946"/>
                      <a:gd name="connsiteY5" fmla="*/ 40428 h 62527"/>
                      <a:gd name="connsiteX6" fmla="*/ 44946 w 44946"/>
                      <a:gd name="connsiteY6" fmla="*/ 28046 h 62527"/>
                      <a:gd name="connsiteX7" fmla="*/ 42089 w 44946"/>
                      <a:gd name="connsiteY7" fmla="*/ 4233 h 62527"/>
                      <a:gd name="connsiteX8" fmla="*/ 8751 w 44946"/>
                      <a:gd name="connsiteY8" fmla="*/ 1376 h 62527"/>
                      <a:gd name="connsiteX9" fmla="*/ 179 w 44946"/>
                      <a:gd name="connsiteY9" fmla="*/ 22331 h 62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946" h="62527">
                        <a:moveTo>
                          <a:pt x="179" y="22331"/>
                        </a:moveTo>
                        <a:cubicBezTo>
                          <a:pt x="1131" y="30903"/>
                          <a:pt x="-774" y="34713"/>
                          <a:pt x="4941" y="49001"/>
                        </a:cubicBezTo>
                        <a:cubicBezTo>
                          <a:pt x="6846" y="52811"/>
                          <a:pt x="8751" y="58526"/>
                          <a:pt x="10656" y="59478"/>
                        </a:cubicBezTo>
                        <a:cubicBezTo>
                          <a:pt x="12561" y="60431"/>
                          <a:pt x="17324" y="63288"/>
                          <a:pt x="19229" y="62336"/>
                        </a:cubicBezTo>
                        <a:cubicBezTo>
                          <a:pt x="23039" y="61383"/>
                          <a:pt x="31611" y="55668"/>
                          <a:pt x="34469" y="54716"/>
                        </a:cubicBezTo>
                        <a:cubicBezTo>
                          <a:pt x="41136" y="50906"/>
                          <a:pt x="41136" y="49001"/>
                          <a:pt x="42089" y="40428"/>
                        </a:cubicBezTo>
                        <a:lnTo>
                          <a:pt x="44946" y="28046"/>
                        </a:lnTo>
                        <a:lnTo>
                          <a:pt x="42089" y="4233"/>
                        </a:lnTo>
                        <a:cubicBezTo>
                          <a:pt x="27801" y="423"/>
                          <a:pt x="15419" y="-1482"/>
                          <a:pt x="8751" y="1376"/>
                        </a:cubicBezTo>
                        <a:cubicBezTo>
                          <a:pt x="2084" y="4233"/>
                          <a:pt x="-774" y="4233"/>
                          <a:pt x="179" y="22331"/>
                        </a:cubicBez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id="{F84E9EAF-D1AD-BC89-E1FF-521E89D914C8}"/>
                      </a:ext>
                    </a:extLst>
                  </p:cNvPr>
                  <p:cNvSpPr/>
                  <p:nvPr/>
                </p:nvSpPr>
                <p:spPr>
                  <a:xfrm>
                    <a:off x="6492239" y="3213314"/>
                    <a:ext cx="55245" cy="54712"/>
                  </a:xfrm>
                  <a:custGeom>
                    <a:avLst/>
                    <a:gdLst>
                      <a:gd name="connsiteX0" fmla="*/ 42863 w 55245"/>
                      <a:gd name="connsiteY0" fmla="*/ 6135 h 54712"/>
                      <a:gd name="connsiteX1" fmla="*/ 55245 w 55245"/>
                      <a:gd name="connsiteY1" fmla="*/ 27090 h 54712"/>
                      <a:gd name="connsiteX2" fmla="*/ 45720 w 55245"/>
                      <a:gd name="connsiteY2" fmla="*/ 54712 h 54712"/>
                      <a:gd name="connsiteX3" fmla="*/ 44768 w 55245"/>
                      <a:gd name="connsiteY3" fmla="*/ 38520 h 54712"/>
                      <a:gd name="connsiteX4" fmla="*/ 35243 w 55245"/>
                      <a:gd name="connsiteY4" fmla="*/ 47092 h 54712"/>
                      <a:gd name="connsiteX5" fmla="*/ 32385 w 55245"/>
                      <a:gd name="connsiteY5" fmla="*/ 33757 h 54712"/>
                      <a:gd name="connsiteX6" fmla="*/ 0 w 55245"/>
                      <a:gd name="connsiteY6" fmla="*/ 16612 h 54712"/>
                      <a:gd name="connsiteX7" fmla="*/ 14288 w 55245"/>
                      <a:gd name="connsiteY7" fmla="*/ 3277 h 54712"/>
                      <a:gd name="connsiteX8" fmla="*/ 42863 w 55245"/>
                      <a:gd name="connsiteY8" fmla="*/ 6135 h 54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5245" h="54712">
                        <a:moveTo>
                          <a:pt x="42863" y="6135"/>
                        </a:moveTo>
                        <a:cubicBezTo>
                          <a:pt x="50483" y="8040"/>
                          <a:pt x="55245" y="17565"/>
                          <a:pt x="55245" y="27090"/>
                        </a:cubicBezTo>
                        <a:cubicBezTo>
                          <a:pt x="55245" y="36615"/>
                          <a:pt x="49530" y="47092"/>
                          <a:pt x="45720" y="54712"/>
                        </a:cubicBezTo>
                        <a:cubicBezTo>
                          <a:pt x="44768" y="48045"/>
                          <a:pt x="47625" y="40425"/>
                          <a:pt x="44768" y="38520"/>
                        </a:cubicBezTo>
                        <a:cubicBezTo>
                          <a:pt x="42863" y="37567"/>
                          <a:pt x="38100" y="37567"/>
                          <a:pt x="35243" y="47092"/>
                        </a:cubicBezTo>
                        <a:cubicBezTo>
                          <a:pt x="33338" y="41377"/>
                          <a:pt x="33338" y="39472"/>
                          <a:pt x="32385" y="33757"/>
                        </a:cubicBezTo>
                        <a:cubicBezTo>
                          <a:pt x="31433" y="15660"/>
                          <a:pt x="5715" y="33757"/>
                          <a:pt x="0" y="16612"/>
                        </a:cubicBezTo>
                        <a:cubicBezTo>
                          <a:pt x="4763" y="13755"/>
                          <a:pt x="6668" y="7087"/>
                          <a:pt x="14288" y="3277"/>
                        </a:cubicBezTo>
                        <a:cubicBezTo>
                          <a:pt x="20955" y="-1485"/>
                          <a:pt x="36195" y="-1485"/>
                          <a:pt x="42863" y="613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882" name="Graphic 3">
                  <a:extLst>
                    <a:ext uri="{FF2B5EF4-FFF2-40B4-BE49-F238E27FC236}">
                      <a16:creationId xmlns:a16="http://schemas.microsoft.com/office/drawing/2014/main" id="{F586AA3A-BC23-6457-77A5-E2B266CC8CDE}"/>
                    </a:ext>
                  </a:extLst>
                </p:cNvPr>
                <p:cNvGrpSpPr/>
                <p:nvPr/>
              </p:nvGrpSpPr>
              <p:grpSpPr>
                <a:xfrm>
                  <a:off x="6544825" y="3298993"/>
                  <a:ext cx="37901" cy="192870"/>
                  <a:chOff x="6544825" y="3298993"/>
                  <a:chExt cx="37901" cy="192870"/>
                </a:xfrm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id="{7AC11384-94BB-B18D-D475-F9619E3C825D}"/>
                      </a:ext>
                    </a:extLst>
                  </p:cNvPr>
                  <p:cNvSpPr/>
                  <p:nvPr/>
                </p:nvSpPr>
                <p:spPr>
                  <a:xfrm>
                    <a:off x="6550103" y="3457574"/>
                    <a:ext cx="27860" cy="34289"/>
                  </a:xfrm>
                  <a:custGeom>
                    <a:avLst/>
                    <a:gdLst>
                      <a:gd name="connsiteX0" fmla="*/ 5953 w 27860"/>
                      <a:gd name="connsiteY0" fmla="*/ 0 h 34289"/>
                      <a:gd name="connsiteX1" fmla="*/ 1191 w 27860"/>
                      <a:gd name="connsiteY1" fmla="*/ 7620 h 34289"/>
                      <a:gd name="connsiteX2" fmla="*/ 238 w 27860"/>
                      <a:gd name="connsiteY2" fmla="*/ 21908 h 34289"/>
                      <a:gd name="connsiteX3" fmla="*/ 5001 w 27860"/>
                      <a:gd name="connsiteY3" fmla="*/ 22860 h 34289"/>
                      <a:gd name="connsiteX4" fmla="*/ 6906 w 27860"/>
                      <a:gd name="connsiteY4" fmla="*/ 15240 h 34289"/>
                      <a:gd name="connsiteX5" fmla="*/ 5953 w 27860"/>
                      <a:gd name="connsiteY5" fmla="*/ 25717 h 34289"/>
                      <a:gd name="connsiteX6" fmla="*/ 238 w 27860"/>
                      <a:gd name="connsiteY6" fmla="*/ 30480 h 34289"/>
                      <a:gd name="connsiteX7" fmla="*/ 6906 w 27860"/>
                      <a:gd name="connsiteY7" fmla="*/ 33338 h 34289"/>
                      <a:gd name="connsiteX8" fmla="*/ 14526 w 27860"/>
                      <a:gd name="connsiteY8" fmla="*/ 34290 h 34289"/>
                      <a:gd name="connsiteX9" fmla="*/ 25003 w 27860"/>
                      <a:gd name="connsiteY9" fmla="*/ 30480 h 34289"/>
                      <a:gd name="connsiteX10" fmla="*/ 25956 w 27860"/>
                      <a:gd name="connsiteY10" fmla="*/ 16192 h 34289"/>
                      <a:gd name="connsiteX11" fmla="*/ 27861 w 27860"/>
                      <a:gd name="connsiteY11" fmla="*/ 2858 h 34289"/>
                      <a:gd name="connsiteX12" fmla="*/ 5953 w 27860"/>
                      <a:gd name="connsiteY12" fmla="*/ 0 h 34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7860" h="34289">
                        <a:moveTo>
                          <a:pt x="5953" y="0"/>
                        </a:moveTo>
                        <a:cubicBezTo>
                          <a:pt x="4048" y="3810"/>
                          <a:pt x="3096" y="4763"/>
                          <a:pt x="1191" y="7620"/>
                        </a:cubicBezTo>
                        <a:cubicBezTo>
                          <a:pt x="-714" y="10477"/>
                          <a:pt x="238" y="19050"/>
                          <a:pt x="238" y="21908"/>
                        </a:cubicBezTo>
                        <a:cubicBezTo>
                          <a:pt x="238" y="24765"/>
                          <a:pt x="4048" y="25717"/>
                          <a:pt x="5001" y="22860"/>
                        </a:cubicBezTo>
                        <a:cubicBezTo>
                          <a:pt x="5001" y="20002"/>
                          <a:pt x="4048" y="16192"/>
                          <a:pt x="6906" y="15240"/>
                        </a:cubicBezTo>
                        <a:cubicBezTo>
                          <a:pt x="6906" y="18098"/>
                          <a:pt x="5953" y="23813"/>
                          <a:pt x="5953" y="25717"/>
                        </a:cubicBezTo>
                        <a:cubicBezTo>
                          <a:pt x="5001" y="30480"/>
                          <a:pt x="238" y="23813"/>
                          <a:pt x="238" y="30480"/>
                        </a:cubicBezTo>
                        <a:cubicBezTo>
                          <a:pt x="2143" y="31433"/>
                          <a:pt x="3096" y="32385"/>
                          <a:pt x="6906" y="33338"/>
                        </a:cubicBezTo>
                        <a:cubicBezTo>
                          <a:pt x="9763" y="34290"/>
                          <a:pt x="11668" y="34290"/>
                          <a:pt x="14526" y="34290"/>
                        </a:cubicBezTo>
                        <a:cubicBezTo>
                          <a:pt x="18336" y="33338"/>
                          <a:pt x="22146" y="33338"/>
                          <a:pt x="25003" y="30480"/>
                        </a:cubicBezTo>
                        <a:lnTo>
                          <a:pt x="25956" y="16192"/>
                        </a:lnTo>
                        <a:lnTo>
                          <a:pt x="27861" y="2858"/>
                        </a:lnTo>
                        <a:lnTo>
                          <a:pt x="5953" y="0"/>
                        </a:ln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id="{E6E79A45-A3B2-6028-22BA-4D38448737BB}"/>
                      </a:ext>
                    </a:extLst>
                  </p:cNvPr>
                  <p:cNvSpPr/>
                  <p:nvPr/>
                </p:nvSpPr>
                <p:spPr>
                  <a:xfrm>
                    <a:off x="6544825" y="3298993"/>
                    <a:ext cx="37901" cy="164772"/>
                  </a:xfrm>
                  <a:custGeom>
                    <a:avLst/>
                    <a:gdLst>
                      <a:gd name="connsiteX0" fmla="*/ 16947 w 37901"/>
                      <a:gd name="connsiteY0" fmla="*/ 466 h 164772"/>
                      <a:gd name="connsiteX1" fmla="*/ 30282 w 37901"/>
                      <a:gd name="connsiteY1" fmla="*/ 14753 h 164772"/>
                      <a:gd name="connsiteX2" fmla="*/ 37902 w 37901"/>
                      <a:gd name="connsiteY2" fmla="*/ 88096 h 164772"/>
                      <a:gd name="connsiteX3" fmla="*/ 33139 w 37901"/>
                      <a:gd name="connsiteY3" fmla="*/ 162391 h 164772"/>
                      <a:gd name="connsiteX4" fmla="*/ 9327 w 37901"/>
                      <a:gd name="connsiteY4" fmla="*/ 161438 h 164772"/>
                      <a:gd name="connsiteX5" fmla="*/ 11232 w 37901"/>
                      <a:gd name="connsiteY5" fmla="*/ 87143 h 164772"/>
                      <a:gd name="connsiteX6" fmla="*/ 754 w 37901"/>
                      <a:gd name="connsiteY6" fmla="*/ 44281 h 164772"/>
                      <a:gd name="connsiteX7" fmla="*/ 16947 w 37901"/>
                      <a:gd name="connsiteY7" fmla="*/ 466 h 164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901" h="164772">
                        <a:moveTo>
                          <a:pt x="16947" y="466"/>
                        </a:moveTo>
                        <a:cubicBezTo>
                          <a:pt x="22662" y="5228"/>
                          <a:pt x="28377" y="10943"/>
                          <a:pt x="30282" y="14753"/>
                        </a:cubicBezTo>
                        <a:cubicBezTo>
                          <a:pt x="37902" y="33803"/>
                          <a:pt x="35044" y="61426"/>
                          <a:pt x="37902" y="88096"/>
                        </a:cubicBezTo>
                        <a:lnTo>
                          <a:pt x="33139" y="162391"/>
                        </a:lnTo>
                        <a:cubicBezTo>
                          <a:pt x="27424" y="165248"/>
                          <a:pt x="14089" y="166201"/>
                          <a:pt x="9327" y="161438"/>
                        </a:cubicBezTo>
                        <a:lnTo>
                          <a:pt x="11232" y="87143"/>
                        </a:lnTo>
                        <a:lnTo>
                          <a:pt x="754" y="44281"/>
                        </a:lnTo>
                        <a:cubicBezTo>
                          <a:pt x="-3056" y="16658"/>
                          <a:pt x="8374" y="-3344"/>
                          <a:pt x="16947" y="466"/>
                        </a:cubicBezTo>
                        <a:close/>
                      </a:path>
                    </a:pathLst>
                  </a:custGeom>
                  <a:solidFill>
                    <a:srgbClr val="F5EB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</p:grpSp>
        <p:grpSp>
          <p:nvGrpSpPr>
            <p:cNvPr id="630" name="Graphic 3">
              <a:extLst>
                <a:ext uri="{FF2B5EF4-FFF2-40B4-BE49-F238E27FC236}">
                  <a16:creationId xmlns:a16="http://schemas.microsoft.com/office/drawing/2014/main" id="{79D8640E-638A-986D-028A-20FD646A917F}"/>
                </a:ext>
              </a:extLst>
            </p:cNvPr>
            <p:cNvGrpSpPr/>
            <p:nvPr/>
          </p:nvGrpSpPr>
          <p:grpSpPr>
            <a:xfrm>
              <a:off x="5616892" y="3341095"/>
              <a:ext cx="772477" cy="700361"/>
              <a:chOff x="5616892" y="3341095"/>
              <a:chExt cx="772477" cy="700361"/>
            </a:xfrm>
          </p:grpSpPr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C3F13D1E-E0A1-07CD-B738-B50BF5B08FD9}"/>
                  </a:ext>
                </a:extLst>
              </p:cNvPr>
              <p:cNvSpPr/>
              <p:nvPr/>
            </p:nvSpPr>
            <p:spPr>
              <a:xfrm>
                <a:off x="5955029" y="3403282"/>
                <a:ext cx="76225" cy="83964"/>
              </a:xfrm>
              <a:custGeom>
                <a:avLst/>
                <a:gdLst>
                  <a:gd name="connsiteX0" fmla="*/ 76200 w 76225"/>
                  <a:gd name="connsiteY0" fmla="*/ 71438 h 83964"/>
                  <a:gd name="connsiteX1" fmla="*/ 51435 w 76225"/>
                  <a:gd name="connsiteY1" fmla="*/ 74295 h 83964"/>
                  <a:gd name="connsiteX2" fmla="*/ 0 w 76225"/>
                  <a:gd name="connsiteY2" fmla="*/ 30480 h 83964"/>
                  <a:gd name="connsiteX3" fmla="*/ 12382 w 76225"/>
                  <a:gd name="connsiteY3" fmla="*/ 0 h 83964"/>
                  <a:gd name="connsiteX4" fmla="*/ 76200 w 76225"/>
                  <a:gd name="connsiteY4" fmla="*/ 71438 h 8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25" h="83964">
                    <a:moveTo>
                      <a:pt x="76200" y="71438"/>
                    </a:moveTo>
                    <a:cubicBezTo>
                      <a:pt x="77153" y="87630"/>
                      <a:pt x="51435" y="87630"/>
                      <a:pt x="51435" y="74295"/>
                    </a:cubicBezTo>
                    <a:cubicBezTo>
                      <a:pt x="34290" y="60007"/>
                      <a:pt x="17145" y="44767"/>
                      <a:pt x="0" y="30480"/>
                    </a:cubicBezTo>
                    <a:lnTo>
                      <a:pt x="12382" y="0"/>
                    </a:lnTo>
                    <a:cubicBezTo>
                      <a:pt x="29527" y="6667"/>
                      <a:pt x="75247" y="55245"/>
                      <a:pt x="76200" y="71438"/>
                    </a:cubicBezTo>
                    <a:close/>
                  </a:path>
                </a:pathLst>
              </a:custGeom>
              <a:solidFill>
                <a:srgbClr val="9FA3B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632" name="Graphic 3">
                <a:extLst>
                  <a:ext uri="{FF2B5EF4-FFF2-40B4-BE49-F238E27FC236}">
                    <a16:creationId xmlns:a16="http://schemas.microsoft.com/office/drawing/2014/main" id="{5698E140-0438-F80E-FB22-7EDA070FFA24}"/>
                  </a:ext>
                </a:extLst>
              </p:cNvPr>
              <p:cNvGrpSpPr/>
              <p:nvPr/>
            </p:nvGrpSpPr>
            <p:grpSpPr>
              <a:xfrm>
                <a:off x="5841681" y="3425394"/>
                <a:ext cx="209020" cy="337549"/>
                <a:chOff x="5841681" y="3425394"/>
                <a:chExt cx="209020" cy="337549"/>
              </a:xfrm>
            </p:grpSpPr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2779E59E-BCF5-B16B-E0F6-4FDAB5950B7D}"/>
                    </a:ext>
                  </a:extLst>
                </p:cNvPr>
                <p:cNvSpPr/>
                <p:nvPr/>
              </p:nvSpPr>
              <p:spPr>
                <a:xfrm>
                  <a:off x="5987414" y="3692841"/>
                  <a:ext cx="63288" cy="50099"/>
                </a:xfrm>
                <a:custGeom>
                  <a:avLst/>
                  <a:gdLst>
                    <a:gd name="connsiteX0" fmla="*/ 33338 w 63288"/>
                    <a:gd name="connsiteY0" fmla="*/ 2858 h 50099"/>
                    <a:gd name="connsiteX1" fmla="*/ 61913 w 63288"/>
                    <a:gd name="connsiteY1" fmla="*/ 34290 h 50099"/>
                    <a:gd name="connsiteX2" fmla="*/ 59055 w 63288"/>
                    <a:gd name="connsiteY2" fmla="*/ 47625 h 50099"/>
                    <a:gd name="connsiteX3" fmla="*/ 41910 w 63288"/>
                    <a:gd name="connsiteY3" fmla="*/ 49530 h 50099"/>
                    <a:gd name="connsiteX4" fmla="*/ 19050 w 63288"/>
                    <a:gd name="connsiteY4" fmla="*/ 36195 h 50099"/>
                    <a:gd name="connsiteX5" fmla="*/ 0 w 63288"/>
                    <a:gd name="connsiteY5" fmla="*/ 21908 h 50099"/>
                    <a:gd name="connsiteX6" fmla="*/ 3810 w 63288"/>
                    <a:gd name="connsiteY6" fmla="*/ 0 h 50099"/>
                    <a:gd name="connsiteX7" fmla="*/ 16193 w 63288"/>
                    <a:gd name="connsiteY7" fmla="*/ 3810 h 50099"/>
                    <a:gd name="connsiteX8" fmla="*/ 33338 w 63288"/>
                    <a:gd name="connsiteY8" fmla="*/ 2858 h 50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88" h="50099">
                      <a:moveTo>
                        <a:pt x="33338" y="2858"/>
                      </a:moveTo>
                      <a:cubicBezTo>
                        <a:pt x="35243" y="12383"/>
                        <a:pt x="57150" y="29528"/>
                        <a:pt x="61913" y="34290"/>
                      </a:cubicBezTo>
                      <a:cubicBezTo>
                        <a:pt x="64770" y="37148"/>
                        <a:pt x="62865" y="44768"/>
                        <a:pt x="59055" y="47625"/>
                      </a:cubicBezTo>
                      <a:cubicBezTo>
                        <a:pt x="54293" y="50483"/>
                        <a:pt x="47625" y="50483"/>
                        <a:pt x="41910" y="49530"/>
                      </a:cubicBezTo>
                      <a:cubicBezTo>
                        <a:pt x="35243" y="48578"/>
                        <a:pt x="27623" y="41910"/>
                        <a:pt x="19050" y="36195"/>
                      </a:cubicBezTo>
                      <a:cubicBezTo>
                        <a:pt x="10477" y="30480"/>
                        <a:pt x="0" y="26670"/>
                        <a:pt x="0" y="21908"/>
                      </a:cubicBezTo>
                      <a:cubicBezTo>
                        <a:pt x="0" y="15240"/>
                        <a:pt x="1905" y="9525"/>
                        <a:pt x="3810" y="0"/>
                      </a:cubicBezTo>
                      <a:lnTo>
                        <a:pt x="16193" y="3810"/>
                      </a:lnTo>
                      <a:lnTo>
                        <a:pt x="33338" y="2858"/>
                      </a:lnTo>
                      <a:close/>
                    </a:path>
                  </a:pathLst>
                </a:custGeom>
                <a:solidFill>
                  <a:srgbClr val="4845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840" name="Graphic 3">
                  <a:extLst>
                    <a:ext uri="{FF2B5EF4-FFF2-40B4-BE49-F238E27FC236}">
                      <a16:creationId xmlns:a16="http://schemas.microsoft.com/office/drawing/2014/main" id="{564679C5-1910-BEB6-B760-18023E7F7859}"/>
                    </a:ext>
                  </a:extLst>
                </p:cNvPr>
                <p:cNvGrpSpPr/>
                <p:nvPr/>
              </p:nvGrpSpPr>
              <p:grpSpPr>
                <a:xfrm>
                  <a:off x="5841681" y="3425394"/>
                  <a:ext cx="183832" cy="292212"/>
                  <a:chOff x="5841681" y="3425394"/>
                  <a:chExt cx="183832" cy="292212"/>
                </a:xfrm>
              </p:grpSpPr>
              <p:grpSp>
                <p:nvGrpSpPr>
                  <p:cNvPr id="847" name="Graphic 3">
                    <a:extLst>
                      <a:ext uri="{FF2B5EF4-FFF2-40B4-BE49-F238E27FC236}">
                        <a16:creationId xmlns:a16="http://schemas.microsoft.com/office/drawing/2014/main" id="{D1C815B9-2C19-2611-EF06-6C26BA19655F}"/>
                      </a:ext>
                    </a:extLst>
                  </p:cNvPr>
                  <p:cNvGrpSpPr/>
                  <p:nvPr/>
                </p:nvGrpSpPr>
                <p:grpSpPr>
                  <a:xfrm>
                    <a:off x="5887401" y="3653075"/>
                    <a:ext cx="104775" cy="64531"/>
                    <a:chOff x="5887401" y="3653075"/>
                    <a:chExt cx="104775" cy="64531"/>
                  </a:xfrm>
                </p:grpSpPr>
                <p:sp>
                  <p:nvSpPr>
                    <p:cNvPr id="866" name="Freeform: Shape 865">
                      <a:extLst>
                        <a:ext uri="{FF2B5EF4-FFF2-40B4-BE49-F238E27FC236}">
                          <a16:creationId xmlns:a16="http://schemas.microsoft.com/office/drawing/2014/main" id="{63D80720-A871-2F21-2B0B-EC16C604DE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7401" y="3684269"/>
                      <a:ext cx="42862" cy="33337"/>
                    </a:xfrm>
                    <a:custGeom>
                      <a:avLst/>
                      <a:gdLst>
                        <a:gd name="connsiteX0" fmla="*/ 0 w 42862"/>
                        <a:gd name="connsiteY0" fmla="*/ 0 h 33337"/>
                        <a:gd name="connsiteX1" fmla="*/ 0 w 42862"/>
                        <a:gd name="connsiteY1" fmla="*/ 0 h 33337"/>
                        <a:gd name="connsiteX2" fmla="*/ 0 w 42862"/>
                        <a:gd name="connsiteY2" fmla="*/ 0 h 33337"/>
                        <a:gd name="connsiteX3" fmla="*/ 0 w 42862"/>
                        <a:gd name="connsiteY3" fmla="*/ 952 h 33337"/>
                        <a:gd name="connsiteX4" fmla="*/ 0 w 42862"/>
                        <a:gd name="connsiteY4" fmla="*/ 952 h 33337"/>
                        <a:gd name="connsiteX5" fmla="*/ 0 w 42862"/>
                        <a:gd name="connsiteY5" fmla="*/ 1905 h 33337"/>
                        <a:gd name="connsiteX6" fmla="*/ 0 w 42862"/>
                        <a:gd name="connsiteY6" fmla="*/ 1905 h 33337"/>
                        <a:gd name="connsiteX7" fmla="*/ 0 w 42862"/>
                        <a:gd name="connsiteY7" fmla="*/ 1905 h 33337"/>
                        <a:gd name="connsiteX8" fmla="*/ 42863 w 42862"/>
                        <a:gd name="connsiteY8" fmla="*/ 26670 h 33337"/>
                        <a:gd name="connsiteX9" fmla="*/ 42863 w 42862"/>
                        <a:gd name="connsiteY9" fmla="*/ 33338 h 33337"/>
                        <a:gd name="connsiteX10" fmla="*/ 0 w 42862"/>
                        <a:gd name="connsiteY10" fmla="*/ 8572 h 33337"/>
                        <a:gd name="connsiteX11" fmla="*/ 0 w 42862"/>
                        <a:gd name="connsiteY11" fmla="*/ 8572 h 33337"/>
                        <a:gd name="connsiteX12" fmla="*/ 0 w 42862"/>
                        <a:gd name="connsiteY12" fmla="*/ 8572 h 33337"/>
                        <a:gd name="connsiteX13" fmla="*/ 0 w 42862"/>
                        <a:gd name="connsiteY13" fmla="*/ 8572 h 33337"/>
                        <a:gd name="connsiteX14" fmla="*/ 0 w 42862"/>
                        <a:gd name="connsiteY14" fmla="*/ 8572 h 33337"/>
                        <a:gd name="connsiteX15" fmla="*/ 0 w 42862"/>
                        <a:gd name="connsiteY15" fmla="*/ 8572 h 33337"/>
                        <a:gd name="connsiteX16" fmla="*/ 0 w 42862"/>
                        <a:gd name="connsiteY16" fmla="*/ 8572 h 33337"/>
                        <a:gd name="connsiteX17" fmla="*/ 0 w 42862"/>
                        <a:gd name="connsiteY17" fmla="*/ 8572 h 33337"/>
                        <a:gd name="connsiteX18" fmla="*/ 0 w 42862"/>
                        <a:gd name="connsiteY18" fmla="*/ 8572 h 33337"/>
                        <a:gd name="connsiteX19" fmla="*/ 0 w 42862"/>
                        <a:gd name="connsiteY19" fmla="*/ 8572 h 33337"/>
                        <a:gd name="connsiteX20" fmla="*/ 0 w 42862"/>
                        <a:gd name="connsiteY20" fmla="*/ 8572 h 33337"/>
                        <a:gd name="connsiteX21" fmla="*/ 0 w 42862"/>
                        <a:gd name="connsiteY21" fmla="*/ 8572 h 33337"/>
                        <a:gd name="connsiteX22" fmla="*/ 0 w 42862"/>
                        <a:gd name="connsiteY22" fmla="*/ 8572 h 33337"/>
                        <a:gd name="connsiteX23" fmla="*/ 0 w 42862"/>
                        <a:gd name="connsiteY23" fmla="*/ 8572 h 33337"/>
                        <a:gd name="connsiteX24" fmla="*/ 0 w 42862"/>
                        <a:gd name="connsiteY24" fmla="*/ 8572 h 33337"/>
                        <a:gd name="connsiteX25" fmla="*/ 0 w 42862"/>
                        <a:gd name="connsiteY25" fmla="*/ 8572 h 33337"/>
                        <a:gd name="connsiteX26" fmla="*/ 0 w 42862"/>
                        <a:gd name="connsiteY26" fmla="*/ 0 h 33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2862" h="33337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952"/>
                            <a:pt x="0" y="952"/>
                            <a:pt x="0" y="0"/>
                          </a:cubicBezTo>
                          <a:cubicBezTo>
                            <a:pt x="0" y="952"/>
                            <a:pt x="0" y="952"/>
                            <a:pt x="0" y="952"/>
                          </a:cubicBezTo>
                          <a:cubicBezTo>
                            <a:pt x="0" y="952"/>
                            <a:pt x="0" y="952"/>
                            <a:pt x="0" y="952"/>
                          </a:cubicBezTo>
                          <a:cubicBezTo>
                            <a:pt x="0" y="952"/>
                            <a:pt x="0" y="952"/>
                            <a:pt x="0" y="1905"/>
                          </a:cubicBezTo>
                          <a:cubicBezTo>
                            <a:pt x="0" y="1905"/>
                            <a:pt x="0" y="1905"/>
                            <a:pt x="0" y="1905"/>
                          </a:cubicBezTo>
                          <a:cubicBezTo>
                            <a:pt x="0" y="1905"/>
                            <a:pt x="0" y="1905"/>
                            <a:pt x="0" y="1905"/>
                          </a:cubicBezTo>
                          <a:lnTo>
                            <a:pt x="42863" y="26670"/>
                          </a:lnTo>
                          <a:lnTo>
                            <a:pt x="42863" y="33338"/>
                          </a:lnTo>
                          <a:lnTo>
                            <a:pt x="0" y="8572"/>
                          </a:ln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lnTo>
                            <a:pt x="0" y="85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F43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67" name="Freeform: Shape 866">
                      <a:extLst>
                        <a:ext uri="{FF2B5EF4-FFF2-40B4-BE49-F238E27FC236}">
                          <a16:creationId xmlns:a16="http://schemas.microsoft.com/office/drawing/2014/main" id="{96F8B248-CCEA-A576-03A9-4AB53B2D6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2169" y="3680459"/>
                      <a:ext cx="60007" cy="37147"/>
                    </a:xfrm>
                    <a:custGeom>
                      <a:avLst/>
                      <a:gdLst>
                        <a:gd name="connsiteX0" fmla="*/ 1905 w 60007"/>
                        <a:gd name="connsiteY0" fmla="*/ 31432 h 37147"/>
                        <a:gd name="connsiteX1" fmla="*/ 1905 w 60007"/>
                        <a:gd name="connsiteY1" fmla="*/ 31432 h 37147"/>
                        <a:gd name="connsiteX2" fmla="*/ 3810 w 60007"/>
                        <a:gd name="connsiteY2" fmla="*/ 31432 h 37147"/>
                        <a:gd name="connsiteX3" fmla="*/ 3810 w 60007"/>
                        <a:gd name="connsiteY3" fmla="*/ 31432 h 37147"/>
                        <a:gd name="connsiteX4" fmla="*/ 5715 w 60007"/>
                        <a:gd name="connsiteY4" fmla="*/ 31432 h 37147"/>
                        <a:gd name="connsiteX5" fmla="*/ 5715 w 60007"/>
                        <a:gd name="connsiteY5" fmla="*/ 31432 h 37147"/>
                        <a:gd name="connsiteX6" fmla="*/ 7620 w 60007"/>
                        <a:gd name="connsiteY6" fmla="*/ 30480 h 37147"/>
                        <a:gd name="connsiteX7" fmla="*/ 58103 w 60007"/>
                        <a:gd name="connsiteY7" fmla="*/ 1905 h 37147"/>
                        <a:gd name="connsiteX8" fmla="*/ 60007 w 60007"/>
                        <a:gd name="connsiteY8" fmla="*/ 0 h 37147"/>
                        <a:gd name="connsiteX9" fmla="*/ 60007 w 60007"/>
                        <a:gd name="connsiteY9" fmla="*/ 6667 h 37147"/>
                        <a:gd name="connsiteX10" fmla="*/ 58103 w 60007"/>
                        <a:gd name="connsiteY10" fmla="*/ 8573 h 37147"/>
                        <a:gd name="connsiteX11" fmla="*/ 7620 w 60007"/>
                        <a:gd name="connsiteY11" fmla="*/ 37148 h 37147"/>
                        <a:gd name="connsiteX12" fmla="*/ 6668 w 60007"/>
                        <a:gd name="connsiteY12" fmla="*/ 37148 h 37147"/>
                        <a:gd name="connsiteX13" fmla="*/ 5715 w 60007"/>
                        <a:gd name="connsiteY13" fmla="*/ 37148 h 37147"/>
                        <a:gd name="connsiteX14" fmla="*/ 5715 w 60007"/>
                        <a:gd name="connsiteY14" fmla="*/ 37148 h 37147"/>
                        <a:gd name="connsiteX15" fmla="*/ 5715 w 60007"/>
                        <a:gd name="connsiteY15" fmla="*/ 37148 h 37147"/>
                        <a:gd name="connsiteX16" fmla="*/ 5715 w 60007"/>
                        <a:gd name="connsiteY16" fmla="*/ 37148 h 37147"/>
                        <a:gd name="connsiteX17" fmla="*/ 4763 w 60007"/>
                        <a:gd name="connsiteY17" fmla="*/ 37148 h 37147"/>
                        <a:gd name="connsiteX18" fmla="*/ 3810 w 60007"/>
                        <a:gd name="connsiteY18" fmla="*/ 37148 h 37147"/>
                        <a:gd name="connsiteX19" fmla="*/ 2857 w 60007"/>
                        <a:gd name="connsiteY19" fmla="*/ 37148 h 37147"/>
                        <a:gd name="connsiteX20" fmla="*/ 2857 w 60007"/>
                        <a:gd name="connsiteY20" fmla="*/ 37148 h 37147"/>
                        <a:gd name="connsiteX21" fmla="*/ 2857 w 60007"/>
                        <a:gd name="connsiteY21" fmla="*/ 37148 h 37147"/>
                        <a:gd name="connsiteX22" fmla="*/ 2857 w 60007"/>
                        <a:gd name="connsiteY22" fmla="*/ 37148 h 37147"/>
                        <a:gd name="connsiteX23" fmla="*/ 1905 w 60007"/>
                        <a:gd name="connsiteY23" fmla="*/ 37148 h 37147"/>
                        <a:gd name="connsiteX24" fmla="*/ 953 w 60007"/>
                        <a:gd name="connsiteY24" fmla="*/ 37148 h 37147"/>
                        <a:gd name="connsiteX25" fmla="*/ 953 w 60007"/>
                        <a:gd name="connsiteY25" fmla="*/ 37148 h 37147"/>
                        <a:gd name="connsiteX26" fmla="*/ 953 w 60007"/>
                        <a:gd name="connsiteY26" fmla="*/ 37148 h 37147"/>
                        <a:gd name="connsiteX27" fmla="*/ 953 w 60007"/>
                        <a:gd name="connsiteY27" fmla="*/ 37148 h 37147"/>
                        <a:gd name="connsiteX28" fmla="*/ 0 w 60007"/>
                        <a:gd name="connsiteY28" fmla="*/ 36195 h 37147"/>
                        <a:gd name="connsiteX29" fmla="*/ 0 w 60007"/>
                        <a:gd name="connsiteY29" fmla="*/ 29527 h 37147"/>
                        <a:gd name="connsiteX30" fmla="*/ 1905 w 60007"/>
                        <a:gd name="connsiteY30" fmla="*/ 31432 h 37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60007" h="37147">
                          <a:moveTo>
                            <a:pt x="1905" y="31432"/>
                          </a:moveTo>
                          <a:cubicBezTo>
                            <a:pt x="1905" y="31432"/>
                            <a:pt x="1905" y="31432"/>
                            <a:pt x="1905" y="31432"/>
                          </a:cubicBezTo>
                          <a:cubicBezTo>
                            <a:pt x="2857" y="31432"/>
                            <a:pt x="3810" y="31432"/>
                            <a:pt x="3810" y="31432"/>
                          </a:cubicBezTo>
                          <a:cubicBezTo>
                            <a:pt x="3810" y="31432"/>
                            <a:pt x="3810" y="31432"/>
                            <a:pt x="3810" y="31432"/>
                          </a:cubicBezTo>
                          <a:cubicBezTo>
                            <a:pt x="4763" y="31432"/>
                            <a:pt x="4763" y="31432"/>
                            <a:pt x="5715" y="31432"/>
                          </a:cubicBezTo>
                          <a:cubicBezTo>
                            <a:pt x="5715" y="31432"/>
                            <a:pt x="5715" y="31432"/>
                            <a:pt x="5715" y="31432"/>
                          </a:cubicBezTo>
                          <a:cubicBezTo>
                            <a:pt x="6668" y="31432"/>
                            <a:pt x="6668" y="31432"/>
                            <a:pt x="7620" y="30480"/>
                          </a:cubicBezTo>
                          <a:lnTo>
                            <a:pt x="58103" y="1905"/>
                          </a:lnTo>
                          <a:cubicBezTo>
                            <a:pt x="59055" y="952"/>
                            <a:pt x="60007" y="0"/>
                            <a:pt x="60007" y="0"/>
                          </a:cubicBezTo>
                          <a:lnTo>
                            <a:pt x="60007" y="6667"/>
                          </a:lnTo>
                          <a:cubicBezTo>
                            <a:pt x="60007" y="7620"/>
                            <a:pt x="59055" y="8573"/>
                            <a:pt x="58103" y="8573"/>
                          </a:cubicBezTo>
                          <a:lnTo>
                            <a:pt x="7620" y="37148"/>
                          </a:lnTo>
                          <a:cubicBezTo>
                            <a:pt x="7620" y="37148"/>
                            <a:pt x="6668" y="37148"/>
                            <a:pt x="6668" y="37148"/>
                          </a:cubicBezTo>
                          <a:cubicBezTo>
                            <a:pt x="6668" y="37148"/>
                            <a:pt x="6668" y="37148"/>
                            <a:pt x="5715" y="37148"/>
                          </a:cubicBezTo>
                          <a:cubicBezTo>
                            <a:pt x="5715" y="37148"/>
                            <a:pt x="5715" y="37148"/>
                            <a:pt x="5715" y="37148"/>
                          </a:cubicBezTo>
                          <a:cubicBezTo>
                            <a:pt x="5715" y="37148"/>
                            <a:pt x="5715" y="37148"/>
                            <a:pt x="5715" y="37148"/>
                          </a:cubicBezTo>
                          <a:cubicBezTo>
                            <a:pt x="5715" y="37148"/>
                            <a:pt x="5715" y="37148"/>
                            <a:pt x="5715" y="37148"/>
                          </a:cubicBezTo>
                          <a:cubicBezTo>
                            <a:pt x="5715" y="37148"/>
                            <a:pt x="5715" y="37148"/>
                            <a:pt x="4763" y="37148"/>
                          </a:cubicBezTo>
                          <a:cubicBezTo>
                            <a:pt x="4763" y="37148"/>
                            <a:pt x="4763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2857" y="37148"/>
                          </a:cubicBezTo>
                          <a:cubicBezTo>
                            <a:pt x="2857" y="37148"/>
                            <a:pt x="2857" y="37148"/>
                            <a:pt x="2857" y="37148"/>
                          </a:cubicBezTo>
                          <a:cubicBezTo>
                            <a:pt x="2857" y="37148"/>
                            <a:pt x="2857" y="37148"/>
                            <a:pt x="2857" y="37148"/>
                          </a:cubicBezTo>
                          <a:cubicBezTo>
                            <a:pt x="2857" y="37148"/>
                            <a:pt x="2857" y="37148"/>
                            <a:pt x="2857" y="37148"/>
                          </a:cubicBezTo>
                          <a:cubicBezTo>
                            <a:pt x="2857" y="37148"/>
                            <a:pt x="2857" y="37148"/>
                            <a:pt x="1905" y="37148"/>
                          </a:cubicBezTo>
                          <a:cubicBezTo>
                            <a:pt x="1905" y="37148"/>
                            <a:pt x="1905" y="37148"/>
                            <a:pt x="953" y="37148"/>
                          </a:cubicBezTo>
                          <a:cubicBezTo>
                            <a:pt x="953" y="37148"/>
                            <a:pt x="953" y="37148"/>
                            <a:pt x="953" y="37148"/>
                          </a:cubicBezTo>
                          <a:cubicBezTo>
                            <a:pt x="953" y="37148"/>
                            <a:pt x="953" y="37148"/>
                            <a:pt x="953" y="37148"/>
                          </a:cubicBezTo>
                          <a:cubicBezTo>
                            <a:pt x="953" y="37148"/>
                            <a:pt x="953" y="37148"/>
                            <a:pt x="953" y="37148"/>
                          </a:cubicBezTo>
                          <a:cubicBezTo>
                            <a:pt x="953" y="37148"/>
                            <a:pt x="0" y="37148"/>
                            <a:pt x="0" y="36195"/>
                          </a:cubicBezTo>
                          <a:lnTo>
                            <a:pt x="0" y="29527"/>
                          </a:lnTo>
                          <a:cubicBezTo>
                            <a:pt x="953" y="31432"/>
                            <a:pt x="953" y="31432"/>
                            <a:pt x="1905" y="31432"/>
                          </a:cubicBezTo>
                          <a:close/>
                        </a:path>
                      </a:pathLst>
                    </a:custGeom>
                    <a:solidFill>
                      <a:srgbClr val="294F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68" name="Freeform: Shape 867">
                      <a:extLst>
                        <a:ext uri="{FF2B5EF4-FFF2-40B4-BE49-F238E27FC236}">
                          <a16:creationId xmlns:a16="http://schemas.microsoft.com/office/drawing/2014/main" id="{D71EAD5D-8E38-D5AA-5D32-E1FFEB1631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7878" y="3653075"/>
                      <a:ext cx="103822" cy="59531"/>
                    </a:xfrm>
                    <a:custGeom>
                      <a:avLst/>
                      <a:gdLst>
                        <a:gd name="connsiteX0" fmla="*/ 1429 w 103822"/>
                        <a:gd name="connsiteY0" fmla="*/ 29289 h 59531"/>
                        <a:gd name="connsiteX1" fmla="*/ 1429 w 103822"/>
                        <a:gd name="connsiteY1" fmla="*/ 34052 h 59531"/>
                        <a:gd name="connsiteX2" fmla="*/ 44291 w 103822"/>
                        <a:gd name="connsiteY2" fmla="*/ 58817 h 59531"/>
                        <a:gd name="connsiteX3" fmla="*/ 51911 w 103822"/>
                        <a:gd name="connsiteY3" fmla="*/ 58817 h 59531"/>
                        <a:gd name="connsiteX4" fmla="*/ 102394 w 103822"/>
                        <a:gd name="connsiteY4" fmla="*/ 30242 h 59531"/>
                        <a:gd name="connsiteX5" fmla="*/ 102394 w 103822"/>
                        <a:gd name="connsiteY5" fmla="*/ 25479 h 59531"/>
                        <a:gd name="connsiteX6" fmla="*/ 59531 w 103822"/>
                        <a:gd name="connsiteY6" fmla="*/ 714 h 59531"/>
                        <a:gd name="connsiteX7" fmla="*/ 51911 w 103822"/>
                        <a:gd name="connsiteY7" fmla="*/ 714 h 59531"/>
                        <a:gd name="connsiteX8" fmla="*/ 1429 w 103822"/>
                        <a:gd name="connsiteY8" fmla="*/ 29289 h 59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822" h="59531">
                          <a:moveTo>
                            <a:pt x="1429" y="29289"/>
                          </a:moveTo>
                          <a:cubicBezTo>
                            <a:pt x="-476" y="30242"/>
                            <a:pt x="-476" y="32147"/>
                            <a:pt x="1429" y="34052"/>
                          </a:cubicBezTo>
                          <a:lnTo>
                            <a:pt x="44291" y="58817"/>
                          </a:lnTo>
                          <a:cubicBezTo>
                            <a:pt x="46196" y="59769"/>
                            <a:pt x="50006" y="59769"/>
                            <a:pt x="51911" y="58817"/>
                          </a:cubicBezTo>
                          <a:lnTo>
                            <a:pt x="102394" y="30242"/>
                          </a:lnTo>
                          <a:cubicBezTo>
                            <a:pt x="104299" y="29289"/>
                            <a:pt x="104299" y="27384"/>
                            <a:pt x="102394" y="25479"/>
                          </a:cubicBezTo>
                          <a:lnTo>
                            <a:pt x="59531" y="714"/>
                          </a:lnTo>
                          <a:cubicBezTo>
                            <a:pt x="57626" y="-238"/>
                            <a:pt x="53816" y="-238"/>
                            <a:pt x="51911" y="714"/>
                          </a:cubicBezTo>
                          <a:lnTo>
                            <a:pt x="1429" y="29289"/>
                          </a:lnTo>
                          <a:close/>
                        </a:path>
                      </a:pathLst>
                    </a:custGeom>
                    <a:solidFill>
                      <a:srgbClr val="37637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848" name="Graphic 3">
                    <a:extLst>
                      <a:ext uri="{FF2B5EF4-FFF2-40B4-BE49-F238E27FC236}">
                        <a16:creationId xmlns:a16="http://schemas.microsoft.com/office/drawing/2014/main" id="{A62C4C42-FDFB-0673-358A-30AA2B55F52F}"/>
                      </a:ext>
                    </a:extLst>
                  </p:cNvPr>
                  <p:cNvGrpSpPr/>
                  <p:nvPr/>
                </p:nvGrpSpPr>
                <p:grpSpPr>
                  <a:xfrm>
                    <a:off x="5931217" y="3560444"/>
                    <a:ext cx="17144" cy="128587"/>
                    <a:chOff x="5931217" y="3560444"/>
                    <a:chExt cx="17144" cy="128587"/>
                  </a:xfrm>
                </p:grpSpPr>
                <p:sp>
                  <p:nvSpPr>
                    <p:cNvPr id="864" name="Freeform: Shape 863">
                      <a:extLst>
                        <a:ext uri="{FF2B5EF4-FFF2-40B4-BE49-F238E27FC236}">
                          <a16:creationId xmlns:a16="http://schemas.microsoft.com/office/drawing/2014/main" id="{1EA44F9D-1674-2F81-531D-A5E0CC629C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7884" y="3560444"/>
                      <a:ext cx="10477" cy="128587"/>
                    </a:xfrm>
                    <a:custGeom>
                      <a:avLst/>
                      <a:gdLst>
                        <a:gd name="connsiteX0" fmla="*/ 1905 w 10477"/>
                        <a:gd name="connsiteY0" fmla="*/ 5715 h 128587"/>
                        <a:gd name="connsiteX1" fmla="*/ 0 w 10477"/>
                        <a:gd name="connsiteY1" fmla="*/ 39052 h 128587"/>
                        <a:gd name="connsiteX2" fmla="*/ 1905 w 10477"/>
                        <a:gd name="connsiteY2" fmla="*/ 128588 h 128587"/>
                        <a:gd name="connsiteX3" fmla="*/ 10477 w 10477"/>
                        <a:gd name="connsiteY3" fmla="*/ 123825 h 128587"/>
                        <a:gd name="connsiteX4" fmla="*/ 10477 w 10477"/>
                        <a:gd name="connsiteY4" fmla="*/ 0 h 128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" h="128587">
                          <a:moveTo>
                            <a:pt x="1905" y="5715"/>
                          </a:moveTo>
                          <a:lnTo>
                            <a:pt x="0" y="39052"/>
                          </a:lnTo>
                          <a:lnTo>
                            <a:pt x="1905" y="128588"/>
                          </a:lnTo>
                          <a:lnTo>
                            <a:pt x="10477" y="123825"/>
                          </a:lnTo>
                          <a:lnTo>
                            <a:pt x="10477" y="0"/>
                          </a:ln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65" name="Freeform: Shape 864">
                      <a:extLst>
                        <a:ext uri="{FF2B5EF4-FFF2-40B4-BE49-F238E27FC236}">
                          <a16:creationId xmlns:a16="http://schemas.microsoft.com/office/drawing/2014/main" id="{7F2CAECC-E86C-1A2B-51BE-4612BB48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1217" y="3560444"/>
                      <a:ext cx="8572" cy="128587"/>
                    </a:xfrm>
                    <a:custGeom>
                      <a:avLst/>
                      <a:gdLst>
                        <a:gd name="connsiteX0" fmla="*/ 8572 w 8572"/>
                        <a:gd name="connsiteY0" fmla="*/ 5715 h 128587"/>
                        <a:gd name="connsiteX1" fmla="*/ 0 w 8572"/>
                        <a:gd name="connsiteY1" fmla="*/ 0 h 128587"/>
                        <a:gd name="connsiteX2" fmla="*/ 0 w 8572"/>
                        <a:gd name="connsiteY2" fmla="*/ 123825 h 128587"/>
                        <a:gd name="connsiteX3" fmla="*/ 8572 w 8572"/>
                        <a:gd name="connsiteY3" fmla="*/ 128588 h 128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72" h="128587">
                          <a:moveTo>
                            <a:pt x="8572" y="5715"/>
                          </a:moveTo>
                          <a:lnTo>
                            <a:pt x="0" y="0"/>
                          </a:lnTo>
                          <a:lnTo>
                            <a:pt x="0" y="123825"/>
                          </a:lnTo>
                          <a:lnTo>
                            <a:pt x="8572" y="128588"/>
                          </a:lnTo>
                          <a:close/>
                        </a:path>
                      </a:pathLst>
                    </a:custGeom>
                    <a:solidFill>
                      <a:srgbClr val="08355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849" name="Graphic 3">
                    <a:extLst>
                      <a:ext uri="{FF2B5EF4-FFF2-40B4-BE49-F238E27FC236}">
                        <a16:creationId xmlns:a16="http://schemas.microsoft.com/office/drawing/2014/main" id="{58FB2372-D66D-23CC-2CA7-D26D46C1FBFD}"/>
                      </a:ext>
                    </a:extLst>
                  </p:cNvPr>
                  <p:cNvGrpSpPr/>
                  <p:nvPr/>
                </p:nvGrpSpPr>
                <p:grpSpPr>
                  <a:xfrm>
                    <a:off x="5889306" y="3458526"/>
                    <a:ext cx="94297" cy="148589"/>
                    <a:chOff x="5889306" y="3458526"/>
                    <a:chExt cx="94297" cy="148589"/>
                  </a:xfrm>
                </p:grpSpPr>
                <p:sp>
                  <p:nvSpPr>
                    <p:cNvPr id="858" name="Freeform: Shape 857">
                      <a:extLst>
                        <a:ext uri="{FF2B5EF4-FFF2-40B4-BE49-F238E27FC236}">
                          <a16:creationId xmlns:a16="http://schemas.microsoft.com/office/drawing/2014/main" id="{58A4104F-D63C-EF33-D3E2-C2818AE3BA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5984" y="3596639"/>
                      <a:ext cx="7619" cy="10477"/>
                    </a:xfrm>
                    <a:custGeom>
                      <a:avLst/>
                      <a:gdLst>
                        <a:gd name="connsiteX0" fmla="*/ 0 w 7619"/>
                        <a:gd name="connsiteY0" fmla="*/ 10477 h 10477"/>
                        <a:gd name="connsiteX1" fmla="*/ 7620 w 7619"/>
                        <a:gd name="connsiteY1" fmla="*/ 5715 h 10477"/>
                        <a:gd name="connsiteX2" fmla="*/ 7620 w 7619"/>
                        <a:gd name="connsiteY2" fmla="*/ 0 h 10477"/>
                        <a:gd name="connsiteX3" fmla="*/ 0 w 7619"/>
                        <a:gd name="connsiteY3" fmla="*/ 4763 h 104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19" h="10477">
                          <a:moveTo>
                            <a:pt x="0" y="10477"/>
                          </a:moveTo>
                          <a:lnTo>
                            <a:pt x="7620" y="5715"/>
                          </a:lnTo>
                          <a:lnTo>
                            <a:pt x="7620" y="0"/>
                          </a:lnTo>
                          <a:lnTo>
                            <a:pt x="0" y="4763"/>
                          </a:lnTo>
                          <a:close/>
                        </a:path>
                      </a:pathLst>
                    </a:custGeom>
                    <a:solidFill>
                      <a:srgbClr val="367C8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59" name="Freeform: Shape 858">
                      <a:extLst>
                        <a:ext uri="{FF2B5EF4-FFF2-40B4-BE49-F238E27FC236}">
                          <a16:creationId xmlns:a16="http://schemas.microsoft.com/office/drawing/2014/main" id="{C6B55CCC-1B4A-9E04-7E2A-2C81C9B69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5022" y="3534726"/>
                      <a:ext cx="20002" cy="24764"/>
                    </a:xfrm>
                    <a:custGeom>
                      <a:avLst/>
                      <a:gdLst>
                        <a:gd name="connsiteX0" fmla="*/ 0 w 20002"/>
                        <a:gd name="connsiteY0" fmla="*/ 6668 h 24764"/>
                        <a:gd name="connsiteX1" fmla="*/ 0 w 20002"/>
                        <a:gd name="connsiteY1" fmla="*/ 3810 h 24764"/>
                        <a:gd name="connsiteX2" fmla="*/ 6667 w 20002"/>
                        <a:gd name="connsiteY2" fmla="*/ 0 h 24764"/>
                        <a:gd name="connsiteX3" fmla="*/ 6667 w 20002"/>
                        <a:gd name="connsiteY3" fmla="*/ 2858 h 24764"/>
                        <a:gd name="connsiteX4" fmla="*/ 6667 w 20002"/>
                        <a:gd name="connsiteY4" fmla="*/ 2858 h 24764"/>
                        <a:gd name="connsiteX5" fmla="*/ 7620 w 20002"/>
                        <a:gd name="connsiteY5" fmla="*/ 5715 h 24764"/>
                        <a:gd name="connsiteX6" fmla="*/ 7620 w 20002"/>
                        <a:gd name="connsiteY6" fmla="*/ 5715 h 24764"/>
                        <a:gd name="connsiteX7" fmla="*/ 8572 w 20002"/>
                        <a:gd name="connsiteY7" fmla="*/ 8573 h 24764"/>
                        <a:gd name="connsiteX8" fmla="*/ 8572 w 20002"/>
                        <a:gd name="connsiteY8" fmla="*/ 8573 h 24764"/>
                        <a:gd name="connsiteX9" fmla="*/ 10477 w 20002"/>
                        <a:gd name="connsiteY9" fmla="*/ 11430 h 24764"/>
                        <a:gd name="connsiteX10" fmla="*/ 10477 w 20002"/>
                        <a:gd name="connsiteY10" fmla="*/ 11430 h 24764"/>
                        <a:gd name="connsiteX11" fmla="*/ 12382 w 20002"/>
                        <a:gd name="connsiteY11" fmla="*/ 14288 h 24764"/>
                        <a:gd name="connsiteX12" fmla="*/ 12382 w 20002"/>
                        <a:gd name="connsiteY12" fmla="*/ 14288 h 24764"/>
                        <a:gd name="connsiteX13" fmla="*/ 14288 w 20002"/>
                        <a:gd name="connsiteY13" fmla="*/ 16193 h 24764"/>
                        <a:gd name="connsiteX14" fmla="*/ 14288 w 20002"/>
                        <a:gd name="connsiteY14" fmla="*/ 16193 h 24764"/>
                        <a:gd name="connsiteX15" fmla="*/ 16192 w 20002"/>
                        <a:gd name="connsiteY15" fmla="*/ 18098 h 24764"/>
                        <a:gd name="connsiteX16" fmla="*/ 17145 w 20002"/>
                        <a:gd name="connsiteY16" fmla="*/ 19050 h 24764"/>
                        <a:gd name="connsiteX17" fmla="*/ 20002 w 20002"/>
                        <a:gd name="connsiteY17" fmla="*/ 20955 h 24764"/>
                        <a:gd name="connsiteX18" fmla="*/ 13335 w 20002"/>
                        <a:gd name="connsiteY18" fmla="*/ 24765 h 24764"/>
                        <a:gd name="connsiteX19" fmla="*/ 10477 w 20002"/>
                        <a:gd name="connsiteY19" fmla="*/ 22860 h 24764"/>
                        <a:gd name="connsiteX20" fmla="*/ 9525 w 20002"/>
                        <a:gd name="connsiteY20" fmla="*/ 21908 h 24764"/>
                        <a:gd name="connsiteX21" fmla="*/ 8572 w 20002"/>
                        <a:gd name="connsiteY21" fmla="*/ 20955 h 24764"/>
                        <a:gd name="connsiteX22" fmla="*/ 7620 w 20002"/>
                        <a:gd name="connsiteY22" fmla="*/ 20002 h 24764"/>
                        <a:gd name="connsiteX23" fmla="*/ 7620 w 20002"/>
                        <a:gd name="connsiteY23" fmla="*/ 20002 h 24764"/>
                        <a:gd name="connsiteX24" fmla="*/ 6667 w 20002"/>
                        <a:gd name="connsiteY24" fmla="*/ 19050 h 24764"/>
                        <a:gd name="connsiteX25" fmla="*/ 5715 w 20002"/>
                        <a:gd name="connsiteY25" fmla="*/ 18098 h 24764"/>
                        <a:gd name="connsiteX26" fmla="*/ 5715 w 20002"/>
                        <a:gd name="connsiteY26" fmla="*/ 17145 h 24764"/>
                        <a:gd name="connsiteX27" fmla="*/ 5715 w 20002"/>
                        <a:gd name="connsiteY27" fmla="*/ 17145 h 24764"/>
                        <a:gd name="connsiteX28" fmla="*/ 5715 w 20002"/>
                        <a:gd name="connsiteY28" fmla="*/ 17145 h 24764"/>
                        <a:gd name="connsiteX29" fmla="*/ 4763 w 20002"/>
                        <a:gd name="connsiteY29" fmla="*/ 16193 h 24764"/>
                        <a:gd name="connsiteX30" fmla="*/ 3810 w 20002"/>
                        <a:gd name="connsiteY30" fmla="*/ 15240 h 24764"/>
                        <a:gd name="connsiteX31" fmla="*/ 3810 w 20002"/>
                        <a:gd name="connsiteY31" fmla="*/ 15240 h 24764"/>
                        <a:gd name="connsiteX32" fmla="*/ 3810 w 20002"/>
                        <a:gd name="connsiteY32" fmla="*/ 15240 h 24764"/>
                        <a:gd name="connsiteX33" fmla="*/ 2857 w 20002"/>
                        <a:gd name="connsiteY33" fmla="*/ 14288 h 24764"/>
                        <a:gd name="connsiteX34" fmla="*/ 1905 w 20002"/>
                        <a:gd name="connsiteY34" fmla="*/ 13335 h 24764"/>
                        <a:gd name="connsiteX35" fmla="*/ 1905 w 20002"/>
                        <a:gd name="connsiteY35" fmla="*/ 12383 h 24764"/>
                        <a:gd name="connsiteX36" fmla="*/ 1905 w 20002"/>
                        <a:gd name="connsiteY36" fmla="*/ 12383 h 24764"/>
                        <a:gd name="connsiteX37" fmla="*/ 1905 w 20002"/>
                        <a:gd name="connsiteY37" fmla="*/ 12383 h 24764"/>
                        <a:gd name="connsiteX38" fmla="*/ 952 w 20002"/>
                        <a:gd name="connsiteY38" fmla="*/ 11430 h 24764"/>
                        <a:gd name="connsiteX39" fmla="*/ 952 w 20002"/>
                        <a:gd name="connsiteY39" fmla="*/ 10477 h 24764"/>
                        <a:gd name="connsiteX40" fmla="*/ 952 w 20002"/>
                        <a:gd name="connsiteY40" fmla="*/ 9525 h 24764"/>
                        <a:gd name="connsiteX41" fmla="*/ 952 w 20002"/>
                        <a:gd name="connsiteY41" fmla="*/ 9525 h 24764"/>
                        <a:gd name="connsiteX42" fmla="*/ 952 w 20002"/>
                        <a:gd name="connsiteY42" fmla="*/ 9525 h 24764"/>
                        <a:gd name="connsiteX43" fmla="*/ 952 w 20002"/>
                        <a:gd name="connsiteY43" fmla="*/ 7620 h 24764"/>
                        <a:gd name="connsiteX44" fmla="*/ 0 w 20002"/>
                        <a:gd name="connsiteY44" fmla="*/ 6668 h 24764"/>
                        <a:gd name="connsiteX45" fmla="*/ 0 w 20002"/>
                        <a:gd name="connsiteY45" fmla="*/ 6668 h 24764"/>
                        <a:gd name="connsiteX46" fmla="*/ 0 w 20002"/>
                        <a:gd name="connsiteY46" fmla="*/ 6668 h 2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</a:cxnLst>
                      <a:rect l="l" t="t" r="r" b="b"/>
                      <a:pathLst>
                        <a:path w="20002" h="24764">
                          <a:moveTo>
                            <a:pt x="0" y="6668"/>
                          </a:moveTo>
                          <a:cubicBezTo>
                            <a:pt x="0" y="5715"/>
                            <a:pt x="0" y="4763"/>
                            <a:pt x="0" y="3810"/>
                          </a:cubicBezTo>
                          <a:lnTo>
                            <a:pt x="6667" y="0"/>
                          </a:lnTo>
                          <a:cubicBezTo>
                            <a:pt x="6667" y="952"/>
                            <a:pt x="6667" y="1905"/>
                            <a:pt x="6667" y="2858"/>
                          </a:cubicBezTo>
                          <a:cubicBezTo>
                            <a:pt x="6667" y="2858"/>
                            <a:pt x="6667" y="2858"/>
                            <a:pt x="6667" y="2858"/>
                          </a:cubicBezTo>
                          <a:cubicBezTo>
                            <a:pt x="6667" y="3810"/>
                            <a:pt x="6667" y="4763"/>
                            <a:pt x="7620" y="5715"/>
                          </a:cubicBezTo>
                          <a:cubicBezTo>
                            <a:pt x="7620" y="5715"/>
                            <a:pt x="7620" y="5715"/>
                            <a:pt x="7620" y="5715"/>
                          </a:cubicBezTo>
                          <a:cubicBezTo>
                            <a:pt x="7620" y="6668"/>
                            <a:pt x="8572" y="7620"/>
                            <a:pt x="8572" y="8573"/>
                          </a:cubicBezTo>
                          <a:cubicBezTo>
                            <a:pt x="8572" y="8573"/>
                            <a:pt x="8572" y="8573"/>
                            <a:pt x="8572" y="8573"/>
                          </a:cubicBezTo>
                          <a:cubicBezTo>
                            <a:pt x="8572" y="9525"/>
                            <a:pt x="9525" y="10477"/>
                            <a:pt x="10477" y="11430"/>
                          </a:cubicBezTo>
                          <a:cubicBezTo>
                            <a:pt x="10477" y="11430"/>
                            <a:pt x="10477" y="11430"/>
                            <a:pt x="10477" y="11430"/>
                          </a:cubicBezTo>
                          <a:cubicBezTo>
                            <a:pt x="11430" y="12383"/>
                            <a:pt x="11430" y="13335"/>
                            <a:pt x="12382" y="14288"/>
                          </a:cubicBezTo>
                          <a:cubicBezTo>
                            <a:pt x="12382" y="14288"/>
                            <a:pt x="12382" y="14288"/>
                            <a:pt x="12382" y="14288"/>
                          </a:cubicBezTo>
                          <a:cubicBezTo>
                            <a:pt x="13335" y="15240"/>
                            <a:pt x="13335" y="16193"/>
                            <a:pt x="14288" y="16193"/>
                          </a:cubicBezTo>
                          <a:cubicBezTo>
                            <a:pt x="14288" y="16193"/>
                            <a:pt x="14288" y="16193"/>
                            <a:pt x="14288" y="16193"/>
                          </a:cubicBezTo>
                          <a:cubicBezTo>
                            <a:pt x="15240" y="17145"/>
                            <a:pt x="15240" y="17145"/>
                            <a:pt x="16192" y="18098"/>
                          </a:cubicBezTo>
                          <a:cubicBezTo>
                            <a:pt x="16192" y="18098"/>
                            <a:pt x="17145" y="18098"/>
                            <a:pt x="17145" y="19050"/>
                          </a:cubicBezTo>
                          <a:cubicBezTo>
                            <a:pt x="18097" y="20002"/>
                            <a:pt x="19050" y="20002"/>
                            <a:pt x="20002" y="20955"/>
                          </a:cubicBezTo>
                          <a:lnTo>
                            <a:pt x="13335" y="24765"/>
                          </a:lnTo>
                          <a:cubicBezTo>
                            <a:pt x="12382" y="23813"/>
                            <a:pt x="11430" y="23813"/>
                            <a:pt x="10477" y="22860"/>
                          </a:cubicBezTo>
                          <a:cubicBezTo>
                            <a:pt x="10477" y="22860"/>
                            <a:pt x="9525" y="22860"/>
                            <a:pt x="9525" y="21908"/>
                          </a:cubicBezTo>
                          <a:cubicBezTo>
                            <a:pt x="9525" y="21908"/>
                            <a:pt x="8572" y="20955"/>
                            <a:pt x="8572" y="20955"/>
                          </a:cubicBezTo>
                          <a:cubicBezTo>
                            <a:pt x="8572" y="20955"/>
                            <a:pt x="8572" y="20955"/>
                            <a:pt x="7620" y="20002"/>
                          </a:cubicBezTo>
                          <a:cubicBezTo>
                            <a:pt x="7620" y="20002"/>
                            <a:pt x="7620" y="20002"/>
                            <a:pt x="7620" y="20002"/>
                          </a:cubicBezTo>
                          <a:cubicBezTo>
                            <a:pt x="7620" y="20002"/>
                            <a:pt x="7620" y="20002"/>
                            <a:pt x="6667" y="19050"/>
                          </a:cubicBezTo>
                          <a:cubicBezTo>
                            <a:pt x="6667" y="19050"/>
                            <a:pt x="5715" y="18098"/>
                            <a:pt x="5715" y="18098"/>
                          </a:cubicBezTo>
                          <a:cubicBezTo>
                            <a:pt x="5715" y="18098"/>
                            <a:pt x="5715" y="18098"/>
                            <a:pt x="5715" y="17145"/>
                          </a:cubicBezTo>
                          <a:cubicBezTo>
                            <a:pt x="5715" y="17145"/>
                            <a:pt x="5715" y="17145"/>
                            <a:pt x="5715" y="17145"/>
                          </a:cubicBezTo>
                          <a:cubicBezTo>
                            <a:pt x="5715" y="17145"/>
                            <a:pt x="5715" y="17145"/>
                            <a:pt x="5715" y="17145"/>
                          </a:cubicBezTo>
                          <a:cubicBezTo>
                            <a:pt x="5715" y="17145"/>
                            <a:pt x="4763" y="16193"/>
                            <a:pt x="4763" y="16193"/>
                          </a:cubicBezTo>
                          <a:cubicBezTo>
                            <a:pt x="4763" y="16193"/>
                            <a:pt x="4763" y="15240"/>
                            <a:pt x="3810" y="15240"/>
                          </a:cubicBezTo>
                          <a:cubicBezTo>
                            <a:pt x="3810" y="15240"/>
                            <a:pt x="3810" y="15240"/>
                            <a:pt x="3810" y="15240"/>
                          </a:cubicBezTo>
                          <a:cubicBezTo>
                            <a:pt x="3810" y="15240"/>
                            <a:pt x="3810" y="15240"/>
                            <a:pt x="3810" y="15240"/>
                          </a:cubicBezTo>
                          <a:cubicBezTo>
                            <a:pt x="3810" y="15240"/>
                            <a:pt x="3810" y="14288"/>
                            <a:pt x="2857" y="14288"/>
                          </a:cubicBezTo>
                          <a:cubicBezTo>
                            <a:pt x="2857" y="14288"/>
                            <a:pt x="2857" y="13335"/>
                            <a:pt x="1905" y="13335"/>
                          </a:cubicBezTo>
                          <a:cubicBezTo>
                            <a:pt x="1905" y="13335"/>
                            <a:pt x="1905" y="12383"/>
                            <a:pt x="1905" y="12383"/>
                          </a:cubicBezTo>
                          <a:cubicBezTo>
                            <a:pt x="1905" y="12383"/>
                            <a:pt x="1905" y="12383"/>
                            <a:pt x="1905" y="12383"/>
                          </a:cubicBezTo>
                          <a:cubicBezTo>
                            <a:pt x="1905" y="12383"/>
                            <a:pt x="1905" y="12383"/>
                            <a:pt x="1905" y="12383"/>
                          </a:cubicBezTo>
                          <a:cubicBezTo>
                            <a:pt x="1905" y="12383"/>
                            <a:pt x="1905" y="11430"/>
                            <a:pt x="952" y="11430"/>
                          </a:cubicBezTo>
                          <a:cubicBezTo>
                            <a:pt x="952" y="11430"/>
                            <a:pt x="952" y="10477"/>
                            <a:pt x="952" y="10477"/>
                          </a:cubicBezTo>
                          <a:cubicBezTo>
                            <a:pt x="952" y="10477"/>
                            <a:pt x="952" y="10477"/>
                            <a:pt x="952" y="9525"/>
                          </a:cubicBezTo>
                          <a:cubicBezTo>
                            <a:pt x="952" y="9525"/>
                            <a:pt x="952" y="9525"/>
                            <a:pt x="952" y="9525"/>
                          </a:cubicBezTo>
                          <a:cubicBezTo>
                            <a:pt x="952" y="9525"/>
                            <a:pt x="952" y="9525"/>
                            <a:pt x="952" y="9525"/>
                          </a:cubicBezTo>
                          <a:cubicBezTo>
                            <a:pt x="952" y="8573"/>
                            <a:pt x="952" y="8573"/>
                            <a:pt x="952" y="7620"/>
                          </a:cubicBezTo>
                          <a:cubicBezTo>
                            <a:pt x="0" y="8573"/>
                            <a:pt x="0" y="7620"/>
                            <a:pt x="0" y="6668"/>
                          </a:cubicBezTo>
                          <a:cubicBezTo>
                            <a:pt x="0" y="7620"/>
                            <a:pt x="0" y="7620"/>
                            <a:pt x="0" y="6668"/>
                          </a:cubicBezTo>
                          <a:cubicBezTo>
                            <a:pt x="0" y="6668"/>
                            <a:pt x="0" y="6668"/>
                            <a:pt x="0" y="6668"/>
                          </a:cubicBez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60" name="Freeform: Shape 859">
                      <a:extLst>
                        <a:ext uri="{FF2B5EF4-FFF2-40B4-BE49-F238E27FC236}">
                          <a16:creationId xmlns:a16="http://schemas.microsoft.com/office/drawing/2014/main" id="{48B8C22A-0D3E-2B1C-BED0-A6A21EA941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5022" y="3461384"/>
                      <a:ext cx="6667" cy="77152"/>
                    </a:xfrm>
                    <a:custGeom>
                      <a:avLst/>
                      <a:gdLst>
                        <a:gd name="connsiteX0" fmla="*/ 0 w 6667"/>
                        <a:gd name="connsiteY0" fmla="*/ 77152 h 77152"/>
                        <a:gd name="connsiteX1" fmla="*/ 6667 w 6667"/>
                        <a:gd name="connsiteY1" fmla="*/ 73342 h 77152"/>
                        <a:gd name="connsiteX2" fmla="*/ 6667 w 6667"/>
                        <a:gd name="connsiteY2" fmla="*/ 0 h 77152"/>
                        <a:gd name="connsiteX3" fmla="*/ 0 w 6667"/>
                        <a:gd name="connsiteY3" fmla="*/ 3810 h 771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667" h="77152">
                          <a:moveTo>
                            <a:pt x="0" y="77152"/>
                          </a:moveTo>
                          <a:lnTo>
                            <a:pt x="6667" y="73342"/>
                          </a:lnTo>
                          <a:lnTo>
                            <a:pt x="6667" y="0"/>
                          </a:lnTo>
                          <a:lnTo>
                            <a:pt x="0" y="3810"/>
                          </a:ln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61" name="Freeform: Shape 860">
                      <a:extLst>
                        <a:ext uri="{FF2B5EF4-FFF2-40B4-BE49-F238E27FC236}">
                          <a16:creationId xmlns:a16="http://schemas.microsoft.com/office/drawing/2014/main" id="{471E7852-A632-5703-003B-3089874C3E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0259" y="3458526"/>
                      <a:ext cx="11429" cy="6667"/>
                    </a:xfrm>
                    <a:custGeom>
                      <a:avLst/>
                      <a:gdLst>
                        <a:gd name="connsiteX0" fmla="*/ 4763 w 11429"/>
                        <a:gd name="connsiteY0" fmla="*/ 6668 h 6667"/>
                        <a:gd name="connsiteX1" fmla="*/ 11430 w 11429"/>
                        <a:gd name="connsiteY1" fmla="*/ 2858 h 6667"/>
                        <a:gd name="connsiteX2" fmla="*/ 6667 w 11429"/>
                        <a:gd name="connsiteY2" fmla="*/ 0 h 6667"/>
                        <a:gd name="connsiteX3" fmla="*/ 0 w 11429"/>
                        <a:gd name="connsiteY3" fmla="*/ 3810 h 6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429" h="6667">
                          <a:moveTo>
                            <a:pt x="4763" y="6668"/>
                          </a:moveTo>
                          <a:lnTo>
                            <a:pt x="11430" y="2858"/>
                          </a:lnTo>
                          <a:lnTo>
                            <a:pt x="6667" y="0"/>
                          </a:lnTo>
                          <a:lnTo>
                            <a:pt x="0" y="3810"/>
                          </a:lnTo>
                          <a:close/>
                        </a:path>
                      </a:pathLst>
                    </a:custGeom>
                    <a:solidFill>
                      <a:srgbClr val="46AAB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62" name="Freeform: Shape 861">
                      <a:extLst>
                        <a:ext uri="{FF2B5EF4-FFF2-40B4-BE49-F238E27FC236}">
                          <a16:creationId xmlns:a16="http://schemas.microsoft.com/office/drawing/2014/main" id="{2E25B68C-FEE4-E9BE-61D2-CA243817C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7404" y="3557587"/>
                      <a:ext cx="76200" cy="43814"/>
                    </a:xfrm>
                    <a:custGeom>
                      <a:avLst/>
                      <a:gdLst>
                        <a:gd name="connsiteX0" fmla="*/ 7620 w 76200"/>
                        <a:gd name="connsiteY0" fmla="*/ 0 h 43814"/>
                        <a:gd name="connsiteX1" fmla="*/ 76200 w 76200"/>
                        <a:gd name="connsiteY1" fmla="*/ 39052 h 43814"/>
                        <a:gd name="connsiteX2" fmla="*/ 68580 w 76200"/>
                        <a:gd name="connsiteY2" fmla="*/ 43815 h 43814"/>
                        <a:gd name="connsiteX3" fmla="*/ 0 w 76200"/>
                        <a:gd name="connsiteY3" fmla="*/ 3810 h 438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200" h="43814">
                          <a:moveTo>
                            <a:pt x="7620" y="0"/>
                          </a:moveTo>
                          <a:lnTo>
                            <a:pt x="76200" y="39052"/>
                          </a:lnTo>
                          <a:lnTo>
                            <a:pt x="68580" y="43815"/>
                          </a:lnTo>
                          <a:lnTo>
                            <a:pt x="0" y="3810"/>
                          </a:lnTo>
                          <a:close/>
                        </a:path>
                      </a:pathLst>
                    </a:custGeom>
                    <a:solidFill>
                      <a:srgbClr val="46AAB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63" name="Freeform: Shape 862">
                      <a:extLst>
                        <a:ext uri="{FF2B5EF4-FFF2-40B4-BE49-F238E27FC236}">
                          <a16:creationId xmlns:a16="http://schemas.microsoft.com/office/drawing/2014/main" id="{B01CB467-0CC3-FFEE-1C7B-9E46CFACA1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9306" y="3462337"/>
                      <a:ext cx="87630" cy="144779"/>
                    </a:xfrm>
                    <a:custGeom>
                      <a:avLst/>
                      <a:gdLst>
                        <a:gd name="connsiteX0" fmla="*/ 953 w 87630"/>
                        <a:gd name="connsiteY0" fmla="*/ 0 h 144779"/>
                        <a:gd name="connsiteX1" fmla="*/ 5715 w 87630"/>
                        <a:gd name="connsiteY1" fmla="*/ 2858 h 144779"/>
                        <a:gd name="connsiteX2" fmla="*/ 5715 w 87630"/>
                        <a:gd name="connsiteY2" fmla="*/ 77152 h 144779"/>
                        <a:gd name="connsiteX3" fmla="*/ 19050 w 87630"/>
                        <a:gd name="connsiteY3" fmla="*/ 100013 h 144779"/>
                        <a:gd name="connsiteX4" fmla="*/ 87630 w 87630"/>
                        <a:gd name="connsiteY4" fmla="*/ 139065 h 144779"/>
                        <a:gd name="connsiteX5" fmla="*/ 87630 w 87630"/>
                        <a:gd name="connsiteY5" fmla="*/ 144780 h 144779"/>
                        <a:gd name="connsiteX6" fmla="*/ 18098 w 87630"/>
                        <a:gd name="connsiteY6" fmla="*/ 104775 h 144779"/>
                        <a:gd name="connsiteX7" fmla="*/ 0 w 87630"/>
                        <a:gd name="connsiteY7" fmla="*/ 74295 h 144779"/>
                        <a:gd name="connsiteX8" fmla="*/ 953 w 87630"/>
                        <a:gd name="connsiteY8" fmla="*/ 0 h 1447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7630" h="144779">
                          <a:moveTo>
                            <a:pt x="953" y="0"/>
                          </a:moveTo>
                          <a:lnTo>
                            <a:pt x="5715" y="2858"/>
                          </a:lnTo>
                          <a:lnTo>
                            <a:pt x="5715" y="77152"/>
                          </a:lnTo>
                          <a:cubicBezTo>
                            <a:pt x="5715" y="85725"/>
                            <a:pt x="11430" y="95250"/>
                            <a:pt x="19050" y="100013"/>
                          </a:cubicBezTo>
                          <a:lnTo>
                            <a:pt x="87630" y="139065"/>
                          </a:lnTo>
                          <a:lnTo>
                            <a:pt x="87630" y="144780"/>
                          </a:lnTo>
                          <a:lnTo>
                            <a:pt x="18098" y="104775"/>
                          </a:lnTo>
                          <a:cubicBezTo>
                            <a:pt x="8573" y="99060"/>
                            <a:pt x="0" y="84773"/>
                            <a:pt x="0" y="74295"/>
                          </a:cubicBezTo>
                          <a:lnTo>
                            <a:pt x="953" y="0"/>
                          </a:lnTo>
                          <a:close/>
                        </a:path>
                      </a:pathLst>
                    </a:custGeom>
                    <a:solidFill>
                      <a:srgbClr val="08355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850" name="Graphic 3">
                    <a:extLst>
                      <a:ext uri="{FF2B5EF4-FFF2-40B4-BE49-F238E27FC236}">
                        <a16:creationId xmlns:a16="http://schemas.microsoft.com/office/drawing/2014/main" id="{F232246B-8BD5-5FDA-9C45-3A728F44A289}"/>
                      </a:ext>
                    </a:extLst>
                  </p:cNvPr>
                  <p:cNvGrpSpPr/>
                  <p:nvPr/>
                </p:nvGrpSpPr>
                <p:grpSpPr>
                  <a:xfrm>
                    <a:off x="5865256" y="3521868"/>
                    <a:ext cx="160258" cy="103346"/>
                    <a:chOff x="5865256" y="3521868"/>
                    <a:chExt cx="160258" cy="103346"/>
                  </a:xfrm>
                </p:grpSpPr>
                <p:sp>
                  <p:nvSpPr>
                    <p:cNvPr id="855" name="Freeform: Shape 854">
                      <a:extLst>
                        <a:ext uri="{FF2B5EF4-FFF2-40B4-BE49-F238E27FC236}">
                          <a16:creationId xmlns:a16="http://schemas.microsoft.com/office/drawing/2014/main" id="{201C691C-C802-B31F-C25C-AC9269240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5494" y="3571874"/>
                      <a:ext cx="69532" cy="51435"/>
                    </a:xfrm>
                    <a:custGeom>
                      <a:avLst/>
                      <a:gdLst>
                        <a:gd name="connsiteX0" fmla="*/ 0 w 69532"/>
                        <a:gd name="connsiteY0" fmla="*/ 0 h 51435"/>
                        <a:gd name="connsiteX1" fmla="*/ 0 w 69532"/>
                        <a:gd name="connsiteY1" fmla="*/ 0 h 51435"/>
                        <a:gd name="connsiteX2" fmla="*/ 0 w 69532"/>
                        <a:gd name="connsiteY2" fmla="*/ 952 h 51435"/>
                        <a:gd name="connsiteX3" fmla="*/ 0 w 69532"/>
                        <a:gd name="connsiteY3" fmla="*/ 1905 h 51435"/>
                        <a:gd name="connsiteX4" fmla="*/ 0 w 69532"/>
                        <a:gd name="connsiteY4" fmla="*/ 1905 h 51435"/>
                        <a:gd name="connsiteX5" fmla="*/ 953 w 69532"/>
                        <a:gd name="connsiteY5" fmla="*/ 2858 h 51435"/>
                        <a:gd name="connsiteX6" fmla="*/ 1905 w 69532"/>
                        <a:gd name="connsiteY6" fmla="*/ 2858 h 51435"/>
                        <a:gd name="connsiteX7" fmla="*/ 2857 w 69532"/>
                        <a:gd name="connsiteY7" fmla="*/ 2858 h 51435"/>
                        <a:gd name="connsiteX8" fmla="*/ 69532 w 69532"/>
                        <a:gd name="connsiteY8" fmla="*/ 40958 h 51435"/>
                        <a:gd name="connsiteX9" fmla="*/ 69532 w 69532"/>
                        <a:gd name="connsiteY9" fmla="*/ 51435 h 51435"/>
                        <a:gd name="connsiteX10" fmla="*/ 2857 w 69532"/>
                        <a:gd name="connsiteY10" fmla="*/ 13335 h 51435"/>
                        <a:gd name="connsiteX11" fmla="*/ 2857 w 69532"/>
                        <a:gd name="connsiteY11" fmla="*/ 13335 h 51435"/>
                        <a:gd name="connsiteX12" fmla="*/ 2857 w 69532"/>
                        <a:gd name="connsiteY12" fmla="*/ 13335 h 51435"/>
                        <a:gd name="connsiteX13" fmla="*/ 1905 w 69532"/>
                        <a:gd name="connsiteY13" fmla="*/ 13335 h 51435"/>
                        <a:gd name="connsiteX14" fmla="*/ 1905 w 69532"/>
                        <a:gd name="connsiteY14" fmla="*/ 13335 h 51435"/>
                        <a:gd name="connsiteX15" fmla="*/ 953 w 69532"/>
                        <a:gd name="connsiteY15" fmla="*/ 12383 h 51435"/>
                        <a:gd name="connsiteX16" fmla="*/ 953 w 69532"/>
                        <a:gd name="connsiteY16" fmla="*/ 12383 h 51435"/>
                        <a:gd name="connsiteX17" fmla="*/ 953 w 69532"/>
                        <a:gd name="connsiteY17" fmla="*/ 12383 h 51435"/>
                        <a:gd name="connsiteX18" fmla="*/ 953 w 69532"/>
                        <a:gd name="connsiteY18" fmla="*/ 12383 h 51435"/>
                        <a:gd name="connsiteX19" fmla="*/ 953 w 69532"/>
                        <a:gd name="connsiteY19" fmla="*/ 11430 h 51435"/>
                        <a:gd name="connsiteX20" fmla="*/ 953 w 69532"/>
                        <a:gd name="connsiteY20" fmla="*/ 11430 h 51435"/>
                        <a:gd name="connsiteX21" fmla="*/ 953 w 69532"/>
                        <a:gd name="connsiteY21" fmla="*/ 11430 h 51435"/>
                        <a:gd name="connsiteX22" fmla="*/ 953 w 69532"/>
                        <a:gd name="connsiteY22" fmla="*/ 11430 h 51435"/>
                        <a:gd name="connsiteX23" fmla="*/ 953 w 69532"/>
                        <a:gd name="connsiteY23" fmla="*/ 10477 h 51435"/>
                        <a:gd name="connsiteX24" fmla="*/ 953 w 69532"/>
                        <a:gd name="connsiteY24" fmla="*/ 10477 h 51435"/>
                        <a:gd name="connsiteX25" fmla="*/ 953 w 69532"/>
                        <a:gd name="connsiteY25" fmla="*/ 10477 h 51435"/>
                        <a:gd name="connsiteX26" fmla="*/ 0 w 69532"/>
                        <a:gd name="connsiteY26" fmla="*/ 0 h 514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9532" h="51435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952"/>
                            <a:pt x="0" y="952"/>
                            <a:pt x="0" y="952"/>
                          </a:cubicBezTo>
                          <a:cubicBezTo>
                            <a:pt x="0" y="952"/>
                            <a:pt x="0" y="1905"/>
                            <a:pt x="0" y="1905"/>
                          </a:cubicBezTo>
                          <a:cubicBezTo>
                            <a:pt x="0" y="1905"/>
                            <a:pt x="0" y="1905"/>
                            <a:pt x="0" y="1905"/>
                          </a:cubicBezTo>
                          <a:cubicBezTo>
                            <a:pt x="0" y="1905"/>
                            <a:pt x="0" y="2858"/>
                            <a:pt x="953" y="2858"/>
                          </a:cubicBezTo>
                          <a:cubicBezTo>
                            <a:pt x="953" y="2858"/>
                            <a:pt x="953" y="2858"/>
                            <a:pt x="1905" y="2858"/>
                          </a:cubicBezTo>
                          <a:cubicBezTo>
                            <a:pt x="1905" y="2858"/>
                            <a:pt x="1905" y="2858"/>
                            <a:pt x="2857" y="2858"/>
                          </a:cubicBezTo>
                          <a:lnTo>
                            <a:pt x="69532" y="40958"/>
                          </a:lnTo>
                          <a:lnTo>
                            <a:pt x="69532" y="51435"/>
                          </a:lnTo>
                          <a:lnTo>
                            <a:pt x="2857" y="13335"/>
                          </a:lnTo>
                          <a:cubicBezTo>
                            <a:pt x="2857" y="13335"/>
                            <a:pt x="2857" y="13335"/>
                            <a:pt x="2857" y="13335"/>
                          </a:cubicBezTo>
                          <a:cubicBezTo>
                            <a:pt x="2857" y="13335"/>
                            <a:pt x="2857" y="13335"/>
                            <a:pt x="2857" y="13335"/>
                          </a:cubicBezTo>
                          <a:cubicBezTo>
                            <a:pt x="2857" y="13335"/>
                            <a:pt x="2857" y="13335"/>
                            <a:pt x="1905" y="13335"/>
                          </a:cubicBezTo>
                          <a:cubicBezTo>
                            <a:pt x="1905" y="13335"/>
                            <a:pt x="1905" y="13335"/>
                            <a:pt x="1905" y="13335"/>
                          </a:cubicBezTo>
                          <a:cubicBezTo>
                            <a:pt x="1905" y="13335"/>
                            <a:pt x="1905" y="13335"/>
                            <a:pt x="953" y="12383"/>
                          </a:cubicBezTo>
                          <a:cubicBezTo>
                            <a:pt x="953" y="12383"/>
                            <a:pt x="953" y="12383"/>
                            <a:pt x="953" y="12383"/>
                          </a:cubicBezTo>
                          <a:cubicBezTo>
                            <a:pt x="953" y="12383"/>
                            <a:pt x="953" y="12383"/>
                            <a:pt x="953" y="12383"/>
                          </a:cubicBezTo>
                          <a:cubicBezTo>
                            <a:pt x="953" y="12383"/>
                            <a:pt x="953" y="12383"/>
                            <a:pt x="953" y="12383"/>
                          </a:cubicBezTo>
                          <a:cubicBezTo>
                            <a:pt x="953" y="12383"/>
                            <a:pt x="953" y="12383"/>
                            <a:pt x="953" y="11430"/>
                          </a:cubicBezTo>
                          <a:cubicBezTo>
                            <a:pt x="953" y="11430"/>
                            <a:pt x="953" y="11430"/>
                            <a:pt x="953" y="11430"/>
                          </a:cubicBezTo>
                          <a:cubicBezTo>
                            <a:pt x="953" y="11430"/>
                            <a:pt x="953" y="11430"/>
                            <a:pt x="953" y="11430"/>
                          </a:cubicBezTo>
                          <a:cubicBezTo>
                            <a:pt x="953" y="11430"/>
                            <a:pt x="953" y="11430"/>
                            <a:pt x="953" y="11430"/>
                          </a:cubicBezTo>
                          <a:cubicBezTo>
                            <a:pt x="953" y="11430"/>
                            <a:pt x="953" y="11430"/>
                            <a:pt x="953" y="10477"/>
                          </a:cubicBezTo>
                          <a:cubicBezTo>
                            <a:pt x="953" y="10477"/>
                            <a:pt x="953" y="10477"/>
                            <a:pt x="953" y="10477"/>
                          </a:cubicBezTo>
                          <a:lnTo>
                            <a:pt x="953" y="104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F43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56" name="Freeform: Shape 855">
                      <a:extLst>
                        <a:ext uri="{FF2B5EF4-FFF2-40B4-BE49-F238E27FC236}">
                          <a16:creationId xmlns:a16="http://schemas.microsoft.com/office/drawing/2014/main" id="{77FD0B13-A69C-6315-B06A-FB91F955A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5026" y="3565207"/>
                      <a:ext cx="90487" cy="60007"/>
                    </a:xfrm>
                    <a:custGeom>
                      <a:avLst/>
                      <a:gdLst>
                        <a:gd name="connsiteX0" fmla="*/ 1905 w 90487"/>
                        <a:gd name="connsiteY0" fmla="*/ 49530 h 60007"/>
                        <a:gd name="connsiteX1" fmla="*/ 1905 w 90487"/>
                        <a:gd name="connsiteY1" fmla="*/ 49530 h 60007"/>
                        <a:gd name="connsiteX2" fmla="*/ 4763 w 90487"/>
                        <a:gd name="connsiteY2" fmla="*/ 49530 h 60007"/>
                        <a:gd name="connsiteX3" fmla="*/ 4763 w 90487"/>
                        <a:gd name="connsiteY3" fmla="*/ 49530 h 60007"/>
                        <a:gd name="connsiteX4" fmla="*/ 7620 w 90487"/>
                        <a:gd name="connsiteY4" fmla="*/ 49530 h 60007"/>
                        <a:gd name="connsiteX5" fmla="*/ 7620 w 90487"/>
                        <a:gd name="connsiteY5" fmla="*/ 49530 h 60007"/>
                        <a:gd name="connsiteX6" fmla="*/ 10478 w 90487"/>
                        <a:gd name="connsiteY6" fmla="*/ 48577 h 60007"/>
                        <a:gd name="connsiteX7" fmla="*/ 87630 w 90487"/>
                        <a:gd name="connsiteY7" fmla="*/ 3810 h 60007"/>
                        <a:gd name="connsiteX8" fmla="*/ 90488 w 90487"/>
                        <a:gd name="connsiteY8" fmla="*/ 0 h 60007"/>
                        <a:gd name="connsiteX9" fmla="*/ 90488 w 90487"/>
                        <a:gd name="connsiteY9" fmla="*/ 10477 h 60007"/>
                        <a:gd name="connsiteX10" fmla="*/ 87630 w 90487"/>
                        <a:gd name="connsiteY10" fmla="*/ 14288 h 60007"/>
                        <a:gd name="connsiteX11" fmla="*/ 10478 w 90487"/>
                        <a:gd name="connsiteY11" fmla="*/ 59055 h 60007"/>
                        <a:gd name="connsiteX12" fmla="*/ 9525 w 90487"/>
                        <a:gd name="connsiteY12" fmla="*/ 60007 h 60007"/>
                        <a:gd name="connsiteX13" fmla="*/ 8573 w 90487"/>
                        <a:gd name="connsiteY13" fmla="*/ 60007 h 60007"/>
                        <a:gd name="connsiteX14" fmla="*/ 7620 w 90487"/>
                        <a:gd name="connsiteY14" fmla="*/ 60007 h 60007"/>
                        <a:gd name="connsiteX15" fmla="*/ 7620 w 90487"/>
                        <a:gd name="connsiteY15" fmla="*/ 60007 h 60007"/>
                        <a:gd name="connsiteX16" fmla="*/ 7620 w 90487"/>
                        <a:gd name="connsiteY16" fmla="*/ 60007 h 60007"/>
                        <a:gd name="connsiteX17" fmla="*/ 6668 w 90487"/>
                        <a:gd name="connsiteY17" fmla="*/ 60007 h 60007"/>
                        <a:gd name="connsiteX18" fmla="*/ 5715 w 90487"/>
                        <a:gd name="connsiteY18" fmla="*/ 60007 h 60007"/>
                        <a:gd name="connsiteX19" fmla="*/ 4763 w 90487"/>
                        <a:gd name="connsiteY19" fmla="*/ 60007 h 60007"/>
                        <a:gd name="connsiteX20" fmla="*/ 4763 w 90487"/>
                        <a:gd name="connsiteY20" fmla="*/ 60007 h 60007"/>
                        <a:gd name="connsiteX21" fmla="*/ 4763 w 90487"/>
                        <a:gd name="connsiteY21" fmla="*/ 60007 h 60007"/>
                        <a:gd name="connsiteX22" fmla="*/ 4763 w 90487"/>
                        <a:gd name="connsiteY22" fmla="*/ 60007 h 60007"/>
                        <a:gd name="connsiteX23" fmla="*/ 3810 w 90487"/>
                        <a:gd name="connsiteY23" fmla="*/ 60007 h 60007"/>
                        <a:gd name="connsiteX24" fmla="*/ 2858 w 90487"/>
                        <a:gd name="connsiteY24" fmla="*/ 60007 h 60007"/>
                        <a:gd name="connsiteX25" fmla="*/ 2858 w 90487"/>
                        <a:gd name="connsiteY25" fmla="*/ 60007 h 60007"/>
                        <a:gd name="connsiteX26" fmla="*/ 2858 w 90487"/>
                        <a:gd name="connsiteY26" fmla="*/ 60007 h 60007"/>
                        <a:gd name="connsiteX27" fmla="*/ 1905 w 90487"/>
                        <a:gd name="connsiteY27" fmla="*/ 60007 h 60007"/>
                        <a:gd name="connsiteX28" fmla="*/ 0 w 90487"/>
                        <a:gd name="connsiteY28" fmla="*/ 59055 h 60007"/>
                        <a:gd name="connsiteX29" fmla="*/ 0 w 90487"/>
                        <a:gd name="connsiteY29" fmla="*/ 48577 h 60007"/>
                        <a:gd name="connsiteX30" fmla="*/ 1905 w 90487"/>
                        <a:gd name="connsiteY30" fmla="*/ 49530 h 60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90487" h="60007">
                          <a:moveTo>
                            <a:pt x="1905" y="49530"/>
                          </a:moveTo>
                          <a:cubicBezTo>
                            <a:pt x="1905" y="49530"/>
                            <a:pt x="1905" y="49530"/>
                            <a:pt x="1905" y="49530"/>
                          </a:cubicBezTo>
                          <a:cubicBezTo>
                            <a:pt x="2858" y="49530"/>
                            <a:pt x="3810" y="49530"/>
                            <a:pt x="4763" y="49530"/>
                          </a:cubicBezTo>
                          <a:cubicBezTo>
                            <a:pt x="4763" y="49530"/>
                            <a:pt x="4763" y="49530"/>
                            <a:pt x="4763" y="49530"/>
                          </a:cubicBezTo>
                          <a:cubicBezTo>
                            <a:pt x="5715" y="49530"/>
                            <a:pt x="6668" y="49530"/>
                            <a:pt x="7620" y="49530"/>
                          </a:cubicBezTo>
                          <a:cubicBezTo>
                            <a:pt x="7620" y="49530"/>
                            <a:pt x="7620" y="49530"/>
                            <a:pt x="7620" y="49530"/>
                          </a:cubicBezTo>
                          <a:cubicBezTo>
                            <a:pt x="8573" y="49530"/>
                            <a:pt x="9525" y="48577"/>
                            <a:pt x="10478" y="48577"/>
                          </a:cubicBezTo>
                          <a:lnTo>
                            <a:pt x="87630" y="3810"/>
                          </a:lnTo>
                          <a:cubicBezTo>
                            <a:pt x="89535" y="2857"/>
                            <a:pt x="90488" y="1905"/>
                            <a:pt x="90488" y="0"/>
                          </a:cubicBezTo>
                          <a:lnTo>
                            <a:pt x="90488" y="10477"/>
                          </a:lnTo>
                          <a:cubicBezTo>
                            <a:pt x="90488" y="11430"/>
                            <a:pt x="89535" y="13335"/>
                            <a:pt x="87630" y="14288"/>
                          </a:cubicBezTo>
                          <a:lnTo>
                            <a:pt x="10478" y="59055"/>
                          </a:lnTo>
                          <a:cubicBezTo>
                            <a:pt x="10478" y="59055"/>
                            <a:pt x="9525" y="59055"/>
                            <a:pt x="9525" y="60007"/>
                          </a:cubicBezTo>
                          <a:cubicBezTo>
                            <a:pt x="9525" y="60007"/>
                            <a:pt x="8573" y="60007"/>
                            <a:pt x="8573" y="60007"/>
                          </a:cubicBezTo>
                          <a:cubicBezTo>
                            <a:pt x="8573" y="60007"/>
                            <a:pt x="8573" y="60007"/>
                            <a:pt x="7620" y="60007"/>
                          </a:cubicBezTo>
                          <a:cubicBezTo>
                            <a:pt x="7620" y="60007"/>
                            <a:pt x="7620" y="60007"/>
                            <a:pt x="7620" y="60007"/>
                          </a:cubicBezTo>
                          <a:cubicBezTo>
                            <a:pt x="7620" y="60007"/>
                            <a:pt x="7620" y="60007"/>
                            <a:pt x="7620" y="60007"/>
                          </a:cubicBezTo>
                          <a:cubicBezTo>
                            <a:pt x="7620" y="60007"/>
                            <a:pt x="6668" y="60007"/>
                            <a:pt x="6668" y="60007"/>
                          </a:cubicBezTo>
                          <a:cubicBezTo>
                            <a:pt x="6668" y="60007"/>
                            <a:pt x="5715" y="60007"/>
                            <a:pt x="5715" y="60007"/>
                          </a:cubicBezTo>
                          <a:cubicBezTo>
                            <a:pt x="5715" y="60007"/>
                            <a:pt x="4763" y="60007"/>
                            <a:pt x="4763" y="60007"/>
                          </a:cubicBezTo>
                          <a:cubicBezTo>
                            <a:pt x="4763" y="60007"/>
                            <a:pt x="4763" y="60007"/>
                            <a:pt x="4763" y="60007"/>
                          </a:cubicBezTo>
                          <a:cubicBezTo>
                            <a:pt x="4763" y="60007"/>
                            <a:pt x="4763" y="60007"/>
                            <a:pt x="4763" y="60007"/>
                          </a:cubicBezTo>
                          <a:cubicBezTo>
                            <a:pt x="4763" y="60007"/>
                            <a:pt x="4763" y="60007"/>
                            <a:pt x="4763" y="60007"/>
                          </a:cubicBezTo>
                          <a:cubicBezTo>
                            <a:pt x="4763" y="60007"/>
                            <a:pt x="3810" y="60007"/>
                            <a:pt x="3810" y="60007"/>
                          </a:cubicBezTo>
                          <a:cubicBezTo>
                            <a:pt x="3810" y="60007"/>
                            <a:pt x="2858" y="60007"/>
                            <a:pt x="2858" y="60007"/>
                          </a:cubicBezTo>
                          <a:cubicBezTo>
                            <a:pt x="2858" y="60007"/>
                            <a:pt x="2858" y="60007"/>
                            <a:pt x="2858" y="60007"/>
                          </a:cubicBezTo>
                          <a:cubicBezTo>
                            <a:pt x="2858" y="60007"/>
                            <a:pt x="2858" y="60007"/>
                            <a:pt x="2858" y="60007"/>
                          </a:cubicBezTo>
                          <a:cubicBezTo>
                            <a:pt x="2858" y="60007"/>
                            <a:pt x="1905" y="60007"/>
                            <a:pt x="1905" y="60007"/>
                          </a:cubicBezTo>
                          <a:cubicBezTo>
                            <a:pt x="953" y="60007"/>
                            <a:pt x="953" y="59055"/>
                            <a:pt x="0" y="59055"/>
                          </a:cubicBezTo>
                          <a:lnTo>
                            <a:pt x="0" y="48577"/>
                          </a:lnTo>
                          <a:cubicBezTo>
                            <a:pt x="0" y="48577"/>
                            <a:pt x="953" y="48577"/>
                            <a:pt x="1905" y="49530"/>
                          </a:cubicBezTo>
                          <a:close/>
                        </a:path>
                      </a:pathLst>
                    </a:custGeom>
                    <a:solidFill>
                      <a:srgbClr val="294F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57" name="Freeform: Shape 856">
                      <a:extLst>
                        <a:ext uri="{FF2B5EF4-FFF2-40B4-BE49-F238E27FC236}">
                          <a16:creationId xmlns:a16="http://schemas.microsoft.com/office/drawing/2014/main" id="{853E22F1-8655-3FDA-F162-56BD8EC44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65256" y="3521868"/>
                      <a:ext cx="159543" cy="92392"/>
                    </a:xfrm>
                    <a:custGeom>
                      <a:avLst/>
                      <a:gdLst>
                        <a:gd name="connsiteX0" fmla="*/ 2143 w 159543"/>
                        <a:gd name="connsiteY0" fmla="*/ 46196 h 92392"/>
                        <a:gd name="connsiteX1" fmla="*/ 2143 w 159543"/>
                        <a:gd name="connsiteY1" fmla="*/ 52864 h 92392"/>
                        <a:gd name="connsiteX2" fmla="*/ 68818 w 159543"/>
                        <a:gd name="connsiteY2" fmla="*/ 90964 h 92392"/>
                        <a:gd name="connsiteX3" fmla="*/ 80248 w 159543"/>
                        <a:gd name="connsiteY3" fmla="*/ 90964 h 92392"/>
                        <a:gd name="connsiteX4" fmla="*/ 157401 w 159543"/>
                        <a:gd name="connsiteY4" fmla="*/ 46196 h 92392"/>
                        <a:gd name="connsiteX5" fmla="*/ 157401 w 159543"/>
                        <a:gd name="connsiteY5" fmla="*/ 39529 h 92392"/>
                        <a:gd name="connsiteX6" fmla="*/ 90726 w 159543"/>
                        <a:gd name="connsiteY6" fmla="*/ 1429 h 92392"/>
                        <a:gd name="connsiteX7" fmla="*/ 79296 w 159543"/>
                        <a:gd name="connsiteY7" fmla="*/ 1429 h 92392"/>
                        <a:gd name="connsiteX8" fmla="*/ 2143 w 159543"/>
                        <a:gd name="connsiteY8" fmla="*/ 46196 h 92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9543" h="92392">
                          <a:moveTo>
                            <a:pt x="2143" y="46196"/>
                          </a:moveTo>
                          <a:cubicBezTo>
                            <a:pt x="-714" y="48101"/>
                            <a:pt x="-714" y="50959"/>
                            <a:pt x="2143" y="52864"/>
                          </a:cubicBezTo>
                          <a:lnTo>
                            <a:pt x="68818" y="90964"/>
                          </a:lnTo>
                          <a:cubicBezTo>
                            <a:pt x="71676" y="92869"/>
                            <a:pt x="77391" y="92869"/>
                            <a:pt x="80248" y="90964"/>
                          </a:cubicBezTo>
                          <a:lnTo>
                            <a:pt x="157401" y="46196"/>
                          </a:lnTo>
                          <a:cubicBezTo>
                            <a:pt x="160258" y="44291"/>
                            <a:pt x="160258" y="41434"/>
                            <a:pt x="157401" y="39529"/>
                          </a:cubicBezTo>
                          <a:lnTo>
                            <a:pt x="90726" y="1429"/>
                          </a:lnTo>
                          <a:cubicBezTo>
                            <a:pt x="87868" y="-476"/>
                            <a:pt x="82153" y="-476"/>
                            <a:pt x="79296" y="1429"/>
                          </a:cubicBezTo>
                          <a:lnTo>
                            <a:pt x="2143" y="46196"/>
                          </a:lnTo>
                          <a:close/>
                        </a:path>
                      </a:pathLst>
                    </a:custGeom>
                    <a:solidFill>
                      <a:srgbClr val="37637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851" name="Graphic 3">
                    <a:extLst>
                      <a:ext uri="{FF2B5EF4-FFF2-40B4-BE49-F238E27FC236}">
                        <a16:creationId xmlns:a16="http://schemas.microsoft.com/office/drawing/2014/main" id="{0DD2CF87-CB87-0B52-BADC-1D7B051B3FD1}"/>
                      </a:ext>
                    </a:extLst>
                  </p:cNvPr>
                  <p:cNvGrpSpPr/>
                  <p:nvPr/>
                </p:nvGrpSpPr>
                <p:grpSpPr>
                  <a:xfrm>
                    <a:off x="5841681" y="3425394"/>
                    <a:ext cx="99060" cy="113889"/>
                    <a:chOff x="5841681" y="3425394"/>
                    <a:chExt cx="99060" cy="113889"/>
                  </a:xfrm>
                </p:grpSpPr>
                <p:sp>
                  <p:nvSpPr>
                    <p:cNvPr id="852" name="Freeform: Shape 851">
                      <a:extLst>
                        <a:ext uri="{FF2B5EF4-FFF2-40B4-BE49-F238E27FC236}">
                          <a16:creationId xmlns:a16="http://schemas.microsoft.com/office/drawing/2014/main" id="{7D171BF2-72B7-BE48-2C74-F23F7CE852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2634" y="3478529"/>
                      <a:ext cx="10477" cy="60007"/>
                    </a:xfrm>
                    <a:custGeom>
                      <a:avLst/>
                      <a:gdLst>
                        <a:gd name="connsiteX0" fmla="*/ 9525 w 10477"/>
                        <a:gd name="connsiteY0" fmla="*/ 2858 h 60007"/>
                        <a:gd name="connsiteX1" fmla="*/ 9525 w 10477"/>
                        <a:gd name="connsiteY1" fmla="*/ 56198 h 60007"/>
                        <a:gd name="connsiteX2" fmla="*/ 9525 w 10477"/>
                        <a:gd name="connsiteY2" fmla="*/ 57150 h 60007"/>
                        <a:gd name="connsiteX3" fmla="*/ 9525 w 10477"/>
                        <a:gd name="connsiteY3" fmla="*/ 57150 h 60007"/>
                        <a:gd name="connsiteX4" fmla="*/ 9525 w 10477"/>
                        <a:gd name="connsiteY4" fmla="*/ 58103 h 60007"/>
                        <a:gd name="connsiteX5" fmla="*/ 9525 w 10477"/>
                        <a:gd name="connsiteY5" fmla="*/ 58103 h 60007"/>
                        <a:gd name="connsiteX6" fmla="*/ 9525 w 10477"/>
                        <a:gd name="connsiteY6" fmla="*/ 59055 h 60007"/>
                        <a:gd name="connsiteX7" fmla="*/ 10477 w 10477"/>
                        <a:gd name="connsiteY7" fmla="*/ 60008 h 60007"/>
                        <a:gd name="connsiteX8" fmla="*/ 952 w 10477"/>
                        <a:gd name="connsiteY8" fmla="*/ 54293 h 60007"/>
                        <a:gd name="connsiteX9" fmla="*/ 0 w 10477"/>
                        <a:gd name="connsiteY9" fmla="*/ 53340 h 60007"/>
                        <a:gd name="connsiteX10" fmla="*/ 0 w 10477"/>
                        <a:gd name="connsiteY10" fmla="*/ 53340 h 60007"/>
                        <a:gd name="connsiteX11" fmla="*/ 0 w 10477"/>
                        <a:gd name="connsiteY11" fmla="*/ 53340 h 60007"/>
                        <a:gd name="connsiteX12" fmla="*/ 0 w 10477"/>
                        <a:gd name="connsiteY12" fmla="*/ 53340 h 60007"/>
                        <a:gd name="connsiteX13" fmla="*/ 0 w 10477"/>
                        <a:gd name="connsiteY13" fmla="*/ 53340 h 60007"/>
                        <a:gd name="connsiteX14" fmla="*/ 0 w 10477"/>
                        <a:gd name="connsiteY14" fmla="*/ 53340 h 60007"/>
                        <a:gd name="connsiteX15" fmla="*/ 0 w 10477"/>
                        <a:gd name="connsiteY15" fmla="*/ 53340 h 60007"/>
                        <a:gd name="connsiteX16" fmla="*/ 0 w 10477"/>
                        <a:gd name="connsiteY16" fmla="*/ 53340 h 60007"/>
                        <a:gd name="connsiteX17" fmla="*/ 0 w 10477"/>
                        <a:gd name="connsiteY17" fmla="*/ 53340 h 60007"/>
                        <a:gd name="connsiteX18" fmla="*/ 0 w 10477"/>
                        <a:gd name="connsiteY18" fmla="*/ 53340 h 60007"/>
                        <a:gd name="connsiteX19" fmla="*/ 0 w 10477"/>
                        <a:gd name="connsiteY19" fmla="*/ 53340 h 60007"/>
                        <a:gd name="connsiteX20" fmla="*/ 0 w 10477"/>
                        <a:gd name="connsiteY20" fmla="*/ 53340 h 60007"/>
                        <a:gd name="connsiteX21" fmla="*/ 0 w 10477"/>
                        <a:gd name="connsiteY21" fmla="*/ 53340 h 60007"/>
                        <a:gd name="connsiteX22" fmla="*/ 0 w 10477"/>
                        <a:gd name="connsiteY22" fmla="*/ 53340 h 60007"/>
                        <a:gd name="connsiteX23" fmla="*/ 0 w 10477"/>
                        <a:gd name="connsiteY23" fmla="*/ 53340 h 60007"/>
                        <a:gd name="connsiteX24" fmla="*/ 0 w 10477"/>
                        <a:gd name="connsiteY24" fmla="*/ 53340 h 60007"/>
                        <a:gd name="connsiteX25" fmla="*/ 0 w 10477"/>
                        <a:gd name="connsiteY25" fmla="*/ 0 h 60007"/>
                        <a:gd name="connsiteX26" fmla="*/ 9525 w 10477"/>
                        <a:gd name="connsiteY26" fmla="*/ 2858 h 60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0477" h="60007">
                          <a:moveTo>
                            <a:pt x="9525" y="2858"/>
                          </a:moveTo>
                          <a:lnTo>
                            <a:pt x="9525" y="56198"/>
                          </a:lnTo>
                          <a:cubicBezTo>
                            <a:pt x="9525" y="56198"/>
                            <a:pt x="9525" y="57150"/>
                            <a:pt x="9525" y="57150"/>
                          </a:cubicBezTo>
                          <a:cubicBezTo>
                            <a:pt x="9525" y="57150"/>
                            <a:pt x="9525" y="57150"/>
                            <a:pt x="9525" y="57150"/>
                          </a:cubicBezTo>
                          <a:cubicBezTo>
                            <a:pt x="9525" y="57150"/>
                            <a:pt x="9525" y="58103"/>
                            <a:pt x="9525" y="58103"/>
                          </a:cubicBezTo>
                          <a:cubicBezTo>
                            <a:pt x="9525" y="58103"/>
                            <a:pt x="9525" y="58103"/>
                            <a:pt x="9525" y="58103"/>
                          </a:cubicBezTo>
                          <a:cubicBezTo>
                            <a:pt x="9525" y="58103"/>
                            <a:pt x="9525" y="58103"/>
                            <a:pt x="9525" y="59055"/>
                          </a:cubicBezTo>
                          <a:cubicBezTo>
                            <a:pt x="9525" y="59055"/>
                            <a:pt x="10477" y="60008"/>
                            <a:pt x="10477" y="60008"/>
                          </a:cubicBezTo>
                          <a:lnTo>
                            <a:pt x="952" y="54293"/>
                          </a:lnTo>
                          <a:cubicBezTo>
                            <a:pt x="952" y="54293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lnTo>
                            <a:pt x="0" y="53340"/>
                          </a:lnTo>
                          <a:lnTo>
                            <a:pt x="0" y="0"/>
                          </a:lnTo>
                          <a:lnTo>
                            <a:pt x="9525" y="2858"/>
                          </a:lnTo>
                          <a:close/>
                        </a:path>
                      </a:pathLst>
                    </a:custGeom>
                    <a:solidFill>
                      <a:srgbClr val="0534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53" name="Freeform: Shape 852">
                      <a:extLst>
                        <a:ext uri="{FF2B5EF4-FFF2-40B4-BE49-F238E27FC236}">
                          <a16:creationId xmlns:a16="http://schemas.microsoft.com/office/drawing/2014/main" id="{D289C5C8-6A60-3794-5A3F-349EB282C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1681" y="3428999"/>
                      <a:ext cx="87630" cy="52387"/>
                    </a:xfrm>
                    <a:custGeom>
                      <a:avLst/>
                      <a:gdLst>
                        <a:gd name="connsiteX0" fmla="*/ 13335 w 87630"/>
                        <a:gd name="connsiteY0" fmla="*/ 43815 h 52387"/>
                        <a:gd name="connsiteX1" fmla="*/ 13335 w 87630"/>
                        <a:gd name="connsiteY1" fmla="*/ 43815 h 52387"/>
                        <a:gd name="connsiteX2" fmla="*/ 12382 w 87630"/>
                        <a:gd name="connsiteY2" fmla="*/ 44767 h 52387"/>
                        <a:gd name="connsiteX3" fmla="*/ 12382 w 87630"/>
                        <a:gd name="connsiteY3" fmla="*/ 44767 h 52387"/>
                        <a:gd name="connsiteX4" fmla="*/ 11430 w 87630"/>
                        <a:gd name="connsiteY4" fmla="*/ 45720 h 52387"/>
                        <a:gd name="connsiteX5" fmla="*/ 11430 w 87630"/>
                        <a:gd name="connsiteY5" fmla="*/ 45720 h 52387"/>
                        <a:gd name="connsiteX6" fmla="*/ 10478 w 87630"/>
                        <a:gd name="connsiteY6" fmla="*/ 46673 h 52387"/>
                        <a:gd name="connsiteX7" fmla="*/ 10478 w 87630"/>
                        <a:gd name="connsiteY7" fmla="*/ 46673 h 52387"/>
                        <a:gd name="connsiteX8" fmla="*/ 9525 w 87630"/>
                        <a:gd name="connsiteY8" fmla="*/ 48577 h 52387"/>
                        <a:gd name="connsiteX9" fmla="*/ 9525 w 87630"/>
                        <a:gd name="connsiteY9" fmla="*/ 48577 h 52387"/>
                        <a:gd name="connsiteX10" fmla="*/ 9525 w 87630"/>
                        <a:gd name="connsiteY10" fmla="*/ 50483 h 52387"/>
                        <a:gd name="connsiteX11" fmla="*/ 9525 w 87630"/>
                        <a:gd name="connsiteY11" fmla="*/ 50483 h 52387"/>
                        <a:gd name="connsiteX12" fmla="*/ 9525 w 87630"/>
                        <a:gd name="connsiteY12" fmla="*/ 52388 h 52387"/>
                        <a:gd name="connsiteX13" fmla="*/ 0 w 87630"/>
                        <a:gd name="connsiteY13" fmla="*/ 46673 h 52387"/>
                        <a:gd name="connsiteX14" fmla="*/ 0 w 87630"/>
                        <a:gd name="connsiteY14" fmla="*/ 46673 h 52387"/>
                        <a:gd name="connsiteX15" fmla="*/ 0 w 87630"/>
                        <a:gd name="connsiteY15" fmla="*/ 46673 h 52387"/>
                        <a:gd name="connsiteX16" fmla="*/ 0 w 87630"/>
                        <a:gd name="connsiteY16" fmla="*/ 46673 h 52387"/>
                        <a:gd name="connsiteX17" fmla="*/ 0 w 87630"/>
                        <a:gd name="connsiteY17" fmla="*/ 46673 h 52387"/>
                        <a:gd name="connsiteX18" fmla="*/ 0 w 87630"/>
                        <a:gd name="connsiteY18" fmla="*/ 46673 h 52387"/>
                        <a:gd name="connsiteX19" fmla="*/ 0 w 87630"/>
                        <a:gd name="connsiteY19" fmla="*/ 46673 h 52387"/>
                        <a:gd name="connsiteX20" fmla="*/ 0 w 87630"/>
                        <a:gd name="connsiteY20" fmla="*/ 46673 h 52387"/>
                        <a:gd name="connsiteX21" fmla="*/ 0 w 87630"/>
                        <a:gd name="connsiteY21" fmla="*/ 46673 h 52387"/>
                        <a:gd name="connsiteX22" fmla="*/ 0 w 87630"/>
                        <a:gd name="connsiteY22" fmla="*/ 46673 h 52387"/>
                        <a:gd name="connsiteX23" fmla="*/ 0 w 87630"/>
                        <a:gd name="connsiteY23" fmla="*/ 46673 h 52387"/>
                        <a:gd name="connsiteX24" fmla="*/ 0 w 87630"/>
                        <a:gd name="connsiteY24" fmla="*/ 46673 h 52387"/>
                        <a:gd name="connsiteX25" fmla="*/ 0 w 87630"/>
                        <a:gd name="connsiteY25" fmla="*/ 46673 h 52387"/>
                        <a:gd name="connsiteX26" fmla="*/ 0 w 87630"/>
                        <a:gd name="connsiteY26" fmla="*/ 46673 h 52387"/>
                        <a:gd name="connsiteX27" fmla="*/ 0 w 87630"/>
                        <a:gd name="connsiteY27" fmla="*/ 46673 h 52387"/>
                        <a:gd name="connsiteX28" fmla="*/ 0 w 87630"/>
                        <a:gd name="connsiteY28" fmla="*/ 46673 h 52387"/>
                        <a:gd name="connsiteX29" fmla="*/ 0 w 87630"/>
                        <a:gd name="connsiteY29" fmla="*/ 46673 h 52387"/>
                        <a:gd name="connsiteX30" fmla="*/ 0 w 87630"/>
                        <a:gd name="connsiteY30" fmla="*/ 46673 h 52387"/>
                        <a:gd name="connsiteX31" fmla="*/ 0 w 87630"/>
                        <a:gd name="connsiteY31" fmla="*/ 46673 h 52387"/>
                        <a:gd name="connsiteX32" fmla="*/ 0 w 87630"/>
                        <a:gd name="connsiteY32" fmla="*/ 46673 h 52387"/>
                        <a:gd name="connsiteX33" fmla="*/ 0 w 87630"/>
                        <a:gd name="connsiteY33" fmla="*/ 46673 h 52387"/>
                        <a:gd name="connsiteX34" fmla="*/ 0 w 87630"/>
                        <a:gd name="connsiteY34" fmla="*/ 46673 h 52387"/>
                        <a:gd name="connsiteX35" fmla="*/ 0 w 87630"/>
                        <a:gd name="connsiteY35" fmla="*/ 46673 h 52387"/>
                        <a:gd name="connsiteX36" fmla="*/ 0 w 87630"/>
                        <a:gd name="connsiteY36" fmla="*/ 46673 h 52387"/>
                        <a:gd name="connsiteX37" fmla="*/ 0 w 87630"/>
                        <a:gd name="connsiteY37" fmla="*/ 46673 h 52387"/>
                        <a:gd name="connsiteX38" fmla="*/ 0 w 87630"/>
                        <a:gd name="connsiteY38" fmla="*/ 46673 h 52387"/>
                        <a:gd name="connsiteX39" fmla="*/ 0 w 87630"/>
                        <a:gd name="connsiteY39" fmla="*/ 46673 h 52387"/>
                        <a:gd name="connsiteX40" fmla="*/ 0 w 87630"/>
                        <a:gd name="connsiteY40" fmla="*/ 46673 h 52387"/>
                        <a:gd name="connsiteX41" fmla="*/ 0 w 87630"/>
                        <a:gd name="connsiteY41" fmla="*/ 45720 h 52387"/>
                        <a:gd name="connsiteX42" fmla="*/ 0 w 87630"/>
                        <a:gd name="connsiteY42" fmla="*/ 44767 h 52387"/>
                        <a:gd name="connsiteX43" fmla="*/ 0 w 87630"/>
                        <a:gd name="connsiteY43" fmla="*/ 44767 h 52387"/>
                        <a:gd name="connsiteX44" fmla="*/ 0 w 87630"/>
                        <a:gd name="connsiteY44" fmla="*/ 44767 h 52387"/>
                        <a:gd name="connsiteX45" fmla="*/ 0 w 87630"/>
                        <a:gd name="connsiteY45" fmla="*/ 44767 h 52387"/>
                        <a:gd name="connsiteX46" fmla="*/ 0 w 87630"/>
                        <a:gd name="connsiteY46" fmla="*/ 44767 h 52387"/>
                        <a:gd name="connsiteX47" fmla="*/ 0 w 87630"/>
                        <a:gd name="connsiteY47" fmla="*/ 44767 h 52387"/>
                        <a:gd name="connsiteX48" fmla="*/ 0 w 87630"/>
                        <a:gd name="connsiteY48" fmla="*/ 44767 h 52387"/>
                        <a:gd name="connsiteX49" fmla="*/ 0 w 87630"/>
                        <a:gd name="connsiteY49" fmla="*/ 44767 h 52387"/>
                        <a:gd name="connsiteX50" fmla="*/ 0 w 87630"/>
                        <a:gd name="connsiteY50" fmla="*/ 44767 h 52387"/>
                        <a:gd name="connsiteX51" fmla="*/ 0 w 87630"/>
                        <a:gd name="connsiteY51" fmla="*/ 44767 h 52387"/>
                        <a:gd name="connsiteX52" fmla="*/ 0 w 87630"/>
                        <a:gd name="connsiteY52" fmla="*/ 44767 h 52387"/>
                        <a:gd name="connsiteX53" fmla="*/ 0 w 87630"/>
                        <a:gd name="connsiteY53" fmla="*/ 44767 h 52387"/>
                        <a:gd name="connsiteX54" fmla="*/ 0 w 87630"/>
                        <a:gd name="connsiteY54" fmla="*/ 44767 h 52387"/>
                        <a:gd name="connsiteX55" fmla="*/ 0 w 87630"/>
                        <a:gd name="connsiteY55" fmla="*/ 44767 h 52387"/>
                        <a:gd name="connsiteX56" fmla="*/ 0 w 87630"/>
                        <a:gd name="connsiteY56" fmla="*/ 44767 h 52387"/>
                        <a:gd name="connsiteX57" fmla="*/ 0 w 87630"/>
                        <a:gd name="connsiteY57" fmla="*/ 44767 h 52387"/>
                        <a:gd name="connsiteX58" fmla="*/ 0 w 87630"/>
                        <a:gd name="connsiteY58" fmla="*/ 44767 h 52387"/>
                        <a:gd name="connsiteX59" fmla="*/ 0 w 87630"/>
                        <a:gd name="connsiteY59" fmla="*/ 44767 h 52387"/>
                        <a:gd name="connsiteX60" fmla="*/ 0 w 87630"/>
                        <a:gd name="connsiteY60" fmla="*/ 44767 h 52387"/>
                        <a:gd name="connsiteX61" fmla="*/ 0 w 87630"/>
                        <a:gd name="connsiteY61" fmla="*/ 44767 h 52387"/>
                        <a:gd name="connsiteX62" fmla="*/ 0 w 87630"/>
                        <a:gd name="connsiteY62" fmla="*/ 44767 h 52387"/>
                        <a:gd name="connsiteX63" fmla="*/ 77153 w 87630"/>
                        <a:gd name="connsiteY63" fmla="*/ 0 h 52387"/>
                        <a:gd name="connsiteX64" fmla="*/ 77153 w 87630"/>
                        <a:gd name="connsiteY64" fmla="*/ 0 h 52387"/>
                        <a:gd name="connsiteX65" fmla="*/ 77153 w 87630"/>
                        <a:gd name="connsiteY65" fmla="*/ 0 h 52387"/>
                        <a:gd name="connsiteX66" fmla="*/ 77153 w 87630"/>
                        <a:gd name="connsiteY66" fmla="*/ 0 h 52387"/>
                        <a:gd name="connsiteX67" fmla="*/ 77153 w 87630"/>
                        <a:gd name="connsiteY67" fmla="*/ 0 h 52387"/>
                        <a:gd name="connsiteX68" fmla="*/ 77153 w 87630"/>
                        <a:gd name="connsiteY68" fmla="*/ 0 h 52387"/>
                        <a:gd name="connsiteX69" fmla="*/ 77153 w 87630"/>
                        <a:gd name="connsiteY69" fmla="*/ 0 h 52387"/>
                        <a:gd name="connsiteX70" fmla="*/ 77153 w 87630"/>
                        <a:gd name="connsiteY70" fmla="*/ 0 h 52387"/>
                        <a:gd name="connsiteX71" fmla="*/ 77153 w 87630"/>
                        <a:gd name="connsiteY71" fmla="*/ 0 h 52387"/>
                        <a:gd name="connsiteX72" fmla="*/ 77153 w 87630"/>
                        <a:gd name="connsiteY72" fmla="*/ 0 h 52387"/>
                        <a:gd name="connsiteX73" fmla="*/ 77153 w 87630"/>
                        <a:gd name="connsiteY73" fmla="*/ 0 h 52387"/>
                        <a:gd name="connsiteX74" fmla="*/ 77153 w 87630"/>
                        <a:gd name="connsiteY74" fmla="*/ 0 h 52387"/>
                        <a:gd name="connsiteX75" fmla="*/ 77153 w 87630"/>
                        <a:gd name="connsiteY75" fmla="*/ 0 h 52387"/>
                        <a:gd name="connsiteX76" fmla="*/ 77153 w 87630"/>
                        <a:gd name="connsiteY76" fmla="*/ 0 h 52387"/>
                        <a:gd name="connsiteX77" fmla="*/ 77153 w 87630"/>
                        <a:gd name="connsiteY77" fmla="*/ 0 h 52387"/>
                        <a:gd name="connsiteX78" fmla="*/ 77153 w 87630"/>
                        <a:gd name="connsiteY78" fmla="*/ 0 h 52387"/>
                        <a:gd name="connsiteX79" fmla="*/ 77153 w 87630"/>
                        <a:gd name="connsiteY79" fmla="*/ 0 h 52387"/>
                        <a:gd name="connsiteX80" fmla="*/ 77153 w 87630"/>
                        <a:gd name="connsiteY80" fmla="*/ 0 h 52387"/>
                        <a:gd name="connsiteX81" fmla="*/ 77153 w 87630"/>
                        <a:gd name="connsiteY81" fmla="*/ 0 h 52387"/>
                        <a:gd name="connsiteX82" fmla="*/ 77153 w 87630"/>
                        <a:gd name="connsiteY82" fmla="*/ 0 h 52387"/>
                        <a:gd name="connsiteX83" fmla="*/ 77153 w 87630"/>
                        <a:gd name="connsiteY83" fmla="*/ 0 h 52387"/>
                        <a:gd name="connsiteX84" fmla="*/ 78105 w 87630"/>
                        <a:gd name="connsiteY84" fmla="*/ 0 h 52387"/>
                        <a:gd name="connsiteX85" fmla="*/ 87630 w 87630"/>
                        <a:gd name="connsiteY85" fmla="*/ 5715 h 52387"/>
                        <a:gd name="connsiteX86" fmla="*/ 86678 w 87630"/>
                        <a:gd name="connsiteY86" fmla="*/ 5715 h 52387"/>
                        <a:gd name="connsiteX87" fmla="*/ 86678 w 87630"/>
                        <a:gd name="connsiteY87" fmla="*/ 5715 h 52387"/>
                        <a:gd name="connsiteX88" fmla="*/ 85725 w 87630"/>
                        <a:gd name="connsiteY88" fmla="*/ 5715 h 52387"/>
                        <a:gd name="connsiteX89" fmla="*/ 85725 w 87630"/>
                        <a:gd name="connsiteY89" fmla="*/ 5715 h 52387"/>
                        <a:gd name="connsiteX90" fmla="*/ 84773 w 87630"/>
                        <a:gd name="connsiteY90" fmla="*/ 5715 h 52387"/>
                        <a:gd name="connsiteX91" fmla="*/ 84773 w 87630"/>
                        <a:gd name="connsiteY91" fmla="*/ 5715 h 52387"/>
                        <a:gd name="connsiteX92" fmla="*/ 83820 w 87630"/>
                        <a:gd name="connsiteY92" fmla="*/ 6667 h 52387"/>
                        <a:gd name="connsiteX93" fmla="*/ 6668 w 87630"/>
                        <a:gd name="connsiteY93" fmla="*/ 51435 h 52387"/>
                        <a:gd name="connsiteX94" fmla="*/ 5715 w 87630"/>
                        <a:gd name="connsiteY94" fmla="*/ 52388 h 52387"/>
                        <a:gd name="connsiteX95" fmla="*/ 5715 w 87630"/>
                        <a:gd name="connsiteY95" fmla="*/ 52388 h 52387"/>
                        <a:gd name="connsiteX96" fmla="*/ 13335 w 87630"/>
                        <a:gd name="connsiteY96" fmla="*/ 43815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</a:cxnLst>
                      <a:rect l="l" t="t" r="r" b="b"/>
                      <a:pathLst>
                        <a:path w="87630" h="52387">
                          <a:moveTo>
                            <a:pt x="13335" y="43815"/>
                          </a:moveTo>
                          <a:cubicBezTo>
                            <a:pt x="13335" y="43815"/>
                            <a:pt x="13335" y="43815"/>
                            <a:pt x="13335" y="43815"/>
                          </a:cubicBezTo>
                          <a:cubicBezTo>
                            <a:pt x="13335" y="43815"/>
                            <a:pt x="12382" y="44767"/>
                            <a:pt x="12382" y="44767"/>
                          </a:cubicBezTo>
                          <a:lnTo>
                            <a:pt x="12382" y="44767"/>
                          </a:lnTo>
                          <a:cubicBezTo>
                            <a:pt x="12382" y="44767"/>
                            <a:pt x="11430" y="45720"/>
                            <a:pt x="11430" y="45720"/>
                          </a:cubicBezTo>
                          <a:cubicBezTo>
                            <a:pt x="11430" y="45720"/>
                            <a:pt x="11430" y="45720"/>
                            <a:pt x="11430" y="45720"/>
                          </a:cubicBezTo>
                          <a:cubicBezTo>
                            <a:pt x="11430" y="45720"/>
                            <a:pt x="10478" y="46673"/>
                            <a:pt x="10478" y="46673"/>
                          </a:cubicBezTo>
                          <a:lnTo>
                            <a:pt x="10478" y="46673"/>
                          </a:lnTo>
                          <a:cubicBezTo>
                            <a:pt x="10478" y="47625"/>
                            <a:pt x="10478" y="47625"/>
                            <a:pt x="9525" y="48577"/>
                          </a:cubicBezTo>
                          <a:cubicBezTo>
                            <a:pt x="9525" y="48577"/>
                            <a:pt x="9525" y="48577"/>
                            <a:pt x="9525" y="48577"/>
                          </a:cubicBezTo>
                          <a:cubicBezTo>
                            <a:pt x="9525" y="49530"/>
                            <a:pt x="9525" y="49530"/>
                            <a:pt x="9525" y="50483"/>
                          </a:cubicBezTo>
                          <a:cubicBezTo>
                            <a:pt x="9525" y="50483"/>
                            <a:pt x="9525" y="50483"/>
                            <a:pt x="9525" y="50483"/>
                          </a:cubicBezTo>
                          <a:cubicBezTo>
                            <a:pt x="9525" y="51435"/>
                            <a:pt x="9525" y="51435"/>
                            <a:pt x="9525" y="52388"/>
                          </a:cubicBezTo>
                          <a:lnTo>
                            <a:pt x="0" y="46673"/>
                          </a:ln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lnTo>
                            <a:pt x="0" y="46673"/>
                          </a:ln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5720"/>
                            <a:pt x="0" y="45720"/>
                          </a:cubicBezTo>
                          <a:cubicBezTo>
                            <a:pt x="0" y="45720"/>
                            <a:pt x="0" y="45720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lnTo>
                            <a:pt x="77153" y="0"/>
                          </a:ln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lnTo>
                            <a:pt x="77153" y="0"/>
                          </a:ln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lnTo>
                            <a:pt x="77153" y="0"/>
                          </a:ln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8105" y="0"/>
                          </a:cubicBezTo>
                          <a:lnTo>
                            <a:pt x="87630" y="5715"/>
                          </a:lnTo>
                          <a:cubicBezTo>
                            <a:pt x="87630" y="5715"/>
                            <a:pt x="86678" y="5715"/>
                            <a:pt x="86678" y="5715"/>
                          </a:cubicBezTo>
                          <a:cubicBezTo>
                            <a:pt x="86678" y="5715"/>
                            <a:pt x="86678" y="5715"/>
                            <a:pt x="86678" y="5715"/>
                          </a:cubicBezTo>
                          <a:cubicBezTo>
                            <a:pt x="86678" y="5715"/>
                            <a:pt x="85725" y="5715"/>
                            <a:pt x="85725" y="5715"/>
                          </a:cubicBezTo>
                          <a:cubicBezTo>
                            <a:pt x="85725" y="5715"/>
                            <a:pt x="85725" y="5715"/>
                            <a:pt x="85725" y="5715"/>
                          </a:cubicBezTo>
                          <a:cubicBezTo>
                            <a:pt x="85725" y="5715"/>
                            <a:pt x="84773" y="5715"/>
                            <a:pt x="84773" y="5715"/>
                          </a:cubicBezTo>
                          <a:cubicBezTo>
                            <a:pt x="84773" y="5715"/>
                            <a:pt x="84773" y="5715"/>
                            <a:pt x="84773" y="5715"/>
                          </a:cubicBezTo>
                          <a:cubicBezTo>
                            <a:pt x="84773" y="5715"/>
                            <a:pt x="83820" y="5715"/>
                            <a:pt x="83820" y="6667"/>
                          </a:cubicBezTo>
                          <a:lnTo>
                            <a:pt x="6668" y="51435"/>
                          </a:lnTo>
                          <a:cubicBezTo>
                            <a:pt x="6668" y="51435"/>
                            <a:pt x="5715" y="52388"/>
                            <a:pt x="5715" y="52388"/>
                          </a:cubicBezTo>
                          <a:cubicBezTo>
                            <a:pt x="5715" y="52388"/>
                            <a:pt x="5715" y="52388"/>
                            <a:pt x="5715" y="52388"/>
                          </a:cubicBezTo>
                          <a:cubicBezTo>
                            <a:pt x="14288" y="43815"/>
                            <a:pt x="14288" y="43815"/>
                            <a:pt x="13335" y="43815"/>
                          </a:cubicBezTo>
                          <a:close/>
                        </a:path>
                      </a:pathLst>
                    </a:custGeom>
                    <a:solidFill>
                      <a:srgbClr val="08447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54" name="Freeform: Shape 853">
                      <a:extLst>
                        <a:ext uri="{FF2B5EF4-FFF2-40B4-BE49-F238E27FC236}">
                          <a16:creationId xmlns:a16="http://schemas.microsoft.com/office/drawing/2014/main" id="{59ABB31E-09EC-5561-B5D4-5E0748E52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159" y="3425394"/>
                      <a:ext cx="88582" cy="113889"/>
                    </a:xfrm>
                    <a:custGeom>
                      <a:avLst/>
                      <a:gdLst>
                        <a:gd name="connsiteX0" fmla="*/ 5715 w 88582"/>
                        <a:gd name="connsiteY0" fmla="*/ 45515 h 113889"/>
                        <a:gd name="connsiteX1" fmla="*/ 82867 w 88582"/>
                        <a:gd name="connsiteY1" fmla="*/ 747 h 113889"/>
                        <a:gd name="connsiteX2" fmla="*/ 88582 w 88582"/>
                        <a:gd name="connsiteY2" fmla="*/ 4557 h 113889"/>
                        <a:gd name="connsiteX3" fmla="*/ 88582 w 88582"/>
                        <a:gd name="connsiteY3" fmla="*/ 57897 h 113889"/>
                        <a:gd name="connsiteX4" fmla="*/ 82867 w 88582"/>
                        <a:gd name="connsiteY4" fmla="*/ 68375 h 113889"/>
                        <a:gd name="connsiteX5" fmla="*/ 5715 w 88582"/>
                        <a:gd name="connsiteY5" fmla="*/ 113142 h 113889"/>
                        <a:gd name="connsiteX6" fmla="*/ 0 w 88582"/>
                        <a:gd name="connsiteY6" fmla="*/ 109332 h 113889"/>
                        <a:gd name="connsiteX7" fmla="*/ 0 w 88582"/>
                        <a:gd name="connsiteY7" fmla="*/ 55992 h 113889"/>
                        <a:gd name="connsiteX8" fmla="*/ 5715 w 88582"/>
                        <a:gd name="connsiteY8" fmla="*/ 45515 h 113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8582" h="113889">
                          <a:moveTo>
                            <a:pt x="5715" y="45515"/>
                          </a:moveTo>
                          <a:lnTo>
                            <a:pt x="82867" y="747"/>
                          </a:lnTo>
                          <a:cubicBezTo>
                            <a:pt x="85725" y="-1158"/>
                            <a:pt x="88582" y="747"/>
                            <a:pt x="88582" y="4557"/>
                          </a:cubicBezTo>
                          <a:lnTo>
                            <a:pt x="88582" y="57897"/>
                          </a:lnTo>
                          <a:cubicBezTo>
                            <a:pt x="88582" y="61707"/>
                            <a:pt x="85725" y="66470"/>
                            <a:pt x="82867" y="68375"/>
                          </a:cubicBezTo>
                          <a:lnTo>
                            <a:pt x="5715" y="113142"/>
                          </a:lnTo>
                          <a:cubicBezTo>
                            <a:pt x="2857" y="115047"/>
                            <a:pt x="0" y="113142"/>
                            <a:pt x="0" y="109332"/>
                          </a:cubicBezTo>
                          <a:lnTo>
                            <a:pt x="0" y="55992"/>
                          </a:lnTo>
                          <a:cubicBezTo>
                            <a:pt x="0" y="52182"/>
                            <a:pt x="1905" y="47420"/>
                            <a:pt x="5715" y="45515"/>
                          </a:cubicBezTo>
                          <a:close/>
                        </a:path>
                      </a:pathLst>
                    </a:custGeom>
                    <a:solidFill>
                      <a:srgbClr val="032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</p:grp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DFE5A603-4504-92E3-344E-66BFB2501D8E}"/>
                    </a:ext>
                  </a:extLst>
                </p:cNvPr>
                <p:cNvSpPr/>
                <p:nvPr/>
              </p:nvSpPr>
              <p:spPr>
                <a:xfrm>
                  <a:off x="5981699" y="3537584"/>
                  <a:ext cx="42862" cy="173678"/>
                </a:xfrm>
                <a:custGeom>
                  <a:avLst/>
                  <a:gdLst>
                    <a:gd name="connsiteX0" fmla="*/ 4763 w 42862"/>
                    <a:gd name="connsiteY0" fmla="*/ 42863 h 173678"/>
                    <a:gd name="connsiteX1" fmla="*/ 0 w 42862"/>
                    <a:gd name="connsiteY1" fmla="*/ 71438 h 173678"/>
                    <a:gd name="connsiteX2" fmla="*/ 1905 w 42862"/>
                    <a:gd name="connsiteY2" fmla="*/ 163830 h 173678"/>
                    <a:gd name="connsiteX3" fmla="*/ 41910 w 42862"/>
                    <a:gd name="connsiteY3" fmla="*/ 156210 h 173678"/>
                    <a:gd name="connsiteX4" fmla="*/ 42863 w 42862"/>
                    <a:gd name="connsiteY4" fmla="*/ 33338 h 173678"/>
                    <a:gd name="connsiteX5" fmla="*/ 952 w 42862"/>
                    <a:gd name="connsiteY5" fmla="*/ 0 h 173678"/>
                    <a:gd name="connsiteX6" fmla="*/ 4763 w 42862"/>
                    <a:gd name="connsiteY6" fmla="*/ 42863 h 17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862" h="173678">
                      <a:moveTo>
                        <a:pt x="4763" y="42863"/>
                      </a:moveTo>
                      <a:lnTo>
                        <a:pt x="0" y="71438"/>
                      </a:lnTo>
                      <a:lnTo>
                        <a:pt x="1905" y="163830"/>
                      </a:lnTo>
                      <a:cubicBezTo>
                        <a:pt x="5715" y="177165"/>
                        <a:pt x="37148" y="179070"/>
                        <a:pt x="41910" y="156210"/>
                      </a:cubicBezTo>
                      <a:cubicBezTo>
                        <a:pt x="42863" y="114300"/>
                        <a:pt x="42863" y="71438"/>
                        <a:pt x="42863" y="33338"/>
                      </a:cubicBezTo>
                      <a:cubicBezTo>
                        <a:pt x="36195" y="20955"/>
                        <a:pt x="6668" y="952"/>
                        <a:pt x="952" y="0"/>
                      </a:cubicBezTo>
                      <a:lnTo>
                        <a:pt x="4763" y="42863"/>
                      </a:lnTo>
                      <a:close/>
                    </a:path>
                  </a:pathLst>
                </a:custGeom>
                <a:solidFill>
                  <a:srgbClr val="021A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842" name="Graphic 3">
                  <a:extLst>
                    <a:ext uri="{FF2B5EF4-FFF2-40B4-BE49-F238E27FC236}">
                      <a16:creationId xmlns:a16="http://schemas.microsoft.com/office/drawing/2014/main" id="{31F6A2FE-C54C-661B-1220-EF5056E7C026}"/>
                    </a:ext>
                  </a:extLst>
                </p:cNvPr>
                <p:cNvGrpSpPr/>
                <p:nvPr/>
              </p:nvGrpSpPr>
              <p:grpSpPr>
                <a:xfrm>
                  <a:off x="5875199" y="3516629"/>
                  <a:ext cx="149664" cy="101544"/>
                  <a:chOff x="5875199" y="3516629"/>
                  <a:chExt cx="149664" cy="101544"/>
                </a:xfrm>
              </p:grpSpPr>
              <p:sp>
                <p:nvSpPr>
                  <p:cNvPr id="845" name="Freeform: Shape 844">
                    <a:extLst>
                      <a:ext uri="{FF2B5EF4-FFF2-40B4-BE49-F238E27FC236}">
                        <a16:creationId xmlns:a16="http://schemas.microsoft.com/office/drawing/2014/main" id="{218F6E59-640C-1409-93E9-8E0F7188746B}"/>
                      </a:ext>
                    </a:extLst>
                  </p:cNvPr>
                  <p:cNvSpPr/>
                  <p:nvPr/>
                </p:nvSpPr>
                <p:spPr>
                  <a:xfrm>
                    <a:off x="5925501" y="3516629"/>
                    <a:ext cx="99362" cy="73079"/>
                  </a:xfrm>
                  <a:custGeom>
                    <a:avLst/>
                    <a:gdLst>
                      <a:gd name="connsiteX0" fmla="*/ 26670 w 99362"/>
                      <a:gd name="connsiteY0" fmla="*/ 0 h 73079"/>
                      <a:gd name="connsiteX1" fmla="*/ 96202 w 99362"/>
                      <a:gd name="connsiteY1" fmla="*/ 41910 h 73079"/>
                      <a:gd name="connsiteX2" fmla="*/ 99060 w 99362"/>
                      <a:gd name="connsiteY2" fmla="*/ 49530 h 73079"/>
                      <a:gd name="connsiteX3" fmla="*/ 73343 w 99362"/>
                      <a:gd name="connsiteY3" fmla="*/ 72390 h 73079"/>
                      <a:gd name="connsiteX4" fmla="*/ 0 w 99362"/>
                      <a:gd name="connsiteY4" fmla="*/ 23813 h 73079"/>
                      <a:gd name="connsiteX5" fmla="*/ 26670 w 99362"/>
                      <a:gd name="connsiteY5" fmla="*/ 0 h 73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362" h="73079">
                        <a:moveTo>
                          <a:pt x="26670" y="0"/>
                        </a:moveTo>
                        <a:cubicBezTo>
                          <a:pt x="47625" y="7620"/>
                          <a:pt x="83820" y="29528"/>
                          <a:pt x="96202" y="41910"/>
                        </a:cubicBezTo>
                        <a:cubicBezTo>
                          <a:pt x="98108" y="43815"/>
                          <a:pt x="98108" y="46673"/>
                          <a:pt x="99060" y="49530"/>
                        </a:cubicBezTo>
                        <a:cubicBezTo>
                          <a:pt x="101918" y="69533"/>
                          <a:pt x="83820" y="75248"/>
                          <a:pt x="73343" y="72390"/>
                        </a:cubicBezTo>
                        <a:cubicBezTo>
                          <a:pt x="45720" y="63818"/>
                          <a:pt x="24765" y="43815"/>
                          <a:pt x="0" y="23813"/>
                        </a:cubicBezTo>
                        <a:lnTo>
                          <a:pt x="26670" y="0"/>
                        </a:lnTo>
                        <a:close/>
                      </a:path>
                    </a:pathLst>
                  </a:custGeom>
                  <a:solidFill>
                    <a:srgbClr val="021A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:a16="http://schemas.microsoft.com/office/drawing/2014/main" id="{1C8DE4D2-3E7A-DDC1-D059-FFB74876841D}"/>
                      </a:ext>
                    </a:extLst>
                  </p:cNvPr>
                  <p:cNvSpPr/>
                  <p:nvPr/>
                </p:nvSpPr>
                <p:spPr>
                  <a:xfrm>
                    <a:off x="5875199" y="3523297"/>
                    <a:ext cx="122029" cy="94877"/>
                  </a:xfrm>
                  <a:custGeom>
                    <a:avLst/>
                    <a:gdLst>
                      <a:gd name="connsiteX0" fmla="*/ 46493 w 122029"/>
                      <a:gd name="connsiteY0" fmla="*/ 10477 h 94877"/>
                      <a:gd name="connsiteX1" fmla="*/ 118883 w 122029"/>
                      <a:gd name="connsiteY1" fmla="*/ 61913 h 94877"/>
                      <a:gd name="connsiteX2" fmla="*/ 121740 w 122029"/>
                      <a:gd name="connsiteY2" fmla="*/ 69532 h 94877"/>
                      <a:gd name="connsiteX3" fmla="*/ 96023 w 122029"/>
                      <a:gd name="connsiteY3" fmla="*/ 94298 h 94877"/>
                      <a:gd name="connsiteX4" fmla="*/ 27443 w 122029"/>
                      <a:gd name="connsiteY4" fmla="*/ 60007 h 94877"/>
                      <a:gd name="connsiteX5" fmla="*/ 1725 w 122029"/>
                      <a:gd name="connsiteY5" fmla="*/ 0 h 94877"/>
                      <a:gd name="connsiteX6" fmla="*/ 46493 w 122029"/>
                      <a:gd name="connsiteY6" fmla="*/ 10477 h 948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2029" h="94877">
                        <a:moveTo>
                          <a:pt x="46493" y="10477"/>
                        </a:moveTo>
                        <a:cubicBezTo>
                          <a:pt x="67448" y="18098"/>
                          <a:pt x="108405" y="45720"/>
                          <a:pt x="118883" y="61913"/>
                        </a:cubicBezTo>
                        <a:cubicBezTo>
                          <a:pt x="120788" y="63817"/>
                          <a:pt x="120788" y="66675"/>
                          <a:pt x="121740" y="69532"/>
                        </a:cubicBezTo>
                        <a:cubicBezTo>
                          <a:pt x="124598" y="89535"/>
                          <a:pt x="105548" y="97155"/>
                          <a:pt x="96023" y="94298"/>
                        </a:cubicBezTo>
                        <a:cubicBezTo>
                          <a:pt x="76020" y="88582"/>
                          <a:pt x="47445" y="73342"/>
                          <a:pt x="27443" y="60007"/>
                        </a:cubicBezTo>
                        <a:cubicBezTo>
                          <a:pt x="18870" y="54292"/>
                          <a:pt x="-6847" y="49530"/>
                          <a:pt x="1725" y="0"/>
                        </a:cubicBezTo>
                        <a:lnTo>
                          <a:pt x="46493" y="10477"/>
                        </a:lnTo>
                        <a:close/>
                      </a:path>
                    </a:pathLst>
                  </a:custGeom>
                  <a:solidFill>
                    <a:srgbClr val="032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id="{09510997-A5BA-8F95-0F08-23C90C33EE5B}"/>
                    </a:ext>
                  </a:extLst>
                </p:cNvPr>
                <p:cNvSpPr/>
                <p:nvPr/>
              </p:nvSpPr>
              <p:spPr>
                <a:xfrm>
                  <a:off x="5957887" y="3712844"/>
                  <a:ext cx="63288" cy="50099"/>
                </a:xfrm>
                <a:custGeom>
                  <a:avLst/>
                  <a:gdLst>
                    <a:gd name="connsiteX0" fmla="*/ 33338 w 63288"/>
                    <a:gd name="connsiteY0" fmla="*/ 2857 h 50099"/>
                    <a:gd name="connsiteX1" fmla="*/ 61913 w 63288"/>
                    <a:gd name="connsiteY1" fmla="*/ 34290 h 50099"/>
                    <a:gd name="connsiteX2" fmla="*/ 59055 w 63288"/>
                    <a:gd name="connsiteY2" fmla="*/ 47625 h 50099"/>
                    <a:gd name="connsiteX3" fmla="*/ 41910 w 63288"/>
                    <a:gd name="connsiteY3" fmla="*/ 49530 h 50099"/>
                    <a:gd name="connsiteX4" fmla="*/ 19050 w 63288"/>
                    <a:gd name="connsiteY4" fmla="*/ 36195 h 50099"/>
                    <a:gd name="connsiteX5" fmla="*/ 0 w 63288"/>
                    <a:gd name="connsiteY5" fmla="*/ 21907 h 50099"/>
                    <a:gd name="connsiteX6" fmla="*/ 3810 w 63288"/>
                    <a:gd name="connsiteY6" fmla="*/ 0 h 50099"/>
                    <a:gd name="connsiteX7" fmla="*/ 16193 w 63288"/>
                    <a:gd name="connsiteY7" fmla="*/ 3810 h 50099"/>
                    <a:gd name="connsiteX8" fmla="*/ 33338 w 63288"/>
                    <a:gd name="connsiteY8" fmla="*/ 2857 h 50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288" h="50099">
                      <a:moveTo>
                        <a:pt x="33338" y="2857"/>
                      </a:moveTo>
                      <a:cubicBezTo>
                        <a:pt x="35243" y="12382"/>
                        <a:pt x="57150" y="29527"/>
                        <a:pt x="61913" y="34290"/>
                      </a:cubicBezTo>
                      <a:cubicBezTo>
                        <a:pt x="64770" y="37147"/>
                        <a:pt x="62865" y="44767"/>
                        <a:pt x="59055" y="47625"/>
                      </a:cubicBezTo>
                      <a:cubicBezTo>
                        <a:pt x="54292" y="50482"/>
                        <a:pt x="47625" y="50482"/>
                        <a:pt x="41910" y="49530"/>
                      </a:cubicBezTo>
                      <a:cubicBezTo>
                        <a:pt x="35243" y="48577"/>
                        <a:pt x="27623" y="41910"/>
                        <a:pt x="19050" y="36195"/>
                      </a:cubicBezTo>
                      <a:cubicBezTo>
                        <a:pt x="10477" y="30480"/>
                        <a:pt x="0" y="26670"/>
                        <a:pt x="0" y="21907"/>
                      </a:cubicBezTo>
                      <a:cubicBezTo>
                        <a:pt x="0" y="15240"/>
                        <a:pt x="1905" y="9525"/>
                        <a:pt x="3810" y="0"/>
                      </a:cubicBezTo>
                      <a:lnTo>
                        <a:pt x="16193" y="3810"/>
                      </a:lnTo>
                      <a:lnTo>
                        <a:pt x="33338" y="2857"/>
                      </a:lnTo>
                      <a:close/>
                    </a:path>
                  </a:pathLst>
                </a:custGeom>
                <a:solidFill>
                  <a:srgbClr val="615D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0638DDFD-3BC6-7064-5E0C-74B844A0DCDB}"/>
                    </a:ext>
                  </a:extLst>
                </p:cNvPr>
                <p:cNvSpPr/>
                <p:nvPr/>
              </p:nvSpPr>
              <p:spPr>
                <a:xfrm>
                  <a:off x="5954076" y="3557587"/>
                  <a:ext cx="43814" cy="167359"/>
                </a:xfrm>
                <a:custGeom>
                  <a:avLst/>
                  <a:gdLst>
                    <a:gd name="connsiteX0" fmla="*/ 4763 w 43814"/>
                    <a:gd name="connsiteY0" fmla="*/ 41910 h 167359"/>
                    <a:gd name="connsiteX1" fmla="*/ 0 w 43814"/>
                    <a:gd name="connsiteY1" fmla="*/ 70485 h 167359"/>
                    <a:gd name="connsiteX2" fmla="*/ 2858 w 43814"/>
                    <a:gd name="connsiteY2" fmla="*/ 154305 h 167359"/>
                    <a:gd name="connsiteX3" fmla="*/ 41910 w 43814"/>
                    <a:gd name="connsiteY3" fmla="*/ 156210 h 167359"/>
                    <a:gd name="connsiteX4" fmla="*/ 43815 w 43814"/>
                    <a:gd name="connsiteY4" fmla="*/ 37148 h 167359"/>
                    <a:gd name="connsiteX5" fmla="*/ 953 w 43814"/>
                    <a:gd name="connsiteY5" fmla="*/ 0 h 167359"/>
                    <a:gd name="connsiteX6" fmla="*/ 4763 w 43814"/>
                    <a:gd name="connsiteY6" fmla="*/ 41910 h 167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814" h="167359">
                      <a:moveTo>
                        <a:pt x="4763" y="41910"/>
                      </a:moveTo>
                      <a:lnTo>
                        <a:pt x="0" y="70485"/>
                      </a:lnTo>
                      <a:lnTo>
                        <a:pt x="2858" y="154305"/>
                      </a:lnTo>
                      <a:cubicBezTo>
                        <a:pt x="2858" y="166688"/>
                        <a:pt x="41910" y="175260"/>
                        <a:pt x="41910" y="156210"/>
                      </a:cubicBezTo>
                      <a:cubicBezTo>
                        <a:pt x="42863" y="115252"/>
                        <a:pt x="43815" y="76200"/>
                        <a:pt x="43815" y="37148"/>
                      </a:cubicBezTo>
                      <a:cubicBezTo>
                        <a:pt x="37148" y="24765"/>
                        <a:pt x="7620" y="952"/>
                        <a:pt x="953" y="0"/>
                      </a:cubicBezTo>
                      <a:lnTo>
                        <a:pt x="4763" y="41910"/>
                      </a:lnTo>
                      <a:close/>
                    </a:path>
                  </a:pathLst>
                </a:custGeom>
                <a:solidFill>
                  <a:srgbClr val="032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0207EEEC-B790-2CD8-8F06-F4333C041C2E}"/>
                  </a:ext>
                </a:extLst>
              </p:cNvPr>
              <p:cNvSpPr/>
              <p:nvPr/>
            </p:nvSpPr>
            <p:spPr>
              <a:xfrm>
                <a:off x="5876882" y="3394578"/>
                <a:ext cx="106877" cy="144317"/>
              </a:xfrm>
              <a:custGeom>
                <a:avLst/>
                <a:gdLst>
                  <a:gd name="connsiteX0" fmla="*/ 15282 w 106877"/>
                  <a:gd name="connsiteY0" fmla="*/ 25849 h 144317"/>
                  <a:gd name="connsiteX1" fmla="*/ 80052 w 106877"/>
                  <a:gd name="connsiteY1" fmla="*/ 131 h 144317"/>
                  <a:gd name="connsiteX2" fmla="*/ 103864 w 106877"/>
                  <a:gd name="connsiteY2" fmla="*/ 12514 h 144317"/>
                  <a:gd name="connsiteX3" fmla="*/ 73384 w 106877"/>
                  <a:gd name="connsiteY3" fmla="*/ 104906 h 144317"/>
                  <a:gd name="connsiteX4" fmla="*/ 76242 w 106877"/>
                  <a:gd name="connsiteY4" fmla="*/ 116336 h 144317"/>
                  <a:gd name="connsiteX5" fmla="*/ 42 w 106877"/>
                  <a:gd name="connsiteY5" fmla="*/ 128719 h 144317"/>
                  <a:gd name="connsiteX6" fmla="*/ 9567 w 106877"/>
                  <a:gd name="connsiteY6" fmla="*/ 84904 h 144317"/>
                  <a:gd name="connsiteX7" fmla="*/ 15282 w 106877"/>
                  <a:gd name="connsiteY7" fmla="*/ 25849 h 14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6877" h="144317">
                    <a:moveTo>
                      <a:pt x="15282" y="25849"/>
                    </a:moveTo>
                    <a:cubicBezTo>
                      <a:pt x="28617" y="2989"/>
                      <a:pt x="66717" y="-821"/>
                      <a:pt x="80052" y="131"/>
                    </a:cubicBezTo>
                    <a:cubicBezTo>
                      <a:pt x="88624" y="1084"/>
                      <a:pt x="99102" y="4894"/>
                      <a:pt x="103864" y="12514"/>
                    </a:cubicBezTo>
                    <a:cubicBezTo>
                      <a:pt x="118152" y="41089"/>
                      <a:pt x="77194" y="88714"/>
                      <a:pt x="73384" y="104906"/>
                    </a:cubicBezTo>
                    <a:cubicBezTo>
                      <a:pt x="72432" y="108716"/>
                      <a:pt x="74337" y="112526"/>
                      <a:pt x="76242" y="116336"/>
                    </a:cubicBezTo>
                    <a:cubicBezTo>
                      <a:pt x="61954" y="157294"/>
                      <a:pt x="-1863" y="145864"/>
                      <a:pt x="42" y="128719"/>
                    </a:cubicBezTo>
                    <a:cubicBezTo>
                      <a:pt x="994" y="120146"/>
                      <a:pt x="6709" y="103001"/>
                      <a:pt x="9567" y="84904"/>
                    </a:cubicBezTo>
                    <a:cubicBezTo>
                      <a:pt x="14329" y="59186"/>
                      <a:pt x="6709" y="40136"/>
                      <a:pt x="15282" y="25849"/>
                    </a:cubicBezTo>
                    <a:close/>
                  </a:path>
                </a:pathLst>
              </a:custGeom>
              <a:solidFill>
                <a:srgbClr val="C1C3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634" name="Graphic 3">
                <a:extLst>
                  <a:ext uri="{FF2B5EF4-FFF2-40B4-BE49-F238E27FC236}">
                    <a16:creationId xmlns:a16="http://schemas.microsoft.com/office/drawing/2014/main" id="{2B15F274-71C7-351C-9B54-DA2F372D2BBB}"/>
                  </a:ext>
                </a:extLst>
              </p:cNvPr>
              <p:cNvGrpSpPr/>
              <p:nvPr/>
            </p:nvGrpSpPr>
            <p:grpSpPr>
              <a:xfrm>
                <a:off x="6065519" y="3478529"/>
                <a:ext cx="244792" cy="288607"/>
                <a:chOff x="6065519" y="3478529"/>
                <a:chExt cx="244792" cy="288607"/>
              </a:xfrm>
            </p:grpSpPr>
            <p:grpSp>
              <p:nvGrpSpPr>
                <p:cNvPr id="833" name="Graphic 3">
                  <a:extLst>
                    <a:ext uri="{FF2B5EF4-FFF2-40B4-BE49-F238E27FC236}">
                      <a16:creationId xmlns:a16="http://schemas.microsoft.com/office/drawing/2014/main" id="{48A7D307-9395-DCF9-B3DA-E10827780353}"/>
                    </a:ext>
                  </a:extLst>
                </p:cNvPr>
                <p:cNvGrpSpPr/>
                <p:nvPr/>
              </p:nvGrpSpPr>
              <p:grpSpPr>
                <a:xfrm>
                  <a:off x="6065519" y="3478529"/>
                  <a:ext cx="33337" cy="162877"/>
                  <a:chOff x="6065519" y="3478529"/>
                  <a:chExt cx="33337" cy="162877"/>
                </a:xfrm>
              </p:grpSpPr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id="{F3D3E4F2-B605-2716-2724-DEBFCC977DC0}"/>
                      </a:ext>
                    </a:extLst>
                  </p:cNvPr>
                  <p:cNvSpPr/>
                  <p:nvPr/>
                </p:nvSpPr>
                <p:spPr>
                  <a:xfrm>
                    <a:off x="6065519" y="3478529"/>
                    <a:ext cx="17144" cy="162877"/>
                  </a:xfrm>
                  <a:custGeom>
                    <a:avLst/>
                    <a:gdLst>
                      <a:gd name="connsiteX0" fmla="*/ 0 w 17144"/>
                      <a:gd name="connsiteY0" fmla="*/ 0 h 162877"/>
                      <a:gd name="connsiteX1" fmla="*/ 952 w 17144"/>
                      <a:gd name="connsiteY1" fmla="*/ 153353 h 162877"/>
                      <a:gd name="connsiteX2" fmla="*/ 17145 w 17144"/>
                      <a:gd name="connsiteY2" fmla="*/ 162878 h 162877"/>
                      <a:gd name="connsiteX3" fmla="*/ 17145 w 17144"/>
                      <a:gd name="connsiteY3" fmla="*/ 0 h 1628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144" h="162877">
                        <a:moveTo>
                          <a:pt x="0" y="0"/>
                        </a:moveTo>
                        <a:lnTo>
                          <a:pt x="952" y="153353"/>
                        </a:lnTo>
                        <a:lnTo>
                          <a:pt x="17145" y="162878"/>
                        </a:lnTo>
                        <a:lnTo>
                          <a:pt x="17145" y="0"/>
                        </a:lnTo>
                        <a:close/>
                      </a:path>
                    </a:pathLst>
                  </a:custGeom>
                  <a:solidFill>
                    <a:srgbClr val="82899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:a16="http://schemas.microsoft.com/office/drawing/2014/main" id="{227AE018-D1C2-F244-3DA1-6F7DC65151B8}"/>
                      </a:ext>
                    </a:extLst>
                  </p:cNvPr>
                  <p:cNvSpPr/>
                  <p:nvPr/>
                </p:nvSpPr>
                <p:spPr>
                  <a:xfrm>
                    <a:off x="6082664" y="3478529"/>
                    <a:ext cx="16192" cy="162877"/>
                  </a:xfrm>
                  <a:custGeom>
                    <a:avLst/>
                    <a:gdLst>
                      <a:gd name="connsiteX0" fmla="*/ 0 w 16192"/>
                      <a:gd name="connsiteY0" fmla="*/ 0 h 162877"/>
                      <a:gd name="connsiteX1" fmla="*/ 0 w 16192"/>
                      <a:gd name="connsiteY1" fmla="*/ 162878 h 162877"/>
                      <a:gd name="connsiteX2" fmla="*/ 16193 w 16192"/>
                      <a:gd name="connsiteY2" fmla="*/ 153353 h 162877"/>
                      <a:gd name="connsiteX3" fmla="*/ 16193 w 16192"/>
                      <a:gd name="connsiteY3" fmla="*/ 0 h 1628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" h="162877">
                        <a:moveTo>
                          <a:pt x="0" y="0"/>
                        </a:moveTo>
                        <a:lnTo>
                          <a:pt x="0" y="162878"/>
                        </a:lnTo>
                        <a:lnTo>
                          <a:pt x="16193" y="153353"/>
                        </a:lnTo>
                        <a:lnTo>
                          <a:pt x="16193" y="0"/>
                        </a:lnTo>
                        <a:close/>
                      </a:path>
                    </a:pathLst>
                  </a:custGeom>
                  <a:solidFill>
                    <a:srgbClr val="98A0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834" name="Graphic 3">
                  <a:extLst>
                    <a:ext uri="{FF2B5EF4-FFF2-40B4-BE49-F238E27FC236}">
                      <a16:creationId xmlns:a16="http://schemas.microsoft.com/office/drawing/2014/main" id="{6ED5EDEE-EE64-BBAA-D01D-B81EF3D9EC02}"/>
                    </a:ext>
                  </a:extLst>
                </p:cNvPr>
                <p:cNvGrpSpPr/>
                <p:nvPr/>
              </p:nvGrpSpPr>
              <p:grpSpPr>
                <a:xfrm>
                  <a:off x="6276974" y="3625214"/>
                  <a:ext cx="33337" cy="141922"/>
                  <a:chOff x="6276974" y="3625214"/>
                  <a:chExt cx="33337" cy="141922"/>
                </a:xfrm>
              </p:grpSpPr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AFF87644-CFCD-6B1C-950B-2C9BACA5AC9B}"/>
                      </a:ext>
                    </a:extLst>
                  </p:cNvPr>
                  <p:cNvSpPr/>
                  <p:nvPr/>
                </p:nvSpPr>
                <p:spPr>
                  <a:xfrm>
                    <a:off x="6276974" y="3625214"/>
                    <a:ext cx="17145" cy="141922"/>
                  </a:xfrm>
                  <a:custGeom>
                    <a:avLst/>
                    <a:gdLst>
                      <a:gd name="connsiteX0" fmla="*/ 0 w 17145"/>
                      <a:gd name="connsiteY0" fmla="*/ 0 h 141922"/>
                      <a:gd name="connsiteX1" fmla="*/ 952 w 17145"/>
                      <a:gd name="connsiteY1" fmla="*/ 132398 h 141922"/>
                      <a:gd name="connsiteX2" fmla="*/ 17145 w 17145"/>
                      <a:gd name="connsiteY2" fmla="*/ 141923 h 141922"/>
                      <a:gd name="connsiteX3" fmla="*/ 17145 w 17145"/>
                      <a:gd name="connsiteY3" fmla="*/ 0 h 141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145" h="141922">
                        <a:moveTo>
                          <a:pt x="0" y="0"/>
                        </a:moveTo>
                        <a:lnTo>
                          <a:pt x="952" y="132398"/>
                        </a:lnTo>
                        <a:lnTo>
                          <a:pt x="17145" y="141923"/>
                        </a:lnTo>
                        <a:lnTo>
                          <a:pt x="17145" y="0"/>
                        </a:lnTo>
                        <a:close/>
                      </a:path>
                    </a:pathLst>
                  </a:custGeom>
                  <a:solidFill>
                    <a:srgbClr val="82899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:a16="http://schemas.microsoft.com/office/drawing/2014/main" id="{5A61E5D7-BCA3-3E7D-E2CD-EAB0A7176BE5}"/>
                      </a:ext>
                    </a:extLst>
                  </p:cNvPr>
                  <p:cNvSpPr/>
                  <p:nvPr/>
                </p:nvSpPr>
                <p:spPr>
                  <a:xfrm>
                    <a:off x="6294119" y="3625214"/>
                    <a:ext cx="16192" cy="141922"/>
                  </a:xfrm>
                  <a:custGeom>
                    <a:avLst/>
                    <a:gdLst>
                      <a:gd name="connsiteX0" fmla="*/ 0 w 16192"/>
                      <a:gd name="connsiteY0" fmla="*/ 0 h 141922"/>
                      <a:gd name="connsiteX1" fmla="*/ 0 w 16192"/>
                      <a:gd name="connsiteY1" fmla="*/ 141923 h 141922"/>
                      <a:gd name="connsiteX2" fmla="*/ 16192 w 16192"/>
                      <a:gd name="connsiteY2" fmla="*/ 132398 h 141922"/>
                      <a:gd name="connsiteX3" fmla="*/ 16192 w 16192"/>
                      <a:gd name="connsiteY3" fmla="*/ 0 h 141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" h="141922">
                        <a:moveTo>
                          <a:pt x="0" y="0"/>
                        </a:moveTo>
                        <a:lnTo>
                          <a:pt x="0" y="141923"/>
                        </a:lnTo>
                        <a:lnTo>
                          <a:pt x="16192" y="132398"/>
                        </a:lnTo>
                        <a:lnTo>
                          <a:pt x="16192" y="0"/>
                        </a:lnTo>
                        <a:close/>
                      </a:path>
                    </a:pathLst>
                  </a:custGeom>
                  <a:solidFill>
                    <a:srgbClr val="98A0A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635" name="Graphic 3">
                <a:extLst>
                  <a:ext uri="{FF2B5EF4-FFF2-40B4-BE49-F238E27FC236}">
                    <a16:creationId xmlns:a16="http://schemas.microsoft.com/office/drawing/2014/main" id="{58FE7F70-2E84-007C-41C3-A4C610049C9B}"/>
                  </a:ext>
                </a:extLst>
              </p:cNvPr>
              <p:cNvGrpSpPr/>
              <p:nvPr/>
            </p:nvGrpSpPr>
            <p:grpSpPr>
              <a:xfrm>
                <a:off x="6187254" y="3695624"/>
                <a:ext cx="192827" cy="220102"/>
                <a:chOff x="6187254" y="3695624"/>
                <a:chExt cx="192827" cy="220102"/>
              </a:xfrm>
            </p:grpSpPr>
            <p:grpSp>
              <p:nvGrpSpPr>
                <p:cNvPr id="812" name="Graphic 3">
                  <a:extLst>
                    <a:ext uri="{FF2B5EF4-FFF2-40B4-BE49-F238E27FC236}">
                      <a16:creationId xmlns:a16="http://schemas.microsoft.com/office/drawing/2014/main" id="{AF8134C0-BF32-2AAC-DCFD-58B86787D4F1}"/>
                    </a:ext>
                  </a:extLst>
                </p:cNvPr>
                <p:cNvGrpSpPr/>
                <p:nvPr/>
              </p:nvGrpSpPr>
              <p:grpSpPr>
                <a:xfrm>
                  <a:off x="6187254" y="3706176"/>
                  <a:ext cx="72679" cy="165735"/>
                  <a:chOff x="6187254" y="3706176"/>
                  <a:chExt cx="72679" cy="165735"/>
                </a:xfrm>
              </p:grpSpPr>
              <p:sp>
                <p:nvSpPr>
                  <p:cNvPr id="829" name="Freeform: Shape 828">
                    <a:extLst>
                      <a:ext uri="{FF2B5EF4-FFF2-40B4-BE49-F238E27FC236}">
                        <a16:creationId xmlns:a16="http://schemas.microsoft.com/office/drawing/2014/main" id="{4EC8B01B-2CA6-4C44-F551-E8D55FF539CA}"/>
                      </a:ext>
                    </a:extLst>
                  </p:cNvPr>
                  <p:cNvSpPr/>
                  <p:nvPr/>
                </p:nvSpPr>
                <p:spPr>
                  <a:xfrm>
                    <a:off x="6218872" y="3706176"/>
                    <a:ext cx="41062" cy="142875"/>
                  </a:xfrm>
                  <a:custGeom>
                    <a:avLst/>
                    <a:gdLst>
                      <a:gd name="connsiteX0" fmla="*/ 14288 w 41062"/>
                      <a:gd name="connsiteY0" fmla="*/ 13335 h 142875"/>
                      <a:gd name="connsiteX1" fmla="*/ 14288 w 41062"/>
                      <a:gd name="connsiteY1" fmla="*/ 15240 h 142875"/>
                      <a:gd name="connsiteX2" fmla="*/ 17145 w 41062"/>
                      <a:gd name="connsiteY2" fmla="*/ 92393 h 142875"/>
                      <a:gd name="connsiteX3" fmla="*/ 6667 w 41062"/>
                      <a:gd name="connsiteY3" fmla="*/ 129540 h 142875"/>
                      <a:gd name="connsiteX4" fmla="*/ 952 w 41062"/>
                      <a:gd name="connsiteY4" fmla="*/ 131445 h 142875"/>
                      <a:gd name="connsiteX5" fmla="*/ 0 w 41062"/>
                      <a:gd name="connsiteY5" fmla="*/ 132398 h 142875"/>
                      <a:gd name="connsiteX6" fmla="*/ 12382 w 41062"/>
                      <a:gd name="connsiteY6" fmla="*/ 142875 h 142875"/>
                      <a:gd name="connsiteX7" fmla="*/ 32385 w 41062"/>
                      <a:gd name="connsiteY7" fmla="*/ 103823 h 142875"/>
                      <a:gd name="connsiteX8" fmla="*/ 33338 w 41062"/>
                      <a:gd name="connsiteY8" fmla="*/ 98108 h 142875"/>
                      <a:gd name="connsiteX9" fmla="*/ 31432 w 41062"/>
                      <a:gd name="connsiteY9" fmla="*/ 89535 h 142875"/>
                      <a:gd name="connsiteX10" fmla="*/ 40957 w 41062"/>
                      <a:gd name="connsiteY10" fmla="*/ 18098 h 142875"/>
                      <a:gd name="connsiteX11" fmla="*/ 40005 w 41062"/>
                      <a:gd name="connsiteY11" fmla="*/ 0 h 142875"/>
                      <a:gd name="connsiteX12" fmla="*/ 14288 w 41062"/>
                      <a:gd name="connsiteY12" fmla="*/ 1333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1062" h="142875">
                        <a:moveTo>
                          <a:pt x="14288" y="13335"/>
                        </a:moveTo>
                        <a:cubicBezTo>
                          <a:pt x="14288" y="14288"/>
                          <a:pt x="14288" y="14288"/>
                          <a:pt x="14288" y="15240"/>
                        </a:cubicBezTo>
                        <a:cubicBezTo>
                          <a:pt x="13335" y="40958"/>
                          <a:pt x="16192" y="66675"/>
                          <a:pt x="17145" y="92393"/>
                        </a:cubicBezTo>
                        <a:cubicBezTo>
                          <a:pt x="15240" y="111443"/>
                          <a:pt x="12382" y="124777"/>
                          <a:pt x="6667" y="129540"/>
                        </a:cubicBezTo>
                        <a:cubicBezTo>
                          <a:pt x="5715" y="130493"/>
                          <a:pt x="3810" y="132398"/>
                          <a:pt x="952" y="131445"/>
                        </a:cubicBezTo>
                        <a:cubicBezTo>
                          <a:pt x="952" y="131445"/>
                          <a:pt x="0" y="131445"/>
                          <a:pt x="0" y="132398"/>
                        </a:cubicBezTo>
                        <a:lnTo>
                          <a:pt x="12382" y="142875"/>
                        </a:lnTo>
                        <a:lnTo>
                          <a:pt x="32385" y="103823"/>
                        </a:lnTo>
                        <a:cubicBezTo>
                          <a:pt x="32385" y="101918"/>
                          <a:pt x="34290" y="100013"/>
                          <a:pt x="33338" y="98108"/>
                        </a:cubicBezTo>
                        <a:cubicBezTo>
                          <a:pt x="32385" y="96202"/>
                          <a:pt x="30480" y="93345"/>
                          <a:pt x="31432" y="89535"/>
                        </a:cubicBezTo>
                        <a:cubicBezTo>
                          <a:pt x="36195" y="60008"/>
                          <a:pt x="41910" y="38100"/>
                          <a:pt x="40957" y="18098"/>
                        </a:cubicBezTo>
                        <a:cubicBezTo>
                          <a:pt x="40957" y="10477"/>
                          <a:pt x="40005" y="4763"/>
                          <a:pt x="40005" y="0"/>
                        </a:cubicBezTo>
                        <a:lnTo>
                          <a:pt x="14288" y="13335"/>
                        </a:lnTo>
                        <a:close/>
                      </a:path>
                    </a:pathLst>
                  </a:custGeom>
                  <a:solidFill>
                    <a:srgbClr val="F0C17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30" name="Freeform: Shape 829">
                    <a:extLst>
                      <a:ext uri="{FF2B5EF4-FFF2-40B4-BE49-F238E27FC236}">
                        <a16:creationId xmlns:a16="http://schemas.microsoft.com/office/drawing/2014/main" id="{21B79222-E22B-40D9-D2FD-30897BEBB3F7}"/>
                      </a:ext>
                    </a:extLst>
                  </p:cNvPr>
                  <p:cNvSpPr/>
                  <p:nvPr/>
                </p:nvSpPr>
                <p:spPr>
                  <a:xfrm>
                    <a:off x="6215829" y="3804202"/>
                    <a:ext cx="42033" cy="51516"/>
                  </a:xfrm>
                  <a:custGeom>
                    <a:avLst/>
                    <a:gdLst>
                      <a:gd name="connsiteX0" fmla="*/ 16377 w 42033"/>
                      <a:gd name="connsiteY0" fmla="*/ 28657 h 51516"/>
                      <a:gd name="connsiteX1" fmla="*/ 24950 w 42033"/>
                      <a:gd name="connsiteY1" fmla="*/ 9607 h 51516"/>
                      <a:gd name="connsiteX2" fmla="*/ 36380 w 42033"/>
                      <a:gd name="connsiteY2" fmla="*/ 82 h 51516"/>
                      <a:gd name="connsiteX3" fmla="*/ 41142 w 42033"/>
                      <a:gd name="connsiteY3" fmla="*/ 20084 h 51516"/>
                      <a:gd name="connsiteX4" fmla="*/ 37332 w 42033"/>
                      <a:gd name="connsiteY4" fmla="*/ 50564 h 51516"/>
                      <a:gd name="connsiteX5" fmla="*/ 35427 w 42033"/>
                      <a:gd name="connsiteY5" fmla="*/ 51517 h 51516"/>
                      <a:gd name="connsiteX6" fmla="*/ 34475 w 42033"/>
                      <a:gd name="connsiteY6" fmla="*/ 50564 h 51516"/>
                      <a:gd name="connsiteX7" fmla="*/ 32570 w 42033"/>
                      <a:gd name="connsiteY7" fmla="*/ 24847 h 51516"/>
                      <a:gd name="connsiteX8" fmla="*/ 26855 w 42033"/>
                      <a:gd name="connsiteY8" fmla="*/ 40087 h 51516"/>
                      <a:gd name="connsiteX9" fmla="*/ 23997 w 42033"/>
                      <a:gd name="connsiteY9" fmla="*/ 43897 h 51516"/>
                      <a:gd name="connsiteX10" fmla="*/ 13520 w 42033"/>
                      <a:gd name="connsiteY10" fmla="*/ 49612 h 51516"/>
                      <a:gd name="connsiteX11" fmla="*/ 5900 w 42033"/>
                      <a:gd name="connsiteY11" fmla="*/ 45802 h 51516"/>
                      <a:gd name="connsiteX12" fmla="*/ 185 w 42033"/>
                      <a:gd name="connsiteY12" fmla="*/ 38182 h 51516"/>
                      <a:gd name="connsiteX13" fmla="*/ 3042 w 42033"/>
                      <a:gd name="connsiteY13" fmla="*/ 35324 h 51516"/>
                      <a:gd name="connsiteX14" fmla="*/ 9710 w 42033"/>
                      <a:gd name="connsiteY14" fmla="*/ 38182 h 51516"/>
                      <a:gd name="connsiteX15" fmla="*/ 16377 w 42033"/>
                      <a:gd name="connsiteY15" fmla="*/ 28657 h 51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2033" h="51516">
                        <a:moveTo>
                          <a:pt x="16377" y="28657"/>
                        </a:moveTo>
                        <a:cubicBezTo>
                          <a:pt x="19235" y="21989"/>
                          <a:pt x="22092" y="15322"/>
                          <a:pt x="24950" y="9607"/>
                        </a:cubicBezTo>
                        <a:cubicBezTo>
                          <a:pt x="25902" y="6749"/>
                          <a:pt x="28760" y="-871"/>
                          <a:pt x="36380" y="82"/>
                        </a:cubicBezTo>
                        <a:cubicBezTo>
                          <a:pt x="42095" y="4844"/>
                          <a:pt x="43047" y="12464"/>
                          <a:pt x="41142" y="20084"/>
                        </a:cubicBezTo>
                        <a:cubicBezTo>
                          <a:pt x="38285" y="29609"/>
                          <a:pt x="37332" y="39134"/>
                          <a:pt x="37332" y="50564"/>
                        </a:cubicBezTo>
                        <a:lnTo>
                          <a:pt x="35427" y="51517"/>
                        </a:lnTo>
                        <a:lnTo>
                          <a:pt x="34475" y="50564"/>
                        </a:lnTo>
                        <a:cubicBezTo>
                          <a:pt x="34475" y="38182"/>
                          <a:pt x="36380" y="36277"/>
                          <a:pt x="32570" y="24847"/>
                        </a:cubicBezTo>
                        <a:cubicBezTo>
                          <a:pt x="27807" y="28657"/>
                          <a:pt x="27807" y="33419"/>
                          <a:pt x="26855" y="40087"/>
                        </a:cubicBezTo>
                        <a:cubicBezTo>
                          <a:pt x="26855" y="41992"/>
                          <a:pt x="26855" y="41992"/>
                          <a:pt x="23997" y="43897"/>
                        </a:cubicBezTo>
                        <a:cubicBezTo>
                          <a:pt x="21140" y="46754"/>
                          <a:pt x="14472" y="49612"/>
                          <a:pt x="13520" y="49612"/>
                        </a:cubicBezTo>
                        <a:cubicBezTo>
                          <a:pt x="11615" y="49612"/>
                          <a:pt x="7805" y="46754"/>
                          <a:pt x="5900" y="45802"/>
                        </a:cubicBezTo>
                        <a:cubicBezTo>
                          <a:pt x="2090" y="43897"/>
                          <a:pt x="-768" y="40087"/>
                          <a:pt x="185" y="38182"/>
                        </a:cubicBezTo>
                        <a:cubicBezTo>
                          <a:pt x="1137" y="35324"/>
                          <a:pt x="3042" y="35324"/>
                          <a:pt x="3042" y="35324"/>
                        </a:cubicBezTo>
                        <a:cubicBezTo>
                          <a:pt x="3042" y="37229"/>
                          <a:pt x="7805" y="39134"/>
                          <a:pt x="9710" y="38182"/>
                        </a:cubicBezTo>
                        <a:cubicBezTo>
                          <a:pt x="11615" y="36277"/>
                          <a:pt x="14472" y="32467"/>
                          <a:pt x="16377" y="28657"/>
                        </a:cubicBezTo>
                        <a:close/>
                      </a:path>
                    </a:pathLst>
                  </a:custGeom>
                  <a:solidFill>
                    <a:srgbClr val="032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id="{EFBEBD87-F661-1644-EAA0-9E6C33ED916C}"/>
                      </a:ext>
                    </a:extLst>
                  </p:cNvPr>
                  <p:cNvSpPr/>
                  <p:nvPr/>
                </p:nvSpPr>
                <p:spPr>
                  <a:xfrm>
                    <a:off x="6190297" y="3719512"/>
                    <a:ext cx="41062" cy="145732"/>
                  </a:xfrm>
                  <a:custGeom>
                    <a:avLst/>
                    <a:gdLst>
                      <a:gd name="connsiteX0" fmla="*/ 14288 w 41062"/>
                      <a:gd name="connsiteY0" fmla="*/ 11430 h 145732"/>
                      <a:gd name="connsiteX1" fmla="*/ 14288 w 41062"/>
                      <a:gd name="connsiteY1" fmla="*/ 18098 h 145732"/>
                      <a:gd name="connsiteX2" fmla="*/ 17145 w 41062"/>
                      <a:gd name="connsiteY2" fmla="*/ 95250 h 145732"/>
                      <a:gd name="connsiteX3" fmla="*/ 6667 w 41062"/>
                      <a:gd name="connsiteY3" fmla="*/ 132398 h 145732"/>
                      <a:gd name="connsiteX4" fmla="*/ 952 w 41062"/>
                      <a:gd name="connsiteY4" fmla="*/ 134303 h 145732"/>
                      <a:gd name="connsiteX5" fmla="*/ 0 w 41062"/>
                      <a:gd name="connsiteY5" fmla="*/ 135255 h 145732"/>
                      <a:gd name="connsiteX6" fmla="*/ 12382 w 41062"/>
                      <a:gd name="connsiteY6" fmla="*/ 145733 h 145732"/>
                      <a:gd name="connsiteX7" fmla="*/ 32385 w 41062"/>
                      <a:gd name="connsiteY7" fmla="*/ 106680 h 145732"/>
                      <a:gd name="connsiteX8" fmla="*/ 33338 w 41062"/>
                      <a:gd name="connsiteY8" fmla="*/ 100965 h 145732"/>
                      <a:gd name="connsiteX9" fmla="*/ 31432 w 41062"/>
                      <a:gd name="connsiteY9" fmla="*/ 92392 h 145732"/>
                      <a:gd name="connsiteX10" fmla="*/ 40957 w 41062"/>
                      <a:gd name="connsiteY10" fmla="*/ 20955 h 145732"/>
                      <a:gd name="connsiteX11" fmla="*/ 40005 w 41062"/>
                      <a:gd name="connsiteY11" fmla="*/ 0 h 145732"/>
                      <a:gd name="connsiteX12" fmla="*/ 39052 w 41062"/>
                      <a:gd name="connsiteY12" fmla="*/ 952 h 145732"/>
                      <a:gd name="connsiteX13" fmla="*/ 14288 w 41062"/>
                      <a:gd name="connsiteY13" fmla="*/ 11430 h 145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1062" h="145732">
                        <a:moveTo>
                          <a:pt x="14288" y="11430"/>
                        </a:moveTo>
                        <a:cubicBezTo>
                          <a:pt x="14288" y="13335"/>
                          <a:pt x="14288" y="15240"/>
                          <a:pt x="14288" y="18098"/>
                        </a:cubicBezTo>
                        <a:cubicBezTo>
                          <a:pt x="13335" y="43815"/>
                          <a:pt x="16192" y="69533"/>
                          <a:pt x="17145" y="95250"/>
                        </a:cubicBezTo>
                        <a:cubicBezTo>
                          <a:pt x="15240" y="114300"/>
                          <a:pt x="12382" y="127635"/>
                          <a:pt x="6667" y="132398"/>
                        </a:cubicBezTo>
                        <a:cubicBezTo>
                          <a:pt x="5715" y="133350"/>
                          <a:pt x="3810" y="135255"/>
                          <a:pt x="952" y="134303"/>
                        </a:cubicBezTo>
                        <a:cubicBezTo>
                          <a:pt x="952" y="134303"/>
                          <a:pt x="0" y="134303"/>
                          <a:pt x="0" y="135255"/>
                        </a:cubicBezTo>
                        <a:lnTo>
                          <a:pt x="12382" y="145733"/>
                        </a:lnTo>
                        <a:lnTo>
                          <a:pt x="32385" y="106680"/>
                        </a:lnTo>
                        <a:cubicBezTo>
                          <a:pt x="32385" y="104775"/>
                          <a:pt x="34290" y="102870"/>
                          <a:pt x="33338" y="100965"/>
                        </a:cubicBezTo>
                        <a:cubicBezTo>
                          <a:pt x="32385" y="99060"/>
                          <a:pt x="30480" y="96202"/>
                          <a:pt x="31432" y="92392"/>
                        </a:cubicBezTo>
                        <a:cubicBezTo>
                          <a:pt x="36195" y="62865"/>
                          <a:pt x="41910" y="40958"/>
                          <a:pt x="40957" y="20955"/>
                        </a:cubicBezTo>
                        <a:cubicBezTo>
                          <a:pt x="40957" y="12383"/>
                          <a:pt x="40005" y="5715"/>
                          <a:pt x="40005" y="0"/>
                        </a:cubicBezTo>
                        <a:lnTo>
                          <a:pt x="39052" y="952"/>
                        </a:lnTo>
                        <a:cubicBezTo>
                          <a:pt x="40005" y="1905"/>
                          <a:pt x="24765" y="7620"/>
                          <a:pt x="14288" y="11430"/>
                        </a:cubicBez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id="{3D7B0C20-3C95-A075-76AD-512329C730DA}"/>
                      </a:ext>
                    </a:extLst>
                  </p:cNvPr>
                  <p:cNvSpPr/>
                  <p:nvPr/>
                </p:nvSpPr>
                <p:spPr>
                  <a:xfrm>
                    <a:off x="6187254" y="3820395"/>
                    <a:ext cx="42033" cy="51516"/>
                  </a:xfrm>
                  <a:custGeom>
                    <a:avLst/>
                    <a:gdLst>
                      <a:gd name="connsiteX0" fmla="*/ 16377 w 42033"/>
                      <a:gd name="connsiteY0" fmla="*/ 28657 h 51516"/>
                      <a:gd name="connsiteX1" fmla="*/ 24950 w 42033"/>
                      <a:gd name="connsiteY1" fmla="*/ 9607 h 51516"/>
                      <a:gd name="connsiteX2" fmla="*/ 36380 w 42033"/>
                      <a:gd name="connsiteY2" fmla="*/ 82 h 51516"/>
                      <a:gd name="connsiteX3" fmla="*/ 41142 w 42033"/>
                      <a:gd name="connsiteY3" fmla="*/ 20084 h 51516"/>
                      <a:gd name="connsiteX4" fmla="*/ 37332 w 42033"/>
                      <a:gd name="connsiteY4" fmla="*/ 50564 h 51516"/>
                      <a:gd name="connsiteX5" fmla="*/ 35427 w 42033"/>
                      <a:gd name="connsiteY5" fmla="*/ 51517 h 51516"/>
                      <a:gd name="connsiteX6" fmla="*/ 34475 w 42033"/>
                      <a:gd name="connsiteY6" fmla="*/ 50564 h 51516"/>
                      <a:gd name="connsiteX7" fmla="*/ 32570 w 42033"/>
                      <a:gd name="connsiteY7" fmla="*/ 24847 h 51516"/>
                      <a:gd name="connsiteX8" fmla="*/ 26855 w 42033"/>
                      <a:gd name="connsiteY8" fmla="*/ 40087 h 51516"/>
                      <a:gd name="connsiteX9" fmla="*/ 23997 w 42033"/>
                      <a:gd name="connsiteY9" fmla="*/ 43897 h 51516"/>
                      <a:gd name="connsiteX10" fmla="*/ 13520 w 42033"/>
                      <a:gd name="connsiteY10" fmla="*/ 49612 h 51516"/>
                      <a:gd name="connsiteX11" fmla="*/ 5900 w 42033"/>
                      <a:gd name="connsiteY11" fmla="*/ 45802 h 51516"/>
                      <a:gd name="connsiteX12" fmla="*/ 185 w 42033"/>
                      <a:gd name="connsiteY12" fmla="*/ 38182 h 51516"/>
                      <a:gd name="connsiteX13" fmla="*/ 3042 w 42033"/>
                      <a:gd name="connsiteY13" fmla="*/ 35324 h 51516"/>
                      <a:gd name="connsiteX14" fmla="*/ 9710 w 42033"/>
                      <a:gd name="connsiteY14" fmla="*/ 38182 h 51516"/>
                      <a:gd name="connsiteX15" fmla="*/ 16377 w 42033"/>
                      <a:gd name="connsiteY15" fmla="*/ 28657 h 51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2033" h="51516">
                        <a:moveTo>
                          <a:pt x="16377" y="28657"/>
                        </a:moveTo>
                        <a:cubicBezTo>
                          <a:pt x="19235" y="21989"/>
                          <a:pt x="22092" y="15322"/>
                          <a:pt x="24950" y="9607"/>
                        </a:cubicBezTo>
                        <a:cubicBezTo>
                          <a:pt x="25902" y="6749"/>
                          <a:pt x="28760" y="-871"/>
                          <a:pt x="36380" y="82"/>
                        </a:cubicBezTo>
                        <a:cubicBezTo>
                          <a:pt x="42095" y="4844"/>
                          <a:pt x="43047" y="12464"/>
                          <a:pt x="41142" y="20084"/>
                        </a:cubicBezTo>
                        <a:cubicBezTo>
                          <a:pt x="38285" y="29609"/>
                          <a:pt x="37332" y="39134"/>
                          <a:pt x="37332" y="50564"/>
                        </a:cubicBezTo>
                        <a:lnTo>
                          <a:pt x="35427" y="51517"/>
                        </a:lnTo>
                        <a:lnTo>
                          <a:pt x="34475" y="50564"/>
                        </a:lnTo>
                        <a:cubicBezTo>
                          <a:pt x="34475" y="38182"/>
                          <a:pt x="36380" y="36277"/>
                          <a:pt x="32570" y="24847"/>
                        </a:cubicBezTo>
                        <a:cubicBezTo>
                          <a:pt x="27807" y="28657"/>
                          <a:pt x="27807" y="33419"/>
                          <a:pt x="26855" y="40087"/>
                        </a:cubicBezTo>
                        <a:cubicBezTo>
                          <a:pt x="26855" y="41992"/>
                          <a:pt x="26855" y="41992"/>
                          <a:pt x="23997" y="43897"/>
                        </a:cubicBezTo>
                        <a:cubicBezTo>
                          <a:pt x="21140" y="46754"/>
                          <a:pt x="14472" y="49612"/>
                          <a:pt x="13520" y="49612"/>
                        </a:cubicBezTo>
                        <a:cubicBezTo>
                          <a:pt x="11615" y="49612"/>
                          <a:pt x="7805" y="46754"/>
                          <a:pt x="5900" y="45802"/>
                        </a:cubicBezTo>
                        <a:cubicBezTo>
                          <a:pt x="2090" y="43897"/>
                          <a:pt x="-768" y="40087"/>
                          <a:pt x="185" y="38182"/>
                        </a:cubicBezTo>
                        <a:cubicBezTo>
                          <a:pt x="1137" y="35324"/>
                          <a:pt x="3042" y="35324"/>
                          <a:pt x="3042" y="35324"/>
                        </a:cubicBezTo>
                        <a:cubicBezTo>
                          <a:pt x="3042" y="37229"/>
                          <a:pt x="7805" y="39134"/>
                          <a:pt x="9710" y="38182"/>
                        </a:cubicBezTo>
                        <a:cubicBezTo>
                          <a:pt x="11615" y="36277"/>
                          <a:pt x="15425" y="32467"/>
                          <a:pt x="16377" y="28657"/>
                        </a:cubicBezTo>
                        <a:close/>
                      </a:path>
                    </a:pathLst>
                  </a:custGeom>
                  <a:solidFill>
                    <a:srgbClr val="0534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813" name="Graphic 3">
                  <a:extLst>
                    <a:ext uri="{FF2B5EF4-FFF2-40B4-BE49-F238E27FC236}">
                      <a16:creationId xmlns:a16="http://schemas.microsoft.com/office/drawing/2014/main" id="{F4DD6542-389A-B270-C172-983221A435F6}"/>
                    </a:ext>
                  </a:extLst>
                </p:cNvPr>
                <p:cNvGrpSpPr/>
                <p:nvPr/>
              </p:nvGrpSpPr>
              <p:grpSpPr>
                <a:xfrm>
                  <a:off x="6219824" y="3716178"/>
                  <a:ext cx="160258" cy="199548"/>
                  <a:chOff x="6219824" y="3716178"/>
                  <a:chExt cx="160258" cy="199548"/>
                </a:xfrm>
              </p:grpSpPr>
              <p:grpSp>
                <p:nvGrpSpPr>
                  <p:cNvPr id="815" name="Graphic 3">
                    <a:extLst>
                      <a:ext uri="{FF2B5EF4-FFF2-40B4-BE49-F238E27FC236}">
                        <a16:creationId xmlns:a16="http://schemas.microsoft.com/office/drawing/2014/main" id="{1AF6B83C-EBA1-0487-1A22-21E259C8E9FB}"/>
                      </a:ext>
                    </a:extLst>
                  </p:cNvPr>
                  <p:cNvGrpSpPr/>
                  <p:nvPr/>
                </p:nvGrpSpPr>
                <p:grpSpPr>
                  <a:xfrm>
                    <a:off x="6247447" y="3851195"/>
                    <a:ext cx="104775" cy="64531"/>
                    <a:chOff x="6247447" y="3851195"/>
                    <a:chExt cx="104775" cy="64531"/>
                  </a:xfrm>
                </p:grpSpPr>
                <p:sp>
                  <p:nvSpPr>
                    <p:cNvPr id="826" name="Freeform: Shape 825">
                      <a:extLst>
                        <a:ext uri="{FF2B5EF4-FFF2-40B4-BE49-F238E27FC236}">
                          <a16:creationId xmlns:a16="http://schemas.microsoft.com/office/drawing/2014/main" id="{18D2AF85-38B8-4AA5-CB39-3B73ECE4B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7447" y="3882389"/>
                      <a:ext cx="42862" cy="33337"/>
                    </a:xfrm>
                    <a:custGeom>
                      <a:avLst/>
                      <a:gdLst>
                        <a:gd name="connsiteX0" fmla="*/ 0 w 42862"/>
                        <a:gd name="connsiteY0" fmla="*/ 0 h 33337"/>
                        <a:gd name="connsiteX1" fmla="*/ 0 w 42862"/>
                        <a:gd name="connsiteY1" fmla="*/ 0 h 33337"/>
                        <a:gd name="connsiteX2" fmla="*/ 0 w 42862"/>
                        <a:gd name="connsiteY2" fmla="*/ 0 h 33337"/>
                        <a:gd name="connsiteX3" fmla="*/ 0 w 42862"/>
                        <a:gd name="connsiteY3" fmla="*/ 952 h 33337"/>
                        <a:gd name="connsiteX4" fmla="*/ 0 w 42862"/>
                        <a:gd name="connsiteY4" fmla="*/ 952 h 33337"/>
                        <a:gd name="connsiteX5" fmla="*/ 0 w 42862"/>
                        <a:gd name="connsiteY5" fmla="*/ 1905 h 33337"/>
                        <a:gd name="connsiteX6" fmla="*/ 0 w 42862"/>
                        <a:gd name="connsiteY6" fmla="*/ 1905 h 33337"/>
                        <a:gd name="connsiteX7" fmla="*/ 0 w 42862"/>
                        <a:gd name="connsiteY7" fmla="*/ 1905 h 33337"/>
                        <a:gd name="connsiteX8" fmla="*/ 42863 w 42862"/>
                        <a:gd name="connsiteY8" fmla="*/ 26670 h 33337"/>
                        <a:gd name="connsiteX9" fmla="*/ 42863 w 42862"/>
                        <a:gd name="connsiteY9" fmla="*/ 33338 h 33337"/>
                        <a:gd name="connsiteX10" fmla="*/ 0 w 42862"/>
                        <a:gd name="connsiteY10" fmla="*/ 8572 h 33337"/>
                        <a:gd name="connsiteX11" fmla="*/ 0 w 42862"/>
                        <a:gd name="connsiteY11" fmla="*/ 8572 h 33337"/>
                        <a:gd name="connsiteX12" fmla="*/ 0 w 42862"/>
                        <a:gd name="connsiteY12" fmla="*/ 8572 h 33337"/>
                        <a:gd name="connsiteX13" fmla="*/ 0 w 42862"/>
                        <a:gd name="connsiteY13" fmla="*/ 8572 h 33337"/>
                        <a:gd name="connsiteX14" fmla="*/ 0 w 42862"/>
                        <a:gd name="connsiteY14" fmla="*/ 8572 h 33337"/>
                        <a:gd name="connsiteX15" fmla="*/ 0 w 42862"/>
                        <a:gd name="connsiteY15" fmla="*/ 8572 h 33337"/>
                        <a:gd name="connsiteX16" fmla="*/ 0 w 42862"/>
                        <a:gd name="connsiteY16" fmla="*/ 8572 h 33337"/>
                        <a:gd name="connsiteX17" fmla="*/ 0 w 42862"/>
                        <a:gd name="connsiteY17" fmla="*/ 8572 h 33337"/>
                        <a:gd name="connsiteX18" fmla="*/ 0 w 42862"/>
                        <a:gd name="connsiteY18" fmla="*/ 8572 h 33337"/>
                        <a:gd name="connsiteX19" fmla="*/ 0 w 42862"/>
                        <a:gd name="connsiteY19" fmla="*/ 8572 h 33337"/>
                        <a:gd name="connsiteX20" fmla="*/ 0 w 42862"/>
                        <a:gd name="connsiteY20" fmla="*/ 8572 h 33337"/>
                        <a:gd name="connsiteX21" fmla="*/ 0 w 42862"/>
                        <a:gd name="connsiteY21" fmla="*/ 8572 h 33337"/>
                        <a:gd name="connsiteX22" fmla="*/ 0 w 42862"/>
                        <a:gd name="connsiteY22" fmla="*/ 8572 h 33337"/>
                        <a:gd name="connsiteX23" fmla="*/ 0 w 42862"/>
                        <a:gd name="connsiteY23" fmla="*/ 8572 h 33337"/>
                        <a:gd name="connsiteX24" fmla="*/ 0 w 42862"/>
                        <a:gd name="connsiteY24" fmla="*/ 8572 h 33337"/>
                        <a:gd name="connsiteX25" fmla="*/ 0 w 42862"/>
                        <a:gd name="connsiteY25" fmla="*/ 8572 h 33337"/>
                        <a:gd name="connsiteX26" fmla="*/ 0 w 42862"/>
                        <a:gd name="connsiteY26" fmla="*/ 0 h 33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2862" h="33337">
                          <a:moveTo>
                            <a:pt x="0" y="0"/>
                          </a:moveTo>
                          <a:cubicBezTo>
                            <a:pt x="0" y="0"/>
                            <a:pt x="952" y="952"/>
                            <a:pt x="0" y="0"/>
                          </a:cubicBezTo>
                          <a:cubicBezTo>
                            <a:pt x="952" y="952"/>
                            <a:pt x="952" y="952"/>
                            <a:pt x="0" y="0"/>
                          </a:cubicBezTo>
                          <a:cubicBezTo>
                            <a:pt x="0" y="952"/>
                            <a:pt x="0" y="952"/>
                            <a:pt x="0" y="952"/>
                          </a:cubicBezTo>
                          <a:cubicBezTo>
                            <a:pt x="0" y="952"/>
                            <a:pt x="0" y="952"/>
                            <a:pt x="0" y="952"/>
                          </a:cubicBezTo>
                          <a:cubicBezTo>
                            <a:pt x="0" y="952"/>
                            <a:pt x="0" y="952"/>
                            <a:pt x="0" y="1905"/>
                          </a:cubicBezTo>
                          <a:cubicBezTo>
                            <a:pt x="0" y="1905"/>
                            <a:pt x="0" y="1905"/>
                            <a:pt x="0" y="1905"/>
                          </a:cubicBezTo>
                          <a:cubicBezTo>
                            <a:pt x="0" y="1905"/>
                            <a:pt x="0" y="1905"/>
                            <a:pt x="0" y="1905"/>
                          </a:cubicBezTo>
                          <a:lnTo>
                            <a:pt x="42863" y="26670"/>
                          </a:lnTo>
                          <a:lnTo>
                            <a:pt x="42863" y="33338"/>
                          </a:lnTo>
                          <a:lnTo>
                            <a:pt x="0" y="8572"/>
                          </a:ln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cubicBezTo>
                            <a:pt x="0" y="8572"/>
                            <a:pt x="0" y="8572"/>
                            <a:pt x="0" y="8572"/>
                          </a:cubicBezTo>
                          <a:lnTo>
                            <a:pt x="0" y="85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534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27" name="Freeform: Shape 826">
                      <a:extLst>
                        <a:ext uri="{FF2B5EF4-FFF2-40B4-BE49-F238E27FC236}">
                          <a16:creationId xmlns:a16="http://schemas.microsoft.com/office/drawing/2014/main" id="{F32440A9-4E4E-5BED-D18E-D3A152E1B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1262" y="3878579"/>
                      <a:ext cx="60960" cy="37147"/>
                    </a:xfrm>
                    <a:custGeom>
                      <a:avLst/>
                      <a:gdLst>
                        <a:gd name="connsiteX0" fmla="*/ 2858 w 60960"/>
                        <a:gd name="connsiteY0" fmla="*/ 31433 h 37147"/>
                        <a:gd name="connsiteX1" fmla="*/ 2858 w 60960"/>
                        <a:gd name="connsiteY1" fmla="*/ 31433 h 37147"/>
                        <a:gd name="connsiteX2" fmla="*/ 4763 w 60960"/>
                        <a:gd name="connsiteY2" fmla="*/ 31433 h 37147"/>
                        <a:gd name="connsiteX3" fmla="*/ 4763 w 60960"/>
                        <a:gd name="connsiteY3" fmla="*/ 31433 h 37147"/>
                        <a:gd name="connsiteX4" fmla="*/ 6667 w 60960"/>
                        <a:gd name="connsiteY4" fmla="*/ 31433 h 37147"/>
                        <a:gd name="connsiteX5" fmla="*/ 6667 w 60960"/>
                        <a:gd name="connsiteY5" fmla="*/ 31433 h 37147"/>
                        <a:gd name="connsiteX6" fmla="*/ 8573 w 60960"/>
                        <a:gd name="connsiteY6" fmla="*/ 30480 h 37147"/>
                        <a:gd name="connsiteX7" fmla="*/ 59055 w 60960"/>
                        <a:gd name="connsiteY7" fmla="*/ 1905 h 37147"/>
                        <a:gd name="connsiteX8" fmla="*/ 60960 w 60960"/>
                        <a:gd name="connsiteY8" fmla="*/ 0 h 37147"/>
                        <a:gd name="connsiteX9" fmla="*/ 60960 w 60960"/>
                        <a:gd name="connsiteY9" fmla="*/ 6667 h 37147"/>
                        <a:gd name="connsiteX10" fmla="*/ 59055 w 60960"/>
                        <a:gd name="connsiteY10" fmla="*/ 8573 h 37147"/>
                        <a:gd name="connsiteX11" fmla="*/ 8573 w 60960"/>
                        <a:gd name="connsiteY11" fmla="*/ 37148 h 37147"/>
                        <a:gd name="connsiteX12" fmla="*/ 7620 w 60960"/>
                        <a:gd name="connsiteY12" fmla="*/ 37148 h 37147"/>
                        <a:gd name="connsiteX13" fmla="*/ 6667 w 60960"/>
                        <a:gd name="connsiteY13" fmla="*/ 37148 h 37147"/>
                        <a:gd name="connsiteX14" fmla="*/ 6667 w 60960"/>
                        <a:gd name="connsiteY14" fmla="*/ 37148 h 37147"/>
                        <a:gd name="connsiteX15" fmla="*/ 6667 w 60960"/>
                        <a:gd name="connsiteY15" fmla="*/ 37148 h 37147"/>
                        <a:gd name="connsiteX16" fmla="*/ 6667 w 60960"/>
                        <a:gd name="connsiteY16" fmla="*/ 37148 h 37147"/>
                        <a:gd name="connsiteX17" fmla="*/ 5715 w 60960"/>
                        <a:gd name="connsiteY17" fmla="*/ 37148 h 37147"/>
                        <a:gd name="connsiteX18" fmla="*/ 4763 w 60960"/>
                        <a:gd name="connsiteY18" fmla="*/ 37148 h 37147"/>
                        <a:gd name="connsiteX19" fmla="*/ 3810 w 60960"/>
                        <a:gd name="connsiteY19" fmla="*/ 37148 h 37147"/>
                        <a:gd name="connsiteX20" fmla="*/ 3810 w 60960"/>
                        <a:gd name="connsiteY20" fmla="*/ 37148 h 37147"/>
                        <a:gd name="connsiteX21" fmla="*/ 3810 w 60960"/>
                        <a:gd name="connsiteY21" fmla="*/ 37148 h 37147"/>
                        <a:gd name="connsiteX22" fmla="*/ 3810 w 60960"/>
                        <a:gd name="connsiteY22" fmla="*/ 37148 h 37147"/>
                        <a:gd name="connsiteX23" fmla="*/ 2858 w 60960"/>
                        <a:gd name="connsiteY23" fmla="*/ 37148 h 37147"/>
                        <a:gd name="connsiteX24" fmla="*/ 1905 w 60960"/>
                        <a:gd name="connsiteY24" fmla="*/ 37148 h 37147"/>
                        <a:gd name="connsiteX25" fmla="*/ 1905 w 60960"/>
                        <a:gd name="connsiteY25" fmla="*/ 37148 h 37147"/>
                        <a:gd name="connsiteX26" fmla="*/ 1905 w 60960"/>
                        <a:gd name="connsiteY26" fmla="*/ 37148 h 37147"/>
                        <a:gd name="connsiteX27" fmla="*/ 952 w 60960"/>
                        <a:gd name="connsiteY27" fmla="*/ 37148 h 37147"/>
                        <a:gd name="connsiteX28" fmla="*/ 0 w 60960"/>
                        <a:gd name="connsiteY28" fmla="*/ 36195 h 37147"/>
                        <a:gd name="connsiteX29" fmla="*/ 0 w 60960"/>
                        <a:gd name="connsiteY29" fmla="*/ 29528 h 37147"/>
                        <a:gd name="connsiteX30" fmla="*/ 2858 w 60960"/>
                        <a:gd name="connsiteY30" fmla="*/ 31433 h 37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60960" h="37147">
                          <a:moveTo>
                            <a:pt x="2858" y="31433"/>
                          </a:moveTo>
                          <a:cubicBezTo>
                            <a:pt x="2858" y="32385"/>
                            <a:pt x="2858" y="32385"/>
                            <a:pt x="2858" y="31433"/>
                          </a:cubicBezTo>
                          <a:cubicBezTo>
                            <a:pt x="3810" y="31433"/>
                            <a:pt x="4763" y="31433"/>
                            <a:pt x="4763" y="31433"/>
                          </a:cubicBezTo>
                          <a:cubicBezTo>
                            <a:pt x="4763" y="31433"/>
                            <a:pt x="4763" y="31433"/>
                            <a:pt x="4763" y="31433"/>
                          </a:cubicBezTo>
                          <a:cubicBezTo>
                            <a:pt x="5715" y="31433"/>
                            <a:pt x="5715" y="31433"/>
                            <a:pt x="6667" y="31433"/>
                          </a:cubicBezTo>
                          <a:cubicBezTo>
                            <a:pt x="6667" y="31433"/>
                            <a:pt x="6667" y="31433"/>
                            <a:pt x="6667" y="31433"/>
                          </a:cubicBezTo>
                          <a:cubicBezTo>
                            <a:pt x="7620" y="31433"/>
                            <a:pt x="7620" y="31433"/>
                            <a:pt x="8573" y="30480"/>
                          </a:cubicBezTo>
                          <a:lnTo>
                            <a:pt x="59055" y="1905"/>
                          </a:lnTo>
                          <a:cubicBezTo>
                            <a:pt x="60008" y="953"/>
                            <a:pt x="60960" y="0"/>
                            <a:pt x="60960" y="0"/>
                          </a:cubicBezTo>
                          <a:lnTo>
                            <a:pt x="60960" y="6667"/>
                          </a:lnTo>
                          <a:cubicBezTo>
                            <a:pt x="60960" y="7620"/>
                            <a:pt x="60008" y="8573"/>
                            <a:pt x="59055" y="8573"/>
                          </a:cubicBezTo>
                          <a:lnTo>
                            <a:pt x="8573" y="37148"/>
                          </a:lnTo>
                          <a:cubicBezTo>
                            <a:pt x="8573" y="37148"/>
                            <a:pt x="7620" y="37148"/>
                            <a:pt x="7620" y="37148"/>
                          </a:cubicBezTo>
                          <a:cubicBezTo>
                            <a:pt x="7620" y="37148"/>
                            <a:pt x="7620" y="37148"/>
                            <a:pt x="6667" y="37148"/>
                          </a:cubicBezTo>
                          <a:cubicBezTo>
                            <a:pt x="6667" y="37148"/>
                            <a:pt x="6667" y="37148"/>
                            <a:pt x="6667" y="37148"/>
                          </a:cubicBezTo>
                          <a:cubicBezTo>
                            <a:pt x="6667" y="37148"/>
                            <a:pt x="6667" y="37148"/>
                            <a:pt x="6667" y="37148"/>
                          </a:cubicBezTo>
                          <a:cubicBezTo>
                            <a:pt x="6667" y="37148"/>
                            <a:pt x="6667" y="37148"/>
                            <a:pt x="6667" y="37148"/>
                          </a:cubicBezTo>
                          <a:cubicBezTo>
                            <a:pt x="6667" y="37148"/>
                            <a:pt x="6667" y="37148"/>
                            <a:pt x="5715" y="37148"/>
                          </a:cubicBezTo>
                          <a:cubicBezTo>
                            <a:pt x="5715" y="37148"/>
                            <a:pt x="5715" y="37148"/>
                            <a:pt x="4763" y="37148"/>
                          </a:cubicBezTo>
                          <a:cubicBezTo>
                            <a:pt x="4763" y="37148"/>
                            <a:pt x="4763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2858" y="37148"/>
                          </a:cubicBezTo>
                          <a:cubicBezTo>
                            <a:pt x="2858" y="37148"/>
                            <a:pt x="2858" y="37148"/>
                            <a:pt x="1905" y="37148"/>
                          </a:cubicBezTo>
                          <a:cubicBezTo>
                            <a:pt x="1905" y="37148"/>
                            <a:pt x="1905" y="37148"/>
                            <a:pt x="1905" y="37148"/>
                          </a:cubicBezTo>
                          <a:cubicBezTo>
                            <a:pt x="1905" y="37148"/>
                            <a:pt x="1905" y="37148"/>
                            <a:pt x="1905" y="37148"/>
                          </a:cubicBezTo>
                          <a:cubicBezTo>
                            <a:pt x="1905" y="37148"/>
                            <a:pt x="1905" y="37148"/>
                            <a:pt x="952" y="37148"/>
                          </a:cubicBezTo>
                          <a:cubicBezTo>
                            <a:pt x="952" y="37148"/>
                            <a:pt x="0" y="37148"/>
                            <a:pt x="0" y="36195"/>
                          </a:cubicBezTo>
                          <a:lnTo>
                            <a:pt x="0" y="29528"/>
                          </a:lnTo>
                          <a:cubicBezTo>
                            <a:pt x="1905" y="31433"/>
                            <a:pt x="2858" y="31433"/>
                            <a:pt x="2858" y="31433"/>
                          </a:cubicBezTo>
                          <a:close/>
                        </a:path>
                      </a:pathLst>
                    </a:custGeom>
                    <a:solidFill>
                      <a:srgbClr val="032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28" name="Freeform: Shape 827">
                      <a:extLst>
                        <a:ext uri="{FF2B5EF4-FFF2-40B4-BE49-F238E27FC236}">
                          <a16:creationId xmlns:a16="http://schemas.microsoft.com/office/drawing/2014/main" id="{934C3087-1204-6E3E-6AC6-D4764D598D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7923" y="3851195"/>
                      <a:ext cx="103822" cy="59531"/>
                    </a:xfrm>
                    <a:custGeom>
                      <a:avLst/>
                      <a:gdLst>
                        <a:gd name="connsiteX0" fmla="*/ 1429 w 103822"/>
                        <a:gd name="connsiteY0" fmla="*/ 29289 h 59531"/>
                        <a:gd name="connsiteX1" fmla="*/ 1429 w 103822"/>
                        <a:gd name="connsiteY1" fmla="*/ 34052 h 59531"/>
                        <a:gd name="connsiteX2" fmla="*/ 44291 w 103822"/>
                        <a:gd name="connsiteY2" fmla="*/ 58817 h 59531"/>
                        <a:gd name="connsiteX3" fmla="*/ 51911 w 103822"/>
                        <a:gd name="connsiteY3" fmla="*/ 58817 h 59531"/>
                        <a:gd name="connsiteX4" fmla="*/ 102394 w 103822"/>
                        <a:gd name="connsiteY4" fmla="*/ 30242 h 59531"/>
                        <a:gd name="connsiteX5" fmla="*/ 102394 w 103822"/>
                        <a:gd name="connsiteY5" fmla="*/ 25479 h 59531"/>
                        <a:gd name="connsiteX6" fmla="*/ 59531 w 103822"/>
                        <a:gd name="connsiteY6" fmla="*/ 714 h 59531"/>
                        <a:gd name="connsiteX7" fmla="*/ 51911 w 103822"/>
                        <a:gd name="connsiteY7" fmla="*/ 714 h 59531"/>
                        <a:gd name="connsiteX8" fmla="*/ 1429 w 103822"/>
                        <a:gd name="connsiteY8" fmla="*/ 29289 h 59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822" h="59531">
                          <a:moveTo>
                            <a:pt x="1429" y="29289"/>
                          </a:moveTo>
                          <a:cubicBezTo>
                            <a:pt x="-476" y="30242"/>
                            <a:pt x="-476" y="32147"/>
                            <a:pt x="1429" y="34052"/>
                          </a:cubicBezTo>
                          <a:lnTo>
                            <a:pt x="44291" y="58817"/>
                          </a:lnTo>
                          <a:cubicBezTo>
                            <a:pt x="46196" y="59769"/>
                            <a:pt x="50006" y="59769"/>
                            <a:pt x="51911" y="58817"/>
                          </a:cubicBezTo>
                          <a:lnTo>
                            <a:pt x="102394" y="30242"/>
                          </a:lnTo>
                          <a:cubicBezTo>
                            <a:pt x="104299" y="29289"/>
                            <a:pt x="104299" y="27384"/>
                            <a:pt x="102394" y="25479"/>
                          </a:cubicBezTo>
                          <a:lnTo>
                            <a:pt x="59531" y="714"/>
                          </a:lnTo>
                          <a:cubicBezTo>
                            <a:pt x="57626" y="-238"/>
                            <a:pt x="53816" y="-238"/>
                            <a:pt x="51911" y="714"/>
                          </a:cubicBezTo>
                          <a:lnTo>
                            <a:pt x="1429" y="29289"/>
                          </a:lnTo>
                          <a:close/>
                        </a:path>
                      </a:pathLst>
                    </a:custGeom>
                    <a:solidFill>
                      <a:srgbClr val="08447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816" name="Graphic 3">
                    <a:extLst>
                      <a:ext uri="{FF2B5EF4-FFF2-40B4-BE49-F238E27FC236}">
                        <a16:creationId xmlns:a16="http://schemas.microsoft.com/office/drawing/2014/main" id="{05A6AB61-A33C-7B4A-C2D7-6E2EBA968FB4}"/>
                      </a:ext>
                    </a:extLst>
                  </p:cNvPr>
                  <p:cNvGrpSpPr/>
                  <p:nvPr/>
                </p:nvGrpSpPr>
                <p:grpSpPr>
                  <a:xfrm>
                    <a:off x="6291262" y="3758564"/>
                    <a:ext cx="17145" cy="129539"/>
                    <a:chOff x="6291262" y="3758564"/>
                    <a:chExt cx="17145" cy="129539"/>
                  </a:xfrm>
                </p:grpSpPr>
                <p:sp>
                  <p:nvSpPr>
                    <p:cNvPr id="824" name="Freeform: Shape 823">
                      <a:extLst>
                        <a:ext uri="{FF2B5EF4-FFF2-40B4-BE49-F238E27FC236}">
                          <a16:creationId xmlns:a16="http://schemas.microsoft.com/office/drawing/2014/main" id="{A8AC5E46-3A6A-AD44-4F47-031CFE066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7929" y="3758564"/>
                      <a:ext cx="10477" cy="129539"/>
                    </a:xfrm>
                    <a:custGeom>
                      <a:avLst/>
                      <a:gdLst>
                        <a:gd name="connsiteX0" fmla="*/ 1905 w 10477"/>
                        <a:gd name="connsiteY0" fmla="*/ 5715 h 129539"/>
                        <a:gd name="connsiteX1" fmla="*/ 0 w 10477"/>
                        <a:gd name="connsiteY1" fmla="*/ 39052 h 129539"/>
                        <a:gd name="connsiteX2" fmla="*/ 1905 w 10477"/>
                        <a:gd name="connsiteY2" fmla="*/ 129540 h 129539"/>
                        <a:gd name="connsiteX3" fmla="*/ 10478 w 10477"/>
                        <a:gd name="connsiteY3" fmla="*/ 123825 h 129539"/>
                        <a:gd name="connsiteX4" fmla="*/ 10478 w 10477"/>
                        <a:gd name="connsiteY4" fmla="*/ 0 h 1295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" h="129539">
                          <a:moveTo>
                            <a:pt x="1905" y="5715"/>
                          </a:moveTo>
                          <a:lnTo>
                            <a:pt x="0" y="39052"/>
                          </a:lnTo>
                          <a:lnTo>
                            <a:pt x="1905" y="129540"/>
                          </a:lnTo>
                          <a:lnTo>
                            <a:pt x="10478" y="123825"/>
                          </a:lnTo>
                          <a:lnTo>
                            <a:pt x="10478" y="0"/>
                          </a:ln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25" name="Freeform: Shape 824">
                      <a:extLst>
                        <a:ext uri="{FF2B5EF4-FFF2-40B4-BE49-F238E27FC236}">
                          <a16:creationId xmlns:a16="http://schemas.microsoft.com/office/drawing/2014/main" id="{42548E7D-3091-FC89-C3C4-7045DE7C4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1262" y="3758564"/>
                      <a:ext cx="8572" cy="129539"/>
                    </a:xfrm>
                    <a:custGeom>
                      <a:avLst/>
                      <a:gdLst>
                        <a:gd name="connsiteX0" fmla="*/ 8573 w 8572"/>
                        <a:gd name="connsiteY0" fmla="*/ 5715 h 129539"/>
                        <a:gd name="connsiteX1" fmla="*/ 0 w 8572"/>
                        <a:gd name="connsiteY1" fmla="*/ 0 h 129539"/>
                        <a:gd name="connsiteX2" fmla="*/ 0 w 8572"/>
                        <a:gd name="connsiteY2" fmla="*/ 123825 h 129539"/>
                        <a:gd name="connsiteX3" fmla="*/ 8573 w 8572"/>
                        <a:gd name="connsiteY3" fmla="*/ 129540 h 1295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72" h="129539">
                          <a:moveTo>
                            <a:pt x="8573" y="5715"/>
                          </a:moveTo>
                          <a:lnTo>
                            <a:pt x="0" y="0"/>
                          </a:lnTo>
                          <a:lnTo>
                            <a:pt x="0" y="123825"/>
                          </a:lnTo>
                          <a:lnTo>
                            <a:pt x="8573" y="129540"/>
                          </a:lnTo>
                          <a:close/>
                        </a:path>
                      </a:pathLst>
                    </a:custGeom>
                    <a:solidFill>
                      <a:srgbClr val="08355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817" name="Graphic 3">
                    <a:extLst>
                      <a:ext uri="{FF2B5EF4-FFF2-40B4-BE49-F238E27FC236}">
                        <a16:creationId xmlns:a16="http://schemas.microsoft.com/office/drawing/2014/main" id="{A8304696-6E3C-0C39-7EB0-75BB5A83BCAD}"/>
                      </a:ext>
                    </a:extLst>
                  </p:cNvPr>
                  <p:cNvGrpSpPr/>
                  <p:nvPr/>
                </p:nvGrpSpPr>
                <p:grpSpPr>
                  <a:xfrm>
                    <a:off x="6249351" y="3717607"/>
                    <a:ext cx="94297" cy="95744"/>
                    <a:chOff x="6249351" y="3717607"/>
                    <a:chExt cx="94297" cy="95744"/>
                  </a:xfrm>
                </p:grpSpPr>
                <p:sp>
                  <p:nvSpPr>
                    <p:cNvPr id="822" name="Freeform: Shape 821">
                      <a:extLst>
                        <a:ext uri="{FF2B5EF4-FFF2-40B4-BE49-F238E27FC236}">
                          <a16:creationId xmlns:a16="http://schemas.microsoft.com/office/drawing/2014/main" id="{435CB536-5A2A-C6A9-69E1-94F26297F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9351" y="3758564"/>
                      <a:ext cx="92392" cy="47625"/>
                    </a:xfrm>
                    <a:custGeom>
                      <a:avLst/>
                      <a:gdLst>
                        <a:gd name="connsiteX0" fmla="*/ 9525 w 92392"/>
                        <a:gd name="connsiteY0" fmla="*/ 0 h 47625"/>
                        <a:gd name="connsiteX1" fmla="*/ 82868 w 92392"/>
                        <a:gd name="connsiteY1" fmla="*/ 41910 h 47625"/>
                        <a:gd name="connsiteX2" fmla="*/ 85725 w 92392"/>
                        <a:gd name="connsiteY2" fmla="*/ 42863 h 47625"/>
                        <a:gd name="connsiteX3" fmla="*/ 86677 w 92392"/>
                        <a:gd name="connsiteY3" fmla="*/ 42863 h 47625"/>
                        <a:gd name="connsiteX4" fmla="*/ 88583 w 92392"/>
                        <a:gd name="connsiteY4" fmla="*/ 43815 h 47625"/>
                        <a:gd name="connsiteX5" fmla="*/ 88583 w 92392"/>
                        <a:gd name="connsiteY5" fmla="*/ 43815 h 47625"/>
                        <a:gd name="connsiteX6" fmla="*/ 90488 w 92392"/>
                        <a:gd name="connsiteY6" fmla="*/ 43815 h 47625"/>
                        <a:gd name="connsiteX7" fmla="*/ 90488 w 92392"/>
                        <a:gd name="connsiteY7" fmla="*/ 43815 h 47625"/>
                        <a:gd name="connsiteX8" fmla="*/ 92393 w 92392"/>
                        <a:gd name="connsiteY8" fmla="*/ 42863 h 47625"/>
                        <a:gd name="connsiteX9" fmla="*/ 92393 w 92392"/>
                        <a:gd name="connsiteY9" fmla="*/ 42863 h 47625"/>
                        <a:gd name="connsiteX10" fmla="*/ 92393 w 92392"/>
                        <a:gd name="connsiteY10" fmla="*/ 42863 h 47625"/>
                        <a:gd name="connsiteX11" fmla="*/ 92393 w 92392"/>
                        <a:gd name="connsiteY11" fmla="*/ 42863 h 47625"/>
                        <a:gd name="connsiteX12" fmla="*/ 84773 w 92392"/>
                        <a:gd name="connsiteY12" fmla="*/ 47625 h 47625"/>
                        <a:gd name="connsiteX13" fmla="*/ 84773 w 92392"/>
                        <a:gd name="connsiteY13" fmla="*/ 47625 h 47625"/>
                        <a:gd name="connsiteX14" fmla="*/ 83820 w 92392"/>
                        <a:gd name="connsiteY14" fmla="*/ 47625 h 47625"/>
                        <a:gd name="connsiteX15" fmla="*/ 82868 w 92392"/>
                        <a:gd name="connsiteY15" fmla="*/ 47625 h 47625"/>
                        <a:gd name="connsiteX16" fmla="*/ 81915 w 92392"/>
                        <a:gd name="connsiteY16" fmla="*/ 47625 h 47625"/>
                        <a:gd name="connsiteX17" fmla="*/ 81915 w 92392"/>
                        <a:gd name="connsiteY17" fmla="*/ 47625 h 47625"/>
                        <a:gd name="connsiteX18" fmla="*/ 81915 w 92392"/>
                        <a:gd name="connsiteY18" fmla="*/ 47625 h 47625"/>
                        <a:gd name="connsiteX19" fmla="*/ 80963 w 92392"/>
                        <a:gd name="connsiteY19" fmla="*/ 47625 h 47625"/>
                        <a:gd name="connsiteX20" fmla="*/ 80010 w 92392"/>
                        <a:gd name="connsiteY20" fmla="*/ 47625 h 47625"/>
                        <a:gd name="connsiteX21" fmla="*/ 80010 w 92392"/>
                        <a:gd name="connsiteY21" fmla="*/ 47625 h 47625"/>
                        <a:gd name="connsiteX22" fmla="*/ 80010 w 92392"/>
                        <a:gd name="connsiteY22" fmla="*/ 47625 h 47625"/>
                        <a:gd name="connsiteX23" fmla="*/ 79058 w 92392"/>
                        <a:gd name="connsiteY23" fmla="*/ 47625 h 47625"/>
                        <a:gd name="connsiteX24" fmla="*/ 78105 w 92392"/>
                        <a:gd name="connsiteY24" fmla="*/ 47625 h 47625"/>
                        <a:gd name="connsiteX25" fmla="*/ 77152 w 92392"/>
                        <a:gd name="connsiteY25" fmla="*/ 47625 h 47625"/>
                        <a:gd name="connsiteX26" fmla="*/ 76200 w 92392"/>
                        <a:gd name="connsiteY26" fmla="*/ 47625 h 47625"/>
                        <a:gd name="connsiteX27" fmla="*/ 75248 w 92392"/>
                        <a:gd name="connsiteY27" fmla="*/ 47625 h 47625"/>
                        <a:gd name="connsiteX28" fmla="*/ 73343 w 92392"/>
                        <a:gd name="connsiteY28" fmla="*/ 46673 h 47625"/>
                        <a:gd name="connsiteX29" fmla="*/ 0 w 92392"/>
                        <a:gd name="connsiteY29" fmla="*/ 4763 h 47625"/>
                        <a:gd name="connsiteX30" fmla="*/ 9525 w 92392"/>
                        <a:gd name="connsiteY30" fmla="*/ 0 h 476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92392" h="47625">
                          <a:moveTo>
                            <a:pt x="9525" y="0"/>
                          </a:moveTo>
                          <a:lnTo>
                            <a:pt x="82868" y="41910"/>
                          </a:lnTo>
                          <a:cubicBezTo>
                            <a:pt x="83820" y="42863"/>
                            <a:pt x="84773" y="42863"/>
                            <a:pt x="85725" y="42863"/>
                          </a:cubicBezTo>
                          <a:cubicBezTo>
                            <a:pt x="85725" y="42863"/>
                            <a:pt x="85725" y="42863"/>
                            <a:pt x="86677" y="42863"/>
                          </a:cubicBezTo>
                          <a:cubicBezTo>
                            <a:pt x="87630" y="42863"/>
                            <a:pt x="88583" y="42863"/>
                            <a:pt x="88583" y="43815"/>
                          </a:cubicBezTo>
                          <a:cubicBezTo>
                            <a:pt x="88583" y="43815"/>
                            <a:pt x="88583" y="43815"/>
                            <a:pt x="88583" y="43815"/>
                          </a:cubicBezTo>
                          <a:cubicBezTo>
                            <a:pt x="89535" y="43815"/>
                            <a:pt x="90488" y="43815"/>
                            <a:pt x="90488" y="43815"/>
                          </a:cubicBezTo>
                          <a:cubicBezTo>
                            <a:pt x="90488" y="43815"/>
                            <a:pt x="90488" y="43815"/>
                            <a:pt x="90488" y="43815"/>
                          </a:cubicBezTo>
                          <a:cubicBezTo>
                            <a:pt x="91440" y="43815"/>
                            <a:pt x="91440" y="43815"/>
                            <a:pt x="92393" y="42863"/>
                          </a:cubicBezTo>
                          <a:cubicBezTo>
                            <a:pt x="92393" y="42863"/>
                            <a:pt x="92393" y="42863"/>
                            <a:pt x="92393" y="42863"/>
                          </a:cubicBezTo>
                          <a:lnTo>
                            <a:pt x="92393" y="42863"/>
                          </a:lnTo>
                          <a:cubicBezTo>
                            <a:pt x="92393" y="42863"/>
                            <a:pt x="92393" y="42863"/>
                            <a:pt x="92393" y="42863"/>
                          </a:cubicBezTo>
                          <a:lnTo>
                            <a:pt x="84773" y="47625"/>
                          </a:lnTo>
                          <a:cubicBezTo>
                            <a:pt x="84773" y="47625"/>
                            <a:pt x="84773" y="47625"/>
                            <a:pt x="84773" y="47625"/>
                          </a:cubicBezTo>
                          <a:cubicBezTo>
                            <a:pt x="84773" y="47625"/>
                            <a:pt x="84773" y="47625"/>
                            <a:pt x="83820" y="47625"/>
                          </a:cubicBezTo>
                          <a:cubicBezTo>
                            <a:pt x="83820" y="47625"/>
                            <a:pt x="82868" y="47625"/>
                            <a:pt x="82868" y="47625"/>
                          </a:cubicBezTo>
                          <a:cubicBezTo>
                            <a:pt x="82868" y="47625"/>
                            <a:pt x="82868" y="47625"/>
                            <a:pt x="81915" y="47625"/>
                          </a:cubicBezTo>
                          <a:cubicBezTo>
                            <a:pt x="81915" y="47625"/>
                            <a:pt x="81915" y="47625"/>
                            <a:pt x="81915" y="47625"/>
                          </a:cubicBezTo>
                          <a:cubicBezTo>
                            <a:pt x="81915" y="47625"/>
                            <a:pt x="81915" y="47625"/>
                            <a:pt x="81915" y="47625"/>
                          </a:cubicBezTo>
                          <a:cubicBezTo>
                            <a:pt x="81915" y="47625"/>
                            <a:pt x="80963" y="47625"/>
                            <a:pt x="80963" y="47625"/>
                          </a:cubicBezTo>
                          <a:cubicBezTo>
                            <a:pt x="80963" y="47625"/>
                            <a:pt x="80010" y="47625"/>
                            <a:pt x="80010" y="47625"/>
                          </a:cubicBezTo>
                          <a:cubicBezTo>
                            <a:pt x="80010" y="47625"/>
                            <a:pt x="80010" y="47625"/>
                            <a:pt x="80010" y="47625"/>
                          </a:cubicBezTo>
                          <a:cubicBezTo>
                            <a:pt x="80010" y="47625"/>
                            <a:pt x="80010" y="47625"/>
                            <a:pt x="80010" y="47625"/>
                          </a:cubicBezTo>
                          <a:cubicBezTo>
                            <a:pt x="80010" y="47625"/>
                            <a:pt x="80010" y="47625"/>
                            <a:pt x="79058" y="47625"/>
                          </a:cubicBezTo>
                          <a:cubicBezTo>
                            <a:pt x="79058" y="47625"/>
                            <a:pt x="78105" y="47625"/>
                            <a:pt x="78105" y="47625"/>
                          </a:cubicBezTo>
                          <a:cubicBezTo>
                            <a:pt x="78105" y="47625"/>
                            <a:pt x="78105" y="47625"/>
                            <a:pt x="77152" y="47625"/>
                          </a:cubicBezTo>
                          <a:cubicBezTo>
                            <a:pt x="77152" y="47625"/>
                            <a:pt x="77152" y="47625"/>
                            <a:pt x="76200" y="47625"/>
                          </a:cubicBezTo>
                          <a:cubicBezTo>
                            <a:pt x="76200" y="47625"/>
                            <a:pt x="76200" y="47625"/>
                            <a:pt x="75248" y="47625"/>
                          </a:cubicBezTo>
                          <a:cubicBezTo>
                            <a:pt x="74295" y="47625"/>
                            <a:pt x="74295" y="46673"/>
                            <a:pt x="73343" y="46673"/>
                          </a:cubicBezTo>
                          <a:lnTo>
                            <a:pt x="0" y="4763"/>
                          </a:lnTo>
                          <a:lnTo>
                            <a:pt x="9525" y="0"/>
                          </a:ln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23" name="Freeform: Shape 822">
                      <a:extLst>
                        <a:ext uri="{FF2B5EF4-FFF2-40B4-BE49-F238E27FC236}">
                          <a16:creationId xmlns:a16="http://schemas.microsoft.com/office/drawing/2014/main" id="{4B4E892E-00A9-D97F-B016-B5627C0C4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1257" y="3717607"/>
                      <a:ext cx="92392" cy="95744"/>
                    </a:xfrm>
                    <a:custGeom>
                      <a:avLst/>
                      <a:gdLst>
                        <a:gd name="connsiteX0" fmla="*/ 0 w 92392"/>
                        <a:gd name="connsiteY0" fmla="*/ 44767 h 95744"/>
                        <a:gd name="connsiteX1" fmla="*/ 73342 w 92392"/>
                        <a:gd name="connsiteY1" fmla="*/ 86677 h 95744"/>
                        <a:gd name="connsiteX2" fmla="*/ 87630 w 92392"/>
                        <a:gd name="connsiteY2" fmla="*/ 79057 h 95744"/>
                        <a:gd name="connsiteX3" fmla="*/ 87630 w 92392"/>
                        <a:gd name="connsiteY3" fmla="*/ 0 h 95744"/>
                        <a:gd name="connsiteX4" fmla="*/ 92392 w 92392"/>
                        <a:gd name="connsiteY4" fmla="*/ 2857 h 95744"/>
                        <a:gd name="connsiteX5" fmla="*/ 92392 w 92392"/>
                        <a:gd name="connsiteY5" fmla="*/ 81915 h 95744"/>
                        <a:gd name="connsiteX6" fmla="*/ 73342 w 92392"/>
                        <a:gd name="connsiteY6" fmla="*/ 93345 h 95744"/>
                        <a:gd name="connsiteX7" fmla="*/ 0 w 92392"/>
                        <a:gd name="connsiteY7" fmla="*/ 51435 h 95744"/>
                        <a:gd name="connsiteX8" fmla="*/ 0 w 92392"/>
                        <a:gd name="connsiteY8" fmla="*/ 44767 h 957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392" h="95744">
                          <a:moveTo>
                            <a:pt x="0" y="44767"/>
                          </a:moveTo>
                          <a:lnTo>
                            <a:pt x="73342" y="86677"/>
                          </a:lnTo>
                          <a:cubicBezTo>
                            <a:pt x="80963" y="91440"/>
                            <a:pt x="87630" y="87630"/>
                            <a:pt x="87630" y="79057"/>
                          </a:cubicBezTo>
                          <a:lnTo>
                            <a:pt x="87630" y="0"/>
                          </a:lnTo>
                          <a:lnTo>
                            <a:pt x="92392" y="2857"/>
                          </a:lnTo>
                          <a:lnTo>
                            <a:pt x="92392" y="81915"/>
                          </a:lnTo>
                          <a:cubicBezTo>
                            <a:pt x="92392" y="94297"/>
                            <a:pt x="83820" y="99060"/>
                            <a:pt x="73342" y="93345"/>
                          </a:cubicBezTo>
                          <a:lnTo>
                            <a:pt x="0" y="51435"/>
                          </a:lnTo>
                          <a:lnTo>
                            <a:pt x="0" y="44767"/>
                          </a:lnTo>
                          <a:close/>
                        </a:path>
                      </a:pathLst>
                    </a:custGeom>
                    <a:solidFill>
                      <a:srgbClr val="08355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818" name="Graphic 3">
                    <a:extLst>
                      <a:ext uri="{FF2B5EF4-FFF2-40B4-BE49-F238E27FC236}">
                        <a16:creationId xmlns:a16="http://schemas.microsoft.com/office/drawing/2014/main" id="{A826CCDC-272B-5A19-D522-7B91004052FE}"/>
                      </a:ext>
                    </a:extLst>
                  </p:cNvPr>
                  <p:cNvGrpSpPr/>
                  <p:nvPr/>
                </p:nvGrpSpPr>
                <p:grpSpPr>
                  <a:xfrm>
                    <a:off x="6219824" y="3716178"/>
                    <a:ext cx="160258" cy="103346"/>
                    <a:chOff x="6219824" y="3716178"/>
                    <a:chExt cx="160258" cy="103346"/>
                  </a:xfrm>
                </p:grpSpPr>
                <p:sp>
                  <p:nvSpPr>
                    <p:cNvPr id="819" name="Freeform: Shape 818">
                      <a:extLst>
                        <a:ext uri="{FF2B5EF4-FFF2-40B4-BE49-F238E27FC236}">
                          <a16:creationId xmlns:a16="http://schemas.microsoft.com/office/drawing/2014/main" id="{A02E6666-E941-06D6-7DCC-2C364C5BD5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19824" y="3766184"/>
                      <a:ext cx="70485" cy="51435"/>
                    </a:xfrm>
                    <a:custGeom>
                      <a:avLst/>
                      <a:gdLst>
                        <a:gd name="connsiteX0" fmla="*/ 0 w 70485"/>
                        <a:gd name="connsiteY0" fmla="*/ 0 h 51435"/>
                        <a:gd name="connsiteX1" fmla="*/ 0 w 70485"/>
                        <a:gd name="connsiteY1" fmla="*/ 0 h 51435"/>
                        <a:gd name="connsiteX2" fmla="*/ 0 w 70485"/>
                        <a:gd name="connsiteY2" fmla="*/ 952 h 51435"/>
                        <a:gd name="connsiteX3" fmla="*/ 0 w 70485"/>
                        <a:gd name="connsiteY3" fmla="*/ 1905 h 51435"/>
                        <a:gd name="connsiteX4" fmla="*/ 0 w 70485"/>
                        <a:gd name="connsiteY4" fmla="*/ 1905 h 51435"/>
                        <a:gd name="connsiteX5" fmla="*/ 952 w 70485"/>
                        <a:gd name="connsiteY5" fmla="*/ 2857 h 51435"/>
                        <a:gd name="connsiteX6" fmla="*/ 1905 w 70485"/>
                        <a:gd name="connsiteY6" fmla="*/ 2857 h 51435"/>
                        <a:gd name="connsiteX7" fmla="*/ 2858 w 70485"/>
                        <a:gd name="connsiteY7" fmla="*/ 2857 h 51435"/>
                        <a:gd name="connsiteX8" fmla="*/ 69533 w 70485"/>
                        <a:gd name="connsiteY8" fmla="*/ 40957 h 51435"/>
                        <a:gd name="connsiteX9" fmla="*/ 70485 w 70485"/>
                        <a:gd name="connsiteY9" fmla="*/ 45720 h 51435"/>
                        <a:gd name="connsiteX10" fmla="*/ 69533 w 70485"/>
                        <a:gd name="connsiteY10" fmla="*/ 51435 h 51435"/>
                        <a:gd name="connsiteX11" fmla="*/ 2858 w 70485"/>
                        <a:gd name="connsiteY11" fmla="*/ 13335 h 51435"/>
                        <a:gd name="connsiteX12" fmla="*/ 2858 w 70485"/>
                        <a:gd name="connsiteY12" fmla="*/ 13335 h 51435"/>
                        <a:gd name="connsiteX13" fmla="*/ 2858 w 70485"/>
                        <a:gd name="connsiteY13" fmla="*/ 13335 h 51435"/>
                        <a:gd name="connsiteX14" fmla="*/ 1905 w 70485"/>
                        <a:gd name="connsiteY14" fmla="*/ 13335 h 51435"/>
                        <a:gd name="connsiteX15" fmla="*/ 1905 w 70485"/>
                        <a:gd name="connsiteY15" fmla="*/ 13335 h 51435"/>
                        <a:gd name="connsiteX16" fmla="*/ 952 w 70485"/>
                        <a:gd name="connsiteY16" fmla="*/ 12382 h 51435"/>
                        <a:gd name="connsiteX17" fmla="*/ 952 w 70485"/>
                        <a:gd name="connsiteY17" fmla="*/ 12382 h 51435"/>
                        <a:gd name="connsiteX18" fmla="*/ 952 w 70485"/>
                        <a:gd name="connsiteY18" fmla="*/ 12382 h 51435"/>
                        <a:gd name="connsiteX19" fmla="*/ 952 w 70485"/>
                        <a:gd name="connsiteY19" fmla="*/ 12382 h 51435"/>
                        <a:gd name="connsiteX20" fmla="*/ 952 w 70485"/>
                        <a:gd name="connsiteY20" fmla="*/ 11430 h 51435"/>
                        <a:gd name="connsiteX21" fmla="*/ 952 w 70485"/>
                        <a:gd name="connsiteY21" fmla="*/ 11430 h 51435"/>
                        <a:gd name="connsiteX22" fmla="*/ 952 w 70485"/>
                        <a:gd name="connsiteY22" fmla="*/ 11430 h 51435"/>
                        <a:gd name="connsiteX23" fmla="*/ 952 w 70485"/>
                        <a:gd name="connsiteY23" fmla="*/ 11430 h 51435"/>
                        <a:gd name="connsiteX24" fmla="*/ 952 w 70485"/>
                        <a:gd name="connsiteY24" fmla="*/ 10477 h 51435"/>
                        <a:gd name="connsiteX25" fmla="*/ 952 w 70485"/>
                        <a:gd name="connsiteY25" fmla="*/ 10477 h 51435"/>
                        <a:gd name="connsiteX26" fmla="*/ 952 w 70485"/>
                        <a:gd name="connsiteY26" fmla="*/ 10477 h 51435"/>
                        <a:gd name="connsiteX27" fmla="*/ 0 w 70485"/>
                        <a:gd name="connsiteY27" fmla="*/ 0 h 514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70485" h="51435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952"/>
                            <a:pt x="0" y="952"/>
                            <a:pt x="0" y="952"/>
                          </a:cubicBezTo>
                          <a:cubicBezTo>
                            <a:pt x="0" y="952"/>
                            <a:pt x="0" y="1905"/>
                            <a:pt x="0" y="1905"/>
                          </a:cubicBezTo>
                          <a:cubicBezTo>
                            <a:pt x="0" y="1905"/>
                            <a:pt x="0" y="1905"/>
                            <a:pt x="0" y="1905"/>
                          </a:cubicBezTo>
                          <a:cubicBezTo>
                            <a:pt x="0" y="1905"/>
                            <a:pt x="0" y="2857"/>
                            <a:pt x="952" y="2857"/>
                          </a:cubicBezTo>
                          <a:cubicBezTo>
                            <a:pt x="952" y="2857"/>
                            <a:pt x="952" y="2857"/>
                            <a:pt x="1905" y="2857"/>
                          </a:cubicBezTo>
                          <a:cubicBezTo>
                            <a:pt x="1905" y="2857"/>
                            <a:pt x="1905" y="2857"/>
                            <a:pt x="2858" y="2857"/>
                          </a:cubicBezTo>
                          <a:lnTo>
                            <a:pt x="69533" y="40957"/>
                          </a:lnTo>
                          <a:lnTo>
                            <a:pt x="70485" y="45720"/>
                          </a:lnTo>
                          <a:lnTo>
                            <a:pt x="69533" y="51435"/>
                          </a:lnTo>
                          <a:lnTo>
                            <a:pt x="2858" y="13335"/>
                          </a:lnTo>
                          <a:cubicBezTo>
                            <a:pt x="2858" y="13335"/>
                            <a:pt x="2858" y="13335"/>
                            <a:pt x="2858" y="13335"/>
                          </a:cubicBezTo>
                          <a:cubicBezTo>
                            <a:pt x="2858" y="13335"/>
                            <a:pt x="2858" y="13335"/>
                            <a:pt x="2858" y="13335"/>
                          </a:cubicBezTo>
                          <a:cubicBezTo>
                            <a:pt x="2858" y="13335"/>
                            <a:pt x="2858" y="13335"/>
                            <a:pt x="1905" y="13335"/>
                          </a:cubicBezTo>
                          <a:cubicBezTo>
                            <a:pt x="1905" y="13335"/>
                            <a:pt x="1905" y="13335"/>
                            <a:pt x="1905" y="13335"/>
                          </a:cubicBezTo>
                          <a:cubicBezTo>
                            <a:pt x="1905" y="13335"/>
                            <a:pt x="1905" y="13335"/>
                            <a:pt x="952" y="12382"/>
                          </a:cubicBezTo>
                          <a:cubicBezTo>
                            <a:pt x="952" y="12382"/>
                            <a:pt x="952" y="12382"/>
                            <a:pt x="952" y="12382"/>
                          </a:cubicBezTo>
                          <a:cubicBezTo>
                            <a:pt x="952" y="12382"/>
                            <a:pt x="952" y="12382"/>
                            <a:pt x="952" y="12382"/>
                          </a:cubicBezTo>
                          <a:cubicBezTo>
                            <a:pt x="952" y="12382"/>
                            <a:pt x="952" y="12382"/>
                            <a:pt x="952" y="12382"/>
                          </a:cubicBezTo>
                          <a:cubicBezTo>
                            <a:pt x="952" y="12382"/>
                            <a:pt x="952" y="12382"/>
                            <a:pt x="952" y="11430"/>
                          </a:cubicBezTo>
                          <a:cubicBezTo>
                            <a:pt x="952" y="11430"/>
                            <a:pt x="952" y="11430"/>
                            <a:pt x="952" y="11430"/>
                          </a:cubicBezTo>
                          <a:cubicBezTo>
                            <a:pt x="952" y="11430"/>
                            <a:pt x="952" y="11430"/>
                            <a:pt x="952" y="11430"/>
                          </a:cubicBezTo>
                          <a:cubicBezTo>
                            <a:pt x="952" y="11430"/>
                            <a:pt x="952" y="11430"/>
                            <a:pt x="952" y="11430"/>
                          </a:cubicBezTo>
                          <a:cubicBezTo>
                            <a:pt x="952" y="11430"/>
                            <a:pt x="952" y="11430"/>
                            <a:pt x="952" y="10477"/>
                          </a:cubicBezTo>
                          <a:cubicBezTo>
                            <a:pt x="952" y="10477"/>
                            <a:pt x="952" y="10477"/>
                            <a:pt x="952" y="10477"/>
                          </a:cubicBezTo>
                          <a:lnTo>
                            <a:pt x="952" y="1047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534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20" name="Freeform: Shape 819">
                      <a:extLst>
                        <a:ext uri="{FF2B5EF4-FFF2-40B4-BE49-F238E27FC236}">
                          <a16:creationId xmlns:a16="http://schemas.microsoft.com/office/drawing/2014/main" id="{FCCB5C77-9D4F-16C9-38D0-CD229205C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9357" y="3759516"/>
                      <a:ext cx="90487" cy="60007"/>
                    </a:xfrm>
                    <a:custGeom>
                      <a:avLst/>
                      <a:gdLst>
                        <a:gd name="connsiteX0" fmla="*/ 1905 w 90487"/>
                        <a:gd name="connsiteY0" fmla="*/ 49530 h 60007"/>
                        <a:gd name="connsiteX1" fmla="*/ 1905 w 90487"/>
                        <a:gd name="connsiteY1" fmla="*/ 49530 h 60007"/>
                        <a:gd name="connsiteX2" fmla="*/ 4763 w 90487"/>
                        <a:gd name="connsiteY2" fmla="*/ 49530 h 60007"/>
                        <a:gd name="connsiteX3" fmla="*/ 4763 w 90487"/>
                        <a:gd name="connsiteY3" fmla="*/ 49530 h 60007"/>
                        <a:gd name="connsiteX4" fmla="*/ 7620 w 90487"/>
                        <a:gd name="connsiteY4" fmla="*/ 49530 h 60007"/>
                        <a:gd name="connsiteX5" fmla="*/ 7620 w 90487"/>
                        <a:gd name="connsiteY5" fmla="*/ 49530 h 60007"/>
                        <a:gd name="connsiteX6" fmla="*/ 10477 w 90487"/>
                        <a:gd name="connsiteY6" fmla="*/ 48578 h 60007"/>
                        <a:gd name="connsiteX7" fmla="*/ 87630 w 90487"/>
                        <a:gd name="connsiteY7" fmla="*/ 3810 h 60007"/>
                        <a:gd name="connsiteX8" fmla="*/ 90488 w 90487"/>
                        <a:gd name="connsiteY8" fmla="*/ 0 h 60007"/>
                        <a:gd name="connsiteX9" fmla="*/ 90488 w 90487"/>
                        <a:gd name="connsiteY9" fmla="*/ 10478 h 60007"/>
                        <a:gd name="connsiteX10" fmla="*/ 87630 w 90487"/>
                        <a:gd name="connsiteY10" fmla="*/ 14288 h 60007"/>
                        <a:gd name="connsiteX11" fmla="*/ 10477 w 90487"/>
                        <a:gd name="connsiteY11" fmla="*/ 59055 h 60007"/>
                        <a:gd name="connsiteX12" fmla="*/ 9525 w 90487"/>
                        <a:gd name="connsiteY12" fmla="*/ 60008 h 60007"/>
                        <a:gd name="connsiteX13" fmla="*/ 8572 w 90487"/>
                        <a:gd name="connsiteY13" fmla="*/ 60008 h 60007"/>
                        <a:gd name="connsiteX14" fmla="*/ 7620 w 90487"/>
                        <a:gd name="connsiteY14" fmla="*/ 60008 h 60007"/>
                        <a:gd name="connsiteX15" fmla="*/ 7620 w 90487"/>
                        <a:gd name="connsiteY15" fmla="*/ 60008 h 60007"/>
                        <a:gd name="connsiteX16" fmla="*/ 7620 w 90487"/>
                        <a:gd name="connsiteY16" fmla="*/ 60008 h 60007"/>
                        <a:gd name="connsiteX17" fmla="*/ 6667 w 90487"/>
                        <a:gd name="connsiteY17" fmla="*/ 60008 h 60007"/>
                        <a:gd name="connsiteX18" fmla="*/ 5715 w 90487"/>
                        <a:gd name="connsiteY18" fmla="*/ 60008 h 60007"/>
                        <a:gd name="connsiteX19" fmla="*/ 4763 w 90487"/>
                        <a:gd name="connsiteY19" fmla="*/ 60008 h 60007"/>
                        <a:gd name="connsiteX20" fmla="*/ 4763 w 90487"/>
                        <a:gd name="connsiteY20" fmla="*/ 60008 h 60007"/>
                        <a:gd name="connsiteX21" fmla="*/ 4763 w 90487"/>
                        <a:gd name="connsiteY21" fmla="*/ 60008 h 60007"/>
                        <a:gd name="connsiteX22" fmla="*/ 4763 w 90487"/>
                        <a:gd name="connsiteY22" fmla="*/ 60008 h 60007"/>
                        <a:gd name="connsiteX23" fmla="*/ 3810 w 90487"/>
                        <a:gd name="connsiteY23" fmla="*/ 60008 h 60007"/>
                        <a:gd name="connsiteX24" fmla="*/ 2857 w 90487"/>
                        <a:gd name="connsiteY24" fmla="*/ 60008 h 60007"/>
                        <a:gd name="connsiteX25" fmla="*/ 2857 w 90487"/>
                        <a:gd name="connsiteY25" fmla="*/ 60008 h 60007"/>
                        <a:gd name="connsiteX26" fmla="*/ 2857 w 90487"/>
                        <a:gd name="connsiteY26" fmla="*/ 60008 h 60007"/>
                        <a:gd name="connsiteX27" fmla="*/ 1905 w 90487"/>
                        <a:gd name="connsiteY27" fmla="*/ 60008 h 60007"/>
                        <a:gd name="connsiteX28" fmla="*/ 0 w 90487"/>
                        <a:gd name="connsiteY28" fmla="*/ 59055 h 60007"/>
                        <a:gd name="connsiteX29" fmla="*/ 0 w 90487"/>
                        <a:gd name="connsiteY29" fmla="*/ 48578 h 60007"/>
                        <a:gd name="connsiteX30" fmla="*/ 1905 w 90487"/>
                        <a:gd name="connsiteY30" fmla="*/ 49530 h 60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90487" h="60007">
                          <a:moveTo>
                            <a:pt x="1905" y="49530"/>
                          </a:moveTo>
                          <a:cubicBezTo>
                            <a:pt x="1905" y="49530"/>
                            <a:pt x="1905" y="49530"/>
                            <a:pt x="1905" y="49530"/>
                          </a:cubicBezTo>
                          <a:cubicBezTo>
                            <a:pt x="2857" y="49530"/>
                            <a:pt x="3810" y="49530"/>
                            <a:pt x="4763" y="49530"/>
                          </a:cubicBezTo>
                          <a:cubicBezTo>
                            <a:pt x="4763" y="49530"/>
                            <a:pt x="4763" y="49530"/>
                            <a:pt x="4763" y="49530"/>
                          </a:cubicBezTo>
                          <a:cubicBezTo>
                            <a:pt x="5715" y="49530"/>
                            <a:pt x="6667" y="49530"/>
                            <a:pt x="7620" y="49530"/>
                          </a:cubicBezTo>
                          <a:cubicBezTo>
                            <a:pt x="7620" y="49530"/>
                            <a:pt x="7620" y="49530"/>
                            <a:pt x="7620" y="49530"/>
                          </a:cubicBezTo>
                          <a:cubicBezTo>
                            <a:pt x="8572" y="49530"/>
                            <a:pt x="9525" y="48578"/>
                            <a:pt x="10477" y="48578"/>
                          </a:cubicBezTo>
                          <a:lnTo>
                            <a:pt x="87630" y="3810"/>
                          </a:lnTo>
                          <a:cubicBezTo>
                            <a:pt x="89535" y="2858"/>
                            <a:pt x="90488" y="1905"/>
                            <a:pt x="90488" y="0"/>
                          </a:cubicBezTo>
                          <a:lnTo>
                            <a:pt x="90488" y="10478"/>
                          </a:lnTo>
                          <a:cubicBezTo>
                            <a:pt x="90488" y="11430"/>
                            <a:pt x="89535" y="13335"/>
                            <a:pt x="87630" y="14288"/>
                          </a:cubicBezTo>
                          <a:lnTo>
                            <a:pt x="10477" y="59055"/>
                          </a:lnTo>
                          <a:cubicBezTo>
                            <a:pt x="10477" y="59055"/>
                            <a:pt x="9525" y="59055"/>
                            <a:pt x="9525" y="60008"/>
                          </a:cubicBezTo>
                          <a:cubicBezTo>
                            <a:pt x="9525" y="60008"/>
                            <a:pt x="8572" y="60008"/>
                            <a:pt x="8572" y="60008"/>
                          </a:cubicBezTo>
                          <a:cubicBezTo>
                            <a:pt x="8572" y="60008"/>
                            <a:pt x="8572" y="60008"/>
                            <a:pt x="7620" y="60008"/>
                          </a:cubicBezTo>
                          <a:cubicBezTo>
                            <a:pt x="7620" y="60008"/>
                            <a:pt x="7620" y="60008"/>
                            <a:pt x="7620" y="60008"/>
                          </a:cubicBezTo>
                          <a:cubicBezTo>
                            <a:pt x="7620" y="60008"/>
                            <a:pt x="7620" y="60008"/>
                            <a:pt x="7620" y="60008"/>
                          </a:cubicBezTo>
                          <a:cubicBezTo>
                            <a:pt x="7620" y="60008"/>
                            <a:pt x="6667" y="60008"/>
                            <a:pt x="6667" y="60008"/>
                          </a:cubicBezTo>
                          <a:cubicBezTo>
                            <a:pt x="6667" y="60008"/>
                            <a:pt x="5715" y="60008"/>
                            <a:pt x="5715" y="60008"/>
                          </a:cubicBezTo>
                          <a:cubicBezTo>
                            <a:pt x="5715" y="60008"/>
                            <a:pt x="4763" y="60008"/>
                            <a:pt x="4763" y="60008"/>
                          </a:cubicBezTo>
                          <a:cubicBezTo>
                            <a:pt x="4763" y="60008"/>
                            <a:pt x="4763" y="60008"/>
                            <a:pt x="4763" y="60008"/>
                          </a:cubicBezTo>
                          <a:cubicBezTo>
                            <a:pt x="4763" y="60008"/>
                            <a:pt x="4763" y="60008"/>
                            <a:pt x="4763" y="60008"/>
                          </a:cubicBezTo>
                          <a:cubicBezTo>
                            <a:pt x="4763" y="60008"/>
                            <a:pt x="4763" y="60008"/>
                            <a:pt x="4763" y="60008"/>
                          </a:cubicBezTo>
                          <a:cubicBezTo>
                            <a:pt x="4763" y="60008"/>
                            <a:pt x="3810" y="60008"/>
                            <a:pt x="3810" y="60008"/>
                          </a:cubicBezTo>
                          <a:cubicBezTo>
                            <a:pt x="3810" y="60008"/>
                            <a:pt x="2857" y="60008"/>
                            <a:pt x="2857" y="60008"/>
                          </a:cubicBezTo>
                          <a:cubicBezTo>
                            <a:pt x="2857" y="60008"/>
                            <a:pt x="2857" y="60008"/>
                            <a:pt x="2857" y="60008"/>
                          </a:cubicBezTo>
                          <a:cubicBezTo>
                            <a:pt x="2857" y="60008"/>
                            <a:pt x="2857" y="60008"/>
                            <a:pt x="2857" y="60008"/>
                          </a:cubicBezTo>
                          <a:cubicBezTo>
                            <a:pt x="2857" y="60008"/>
                            <a:pt x="1905" y="60008"/>
                            <a:pt x="1905" y="60008"/>
                          </a:cubicBezTo>
                          <a:cubicBezTo>
                            <a:pt x="952" y="60008"/>
                            <a:pt x="952" y="59055"/>
                            <a:pt x="0" y="59055"/>
                          </a:cubicBezTo>
                          <a:lnTo>
                            <a:pt x="0" y="48578"/>
                          </a:lnTo>
                          <a:cubicBezTo>
                            <a:pt x="0" y="48578"/>
                            <a:pt x="952" y="49530"/>
                            <a:pt x="1905" y="49530"/>
                          </a:cubicBezTo>
                          <a:close/>
                        </a:path>
                      </a:pathLst>
                    </a:custGeom>
                    <a:solidFill>
                      <a:srgbClr val="032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21" name="Freeform: Shape 820">
                      <a:extLst>
                        <a:ext uri="{FF2B5EF4-FFF2-40B4-BE49-F238E27FC236}">
                          <a16:creationId xmlns:a16="http://schemas.microsoft.com/office/drawing/2014/main" id="{2889621F-C595-52CD-DE25-C8BB5B09E9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0538" y="3716178"/>
                      <a:ext cx="159543" cy="92392"/>
                    </a:xfrm>
                    <a:custGeom>
                      <a:avLst/>
                      <a:gdLst>
                        <a:gd name="connsiteX0" fmla="*/ 2143 w 159543"/>
                        <a:gd name="connsiteY0" fmla="*/ 46196 h 92392"/>
                        <a:gd name="connsiteX1" fmla="*/ 2143 w 159543"/>
                        <a:gd name="connsiteY1" fmla="*/ 52864 h 92392"/>
                        <a:gd name="connsiteX2" fmla="*/ 68818 w 159543"/>
                        <a:gd name="connsiteY2" fmla="*/ 90964 h 92392"/>
                        <a:gd name="connsiteX3" fmla="*/ 80248 w 159543"/>
                        <a:gd name="connsiteY3" fmla="*/ 90964 h 92392"/>
                        <a:gd name="connsiteX4" fmla="*/ 157401 w 159543"/>
                        <a:gd name="connsiteY4" fmla="*/ 46196 h 92392"/>
                        <a:gd name="connsiteX5" fmla="*/ 157401 w 159543"/>
                        <a:gd name="connsiteY5" fmla="*/ 39529 h 92392"/>
                        <a:gd name="connsiteX6" fmla="*/ 90726 w 159543"/>
                        <a:gd name="connsiteY6" fmla="*/ 1429 h 92392"/>
                        <a:gd name="connsiteX7" fmla="*/ 79296 w 159543"/>
                        <a:gd name="connsiteY7" fmla="*/ 1429 h 92392"/>
                        <a:gd name="connsiteX8" fmla="*/ 2143 w 159543"/>
                        <a:gd name="connsiteY8" fmla="*/ 46196 h 92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9543" h="92392">
                          <a:moveTo>
                            <a:pt x="2143" y="46196"/>
                          </a:moveTo>
                          <a:cubicBezTo>
                            <a:pt x="-714" y="48101"/>
                            <a:pt x="-714" y="50959"/>
                            <a:pt x="2143" y="52864"/>
                          </a:cubicBezTo>
                          <a:lnTo>
                            <a:pt x="68818" y="90964"/>
                          </a:lnTo>
                          <a:cubicBezTo>
                            <a:pt x="71676" y="92869"/>
                            <a:pt x="77391" y="92869"/>
                            <a:pt x="80248" y="90964"/>
                          </a:cubicBezTo>
                          <a:lnTo>
                            <a:pt x="157401" y="46196"/>
                          </a:lnTo>
                          <a:cubicBezTo>
                            <a:pt x="160258" y="44291"/>
                            <a:pt x="160258" y="41434"/>
                            <a:pt x="157401" y="39529"/>
                          </a:cubicBezTo>
                          <a:lnTo>
                            <a:pt x="90726" y="1429"/>
                          </a:lnTo>
                          <a:cubicBezTo>
                            <a:pt x="87868" y="-476"/>
                            <a:pt x="82153" y="-476"/>
                            <a:pt x="79296" y="1429"/>
                          </a:cubicBezTo>
                          <a:lnTo>
                            <a:pt x="2143" y="46196"/>
                          </a:lnTo>
                          <a:close/>
                        </a:path>
                      </a:pathLst>
                    </a:custGeom>
                    <a:solidFill>
                      <a:srgbClr val="08447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</p:grp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B4695A35-27F4-3BF5-63E4-EF9E244529D1}"/>
                    </a:ext>
                  </a:extLst>
                </p:cNvPr>
                <p:cNvSpPr/>
                <p:nvPr/>
              </p:nvSpPr>
              <p:spPr>
                <a:xfrm>
                  <a:off x="6203412" y="3695624"/>
                  <a:ext cx="154463" cy="90010"/>
                </a:xfrm>
                <a:custGeom>
                  <a:avLst/>
                  <a:gdLst>
                    <a:gd name="connsiteX0" fmla="*/ 132617 w 154463"/>
                    <a:gd name="connsiteY0" fmla="*/ 18172 h 90010"/>
                    <a:gd name="connsiteX1" fmla="*/ 148810 w 154463"/>
                    <a:gd name="connsiteY1" fmla="*/ 21982 h 90010"/>
                    <a:gd name="connsiteX2" fmla="*/ 153572 w 154463"/>
                    <a:gd name="connsiteY2" fmla="*/ 52462 h 90010"/>
                    <a:gd name="connsiteX3" fmla="*/ 106900 w 154463"/>
                    <a:gd name="connsiteY3" fmla="*/ 89610 h 90010"/>
                    <a:gd name="connsiteX4" fmla="*/ 220 w 154463"/>
                    <a:gd name="connsiteY4" fmla="*/ 41985 h 90010"/>
                    <a:gd name="connsiteX5" fmla="*/ 10697 w 154463"/>
                    <a:gd name="connsiteY5" fmla="*/ 9600 h 90010"/>
                    <a:gd name="connsiteX6" fmla="*/ 54512 w 154463"/>
                    <a:gd name="connsiteY6" fmla="*/ 2932 h 90010"/>
                    <a:gd name="connsiteX7" fmla="*/ 104995 w 154463"/>
                    <a:gd name="connsiteY7" fmla="*/ 20077 h 90010"/>
                    <a:gd name="connsiteX8" fmla="*/ 132617 w 154463"/>
                    <a:gd name="connsiteY8" fmla="*/ 18172 h 90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463" h="90010">
                      <a:moveTo>
                        <a:pt x="132617" y="18172"/>
                      </a:moveTo>
                      <a:lnTo>
                        <a:pt x="148810" y="21982"/>
                      </a:lnTo>
                      <a:cubicBezTo>
                        <a:pt x="154525" y="33412"/>
                        <a:pt x="155477" y="42937"/>
                        <a:pt x="153572" y="52462"/>
                      </a:cubicBezTo>
                      <a:cubicBezTo>
                        <a:pt x="148810" y="70560"/>
                        <a:pt x="124045" y="86752"/>
                        <a:pt x="106900" y="89610"/>
                      </a:cubicBezTo>
                      <a:cubicBezTo>
                        <a:pt x="75467" y="94372"/>
                        <a:pt x="24985" y="55320"/>
                        <a:pt x="220" y="41985"/>
                      </a:cubicBezTo>
                      <a:cubicBezTo>
                        <a:pt x="-733" y="20077"/>
                        <a:pt x="1172" y="15315"/>
                        <a:pt x="10697" y="9600"/>
                      </a:cubicBezTo>
                      <a:cubicBezTo>
                        <a:pt x="26890" y="75"/>
                        <a:pt x="39272" y="-2783"/>
                        <a:pt x="54512" y="2932"/>
                      </a:cubicBezTo>
                      <a:cubicBezTo>
                        <a:pt x="73562" y="9600"/>
                        <a:pt x="89755" y="13410"/>
                        <a:pt x="104995" y="20077"/>
                      </a:cubicBezTo>
                      <a:lnTo>
                        <a:pt x="132617" y="18172"/>
                      </a:lnTo>
                      <a:close/>
                    </a:path>
                  </a:pathLst>
                </a:custGeom>
                <a:solidFill>
                  <a:srgbClr val="005BA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636" name="Graphic 3">
                <a:extLst>
                  <a:ext uri="{FF2B5EF4-FFF2-40B4-BE49-F238E27FC236}">
                    <a16:creationId xmlns:a16="http://schemas.microsoft.com/office/drawing/2014/main" id="{A8127B6E-665E-1919-6A19-97BFD3C7F8A2}"/>
                  </a:ext>
                </a:extLst>
              </p:cNvPr>
              <p:cNvGrpSpPr/>
              <p:nvPr/>
            </p:nvGrpSpPr>
            <p:grpSpPr>
              <a:xfrm>
                <a:off x="5655944" y="3443587"/>
                <a:ext cx="211455" cy="419752"/>
                <a:chOff x="5655944" y="3443587"/>
                <a:chExt cx="211455" cy="419752"/>
              </a:xfrm>
            </p:grpSpPr>
            <p:grpSp>
              <p:nvGrpSpPr>
                <p:cNvPr id="772" name="Graphic 3">
                  <a:extLst>
                    <a:ext uri="{FF2B5EF4-FFF2-40B4-BE49-F238E27FC236}">
                      <a16:creationId xmlns:a16="http://schemas.microsoft.com/office/drawing/2014/main" id="{A9C6C7B6-39A6-E575-EC7E-3A6AB5416576}"/>
                    </a:ext>
                  </a:extLst>
                </p:cNvPr>
                <p:cNvGrpSpPr/>
                <p:nvPr/>
              </p:nvGrpSpPr>
              <p:grpSpPr>
                <a:xfrm>
                  <a:off x="5655944" y="3544457"/>
                  <a:ext cx="183832" cy="292212"/>
                  <a:chOff x="5655944" y="3544457"/>
                  <a:chExt cx="183832" cy="292212"/>
                </a:xfrm>
              </p:grpSpPr>
              <p:grpSp>
                <p:nvGrpSpPr>
                  <p:cNvPr id="790" name="Graphic 3">
                    <a:extLst>
                      <a:ext uri="{FF2B5EF4-FFF2-40B4-BE49-F238E27FC236}">
                        <a16:creationId xmlns:a16="http://schemas.microsoft.com/office/drawing/2014/main" id="{670C13C8-74E3-CB92-389E-937BFF22329B}"/>
                      </a:ext>
                    </a:extLst>
                  </p:cNvPr>
                  <p:cNvGrpSpPr/>
                  <p:nvPr/>
                </p:nvGrpSpPr>
                <p:grpSpPr>
                  <a:xfrm>
                    <a:off x="5701664" y="3771185"/>
                    <a:ext cx="104775" cy="65484"/>
                    <a:chOff x="5701664" y="3771185"/>
                    <a:chExt cx="104775" cy="65484"/>
                  </a:xfrm>
                </p:grpSpPr>
                <p:sp>
                  <p:nvSpPr>
                    <p:cNvPr id="809" name="Freeform: Shape 808">
                      <a:extLst>
                        <a:ext uri="{FF2B5EF4-FFF2-40B4-BE49-F238E27FC236}">
                          <a16:creationId xmlns:a16="http://schemas.microsoft.com/office/drawing/2014/main" id="{009A4969-1B65-3A55-DE7A-ADD81CAF4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1664" y="3802379"/>
                      <a:ext cx="42862" cy="32385"/>
                    </a:xfrm>
                    <a:custGeom>
                      <a:avLst/>
                      <a:gdLst>
                        <a:gd name="connsiteX0" fmla="*/ 0 w 42862"/>
                        <a:gd name="connsiteY0" fmla="*/ 0 h 32385"/>
                        <a:gd name="connsiteX1" fmla="*/ 0 w 42862"/>
                        <a:gd name="connsiteY1" fmla="*/ 0 h 32385"/>
                        <a:gd name="connsiteX2" fmla="*/ 0 w 42862"/>
                        <a:gd name="connsiteY2" fmla="*/ 0 h 32385"/>
                        <a:gd name="connsiteX3" fmla="*/ 0 w 42862"/>
                        <a:gd name="connsiteY3" fmla="*/ 953 h 32385"/>
                        <a:gd name="connsiteX4" fmla="*/ 0 w 42862"/>
                        <a:gd name="connsiteY4" fmla="*/ 953 h 32385"/>
                        <a:gd name="connsiteX5" fmla="*/ 0 w 42862"/>
                        <a:gd name="connsiteY5" fmla="*/ 953 h 32385"/>
                        <a:gd name="connsiteX6" fmla="*/ 0 w 42862"/>
                        <a:gd name="connsiteY6" fmla="*/ 953 h 32385"/>
                        <a:gd name="connsiteX7" fmla="*/ 0 w 42862"/>
                        <a:gd name="connsiteY7" fmla="*/ 953 h 32385"/>
                        <a:gd name="connsiteX8" fmla="*/ 42863 w 42862"/>
                        <a:gd name="connsiteY8" fmla="*/ 25718 h 32385"/>
                        <a:gd name="connsiteX9" fmla="*/ 42863 w 42862"/>
                        <a:gd name="connsiteY9" fmla="*/ 32385 h 32385"/>
                        <a:gd name="connsiteX10" fmla="*/ 0 w 42862"/>
                        <a:gd name="connsiteY10" fmla="*/ 7620 h 32385"/>
                        <a:gd name="connsiteX11" fmla="*/ 0 w 42862"/>
                        <a:gd name="connsiteY11" fmla="*/ 7620 h 32385"/>
                        <a:gd name="connsiteX12" fmla="*/ 0 w 42862"/>
                        <a:gd name="connsiteY12" fmla="*/ 7620 h 32385"/>
                        <a:gd name="connsiteX13" fmla="*/ 0 w 42862"/>
                        <a:gd name="connsiteY13" fmla="*/ 7620 h 32385"/>
                        <a:gd name="connsiteX14" fmla="*/ 0 w 42862"/>
                        <a:gd name="connsiteY14" fmla="*/ 7620 h 32385"/>
                        <a:gd name="connsiteX15" fmla="*/ 0 w 42862"/>
                        <a:gd name="connsiteY15" fmla="*/ 7620 h 32385"/>
                        <a:gd name="connsiteX16" fmla="*/ 0 w 42862"/>
                        <a:gd name="connsiteY16" fmla="*/ 7620 h 32385"/>
                        <a:gd name="connsiteX17" fmla="*/ 0 w 42862"/>
                        <a:gd name="connsiteY17" fmla="*/ 7620 h 32385"/>
                        <a:gd name="connsiteX18" fmla="*/ 0 w 42862"/>
                        <a:gd name="connsiteY18" fmla="*/ 7620 h 32385"/>
                        <a:gd name="connsiteX19" fmla="*/ 0 w 42862"/>
                        <a:gd name="connsiteY19" fmla="*/ 7620 h 32385"/>
                        <a:gd name="connsiteX20" fmla="*/ 0 w 42862"/>
                        <a:gd name="connsiteY20" fmla="*/ 7620 h 32385"/>
                        <a:gd name="connsiteX21" fmla="*/ 0 w 42862"/>
                        <a:gd name="connsiteY21" fmla="*/ 7620 h 32385"/>
                        <a:gd name="connsiteX22" fmla="*/ 0 w 42862"/>
                        <a:gd name="connsiteY22" fmla="*/ 7620 h 32385"/>
                        <a:gd name="connsiteX23" fmla="*/ 0 w 42862"/>
                        <a:gd name="connsiteY23" fmla="*/ 7620 h 32385"/>
                        <a:gd name="connsiteX24" fmla="*/ 0 w 42862"/>
                        <a:gd name="connsiteY24" fmla="*/ 7620 h 32385"/>
                        <a:gd name="connsiteX25" fmla="*/ 0 w 42862"/>
                        <a:gd name="connsiteY25" fmla="*/ 7620 h 32385"/>
                        <a:gd name="connsiteX26" fmla="*/ 0 w 42862"/>
                        <a:gd name="connsiteY26" fmla="*/ 0 h 32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42862" h="32385">
                          <a:moveTo>
                            <a:pt x="0" y="0"/>
                          </a:moveTo>
                          <a:cubicBezTo>
                            <a:pt x="0" y="953"/>
                            <a:pt x="0" y="953"/>
                            <a:pt x="0" y="0"/>
                          </a:cubicBezTo>
                          <a:cubicBezTo>
                            <a:pt x="0" y="953"/>
                            <a:pt x="0" y="953"/>
                            <a:pt x="0" y="0"/>
                          </a:cubicBezTo>
                          <a:cubicBezTo>
                            <a:pt x="0" y="953"/>
                            <a:pt x="0" y="953"/>
                            <a:pt x="0" y="953"/>
                          </a:cubicBezTo>
                          <a:cubicBezTo>
                            <a:pt x="0" y="953"/>
                            <a:pt x="0" y="953"/>
                            <a:pt x="0" y="953"/>
                          </a:cubicBezTo>
                          <a:cubicBezTo>
                            <a:pt x="0" y="953"/>
                            <a:pt x="0" y="953"/>
                            <a:pt x="0" y="953"/>
                          </a:cubicBezTo>
                          <a:cubicBezTo>
                            <a:pt x="0" y="953"/>
                            <a:pt x="0" y="953"/>
                            <a:pt x="0" y="953"/>
                          </a:cubicBezTo>
                          <a:cubicBezTo>
                            <a:pt x="0" y="953"/>
                            <a:pt x="0" y="953"/>
                            <a:pt x="0" y="953"/>
                          </a:cubicBezTo>
                          <a:lnTo>
                            <a:pt x="42863" y="25718"/>
                          </a:lnTo>
                          <a:lnTo>
                            <a:pt x="42863" y="32385"/>
                          </a:lnTo>
                          <a:lnTo>
                            <a:pt x="0" y="7620"/>
                          </a:ln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cubicBezTo>
                            <a:pt x="0" y="7620"/>
                            <a:pt x="0" y="7620"/>
                            <a:pt x="0" y="7620"/>
                          </a:cubicBezTo>
                          <a:lnTo>
                            <a:pt x="0" y="76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534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10" name="Freeform: Shape 809">
                      <a:extLst>
                        <a:ext uri="{FF2B5EF4-FFF2-40B4-BE49-F238E27FC236}">
                          <a16:creationId xmlns:a16="http://schemas.microsoft.com/office/drawing/2014/main" id="{43FA2B77-6655-696A-FDAA-463BD90DC1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5479" y="3799522"/>
                      <a:ext cx="60959" cy="37147"/>
                    </a:xfrm>
                    <a:custGeom>
                      <a:avLst/>
                      <a:gdLst>
                        <a:gd name="connsiteX0" fmla="*/ 2857 w 60959"/>
                        <a:gd name="connsiteY0" fmla="*/ 31432 h 37147"/>
                        <a:gd name="connsiteX1" fmla="*/ 2857 w 60959"/>
                        <a:gd name="connsiteY1" fmla="*/ 31432 h 37147"/>
                        <a:gd name="connsiteX2" fmla="*/ 4763 w 60959"/>
                        <a:gd name="connsiteY2" fmla="*/ 31432 h 37147"/>
                        <a:gd name="connsiteX3" fmla="*/ 4763 w 60959"/>
                        <a:gd name="connsiteY3" fmla="*/ 31432 h 37147"/>
                        <a:gd name="connsiteX4" fmla="*/ 6668 w 60959"/>
                        <a:gd name="connsiteY4" fmla="*/ 31432 h 37147"/>
                        <a:gd name="connsiteX5" fmla="*/ 6668 w 60959"/>
                        <a:gd name="connsiteY5" fmla="*/ 31432 h 37147"/>
                        <a:gd name="connsiteX6" fmla="*/ 8572 w 60959"/>
                        <a:gd name="connsiteY6" fmla="*/ 30480 h 37147"/>
                        <a:gd name="connsiteX7" fmla="*/ 59055 w 60959"/>
                        <a:gd name="connsiteY7" fmla="*/ 1905 h 37147"/>
                        <a:gd name="connsiteX8" fmla="*/ 60960 w 60959"/>
                        <a:gd name="connsiteY8" fmla="*/ 0 h 37147"/>
                        <a:gd name="connsiteX9" fmla="*/ 60960 w 60959"/>
                        <a:gd name="connsiteY9" fmla="*/ 6667 h 37147"/>
                        <a:gd name="connsiteX10" fmla="*/ 59055 w 60959"/>
                        <a:gd name="connsiteY10" fmla="*/ 8573 h 37147"/>
                        <a:gd name="connsiteX11" fmla="*/ 8572 w 60959"/>
                        <a:gd name="connsiteY11" fmla="*/ 37148 h 37147"/>
                        <a:gd name="connsiteX12" fmla="*/ 7620 w 60959"/>
                        <a:gd name="connsiteY12" fmla="*/ 37148 h 37147"/>
                        <a:gd name="connsiteX13" fmla="*/ 6668 w 60959"/>
                        <a:gd name="connsiteY13" fmla="*/ 37148 h 37147"/>
                        <a:gd name="connsiteX14" fmla="*/ 6668 w 60959"/>
                        <a:gd name="connsiteY14" fmla="*/ 37148 h 37147"/>
                        <a:gd name="connsiteX15" fmla="*/ 6668 w 60959"/>
                        <a:gd name="connsiteY15" fmla="*/ 37148 h 37147"/>
                        <a:gd name="connsiteX16" fmla="*/ 6668 w 60959"/>
                        <a:gd name="connsiteY16" fmla="*/ 37148 h 37147"/>
                        <a:gd name="connsiteX17" fmla="*/ 5715 w 60959"/>
                        <a:gd name="connsiteY17" fmla="*/ 37148 h 37147"/>
                        <a:gd name="connsiteX18" fmla="*/ 4763 w 60959"/>
                        <a:gd name="connsiteY18" fmla="*/ 37148 h 37147"/>
                        <a:gd name="connsiteX19" fmla="*/ 3810 w 60959"/>
                        <a:gd name="connsiteY19" fmla="*/ 37148 h 37147"/>
                        <a:gd name="connsiteX20" fmla="*/ 3810 w 60959"/>
                        <a:gd name="connsiteY20" fmla="*/ 37148 h 37147"/>
                        <a:gd name="connsiteX21" fmla="*/ 3810 w 60959"/>
                        <a:gd name="connsiteY21" fmla="*/ 37148 h 37147"/>
                        <a:gd name="connsiteX22" fmla="*/ 3810 w 60959"/>
                        <a:gd name="connsiteY22" fmla="*/ 37148 h 37147"/>
                        <a:gd name="connsiteX23" fmla="*/ 2857 w 60959"/>
                        <a:gd name="connsiteY23" fmla="*/ 37148 h 37147"/>
                        <a:gd name="connsiteX24" fmla="*/ 1905 w 60959"/>
                        <a:gd name="connsiteY24" fmla="*/ 37148 h 37147"/>
                        <a:gd name="connsiteX25" fmla="*/ 1905 w 60959"/>
                        <a:gd name="connsiteY25" fmla="*/ 37148 h 37147"/>
                        <a:gd name="connsiteX26" fmla="*/ 1905 w 60959"/>
                        <a:gd name="connsiteY26" fmla="*/ 37148 h 37147"/>
                        <a:gd name="connsiteX27" fmla="*/ 952 w 60959"/>
                        <a:gd name="connsiteY27" fmla="*/ 37148 h 37147"/>
                        <a:gd name="connsiteX28" fmla="*/ 0 w 60959"/>
                        <a:gd name="connsiteY28" fmla="*/ 36195 h 37147"/>
                        <a:gd name="connsiteX29" fmla="*/ 0 w 60959"/>
                        <a:gd name="connsiteY29" fmla="*/ 29527 h 37147"/>
                        <a:gd name="connsiteX30" fmla="*/ 2857 w 60959"/>
                        <a:gd name="connsiteY30" fmla="*/ 31432 h 371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60959" h="37147">
                          <a:moveTo>
                            <a:pt x="2857" y="31432"/>
                          </a:moveTo>
                          <a:cubicBezTo>
                            <a:pt x="2857" y="31432"/>
                            <a:pt x="2857" y="31432"/>
                            <a:pt x="2857" y="31432"/>
                          </a:cubicBezTo>
                          <a:cubicBezTo>
                            <a:pt x="3810" y="31432"/>
                            <a:pt x="4763" y="31432"/>
                            <a:pt x="4763" y="31432"/>
                          </a:cubicBezTo>
                          <a:cubicBezTo>
                            <a:pt x="4763" y="31432"/>
                            <a:pt x="4763" y="31432"/>
                            <a:pt x="4763" y="31432"/>
                          </a:cubicBezTo>
                          <a:cubicBezTo>
                            <a:pt x="5715" y="31432"/>
                            <a:pt x="5715" y="31432"/>
                            <a:pt x="6668" y="31432"/>
                          </a:cubicBezTo>
                          <a:cubicBezTo>
                            <a:pt x="6668" y="31432"/>
                            <a:pt x="6668" y="31432"/>
                            <a:pt x="6668" y="31432"/>
                          </a:cubicBezTo>
                          <a:cubicBezTo>
                            <a:pt x="7620" y="31432"/>
                            <a:pt x="7620" y="31432"/>
                            <a:pt x="8572" y="30480"/>
                          </a:cubicBezTo>
                          <a:lnTo>
                            <a:pt x="59055" y="1905"/>
                          </a:lnTo>
                          <a:cubicBezTo>
                            <a:pt x="60007" y="952"/>
                            <a:pt x="60960" y="0"/>
                            <a:pt x="60960" y="0"/>
                          </a:cubicBezTo>
                          <a:lnTo>
                            <a:pt x="60960" y="6667"/>
                          </a:lnTo>
                          <a:cubicBezTo>
                            <a:pt x="60960" y="7620"/>
                            <a:pt x="60007" y="8573"/>
                            <a:pt x="59055" y="8573"/>
                          </a:cubicBezTo>
                          <a:lnTo>
                            <a:pt x="8572" y="37148"/>
                          </a:lnTo>
                          <a:cubicBezTo>
                            <a:pt x="8572" y="37148"/>
                            <a:pt x="7620" y="37148"/>
                            <a:pt x="7620" y="37148"/>
                          </a:cubicBezTo>
                          <a:cubicBezTo>
                            <a:pt x="7620" y="37148"/>
                            <a:pt x="7620" y="37148"/>
                            <a:pt x="6668" y="37148"/>
                          </a:cubicBezTo>
                          <a:cubicBezTo>
                            <a:pt x="6668" y="37148"/>
                            <a:pt x="6668" y="37148"/>
                            <a:pt x="6668" y="37148"/>
                          </a:cubicBezTo>
                          <a:cubicBezTo>
                            <a:pt x="6668" y="37148"/>
                            <a:pt x="6668" y="37148"/>
                            <a:pt x="6668" y="37148"/>
                          </a:cubicBezTo>
                          <a:cubicBezTo>
                            <a:pt x="6668" y="37148"/>
                            <a:pt x="6668" y="37148"/>
                            <a:pt x="6668" y="37148"/>
                          </a:cubicBezTo>
                          <a:cubicBezTo>
                            <a:pt x="6668" y="37148"/>
                            <a:pt x="6668" y="37148"/>
                            <a:pt x="5715" y="37148"/>
                          </a:cubicBezTo>
                          <a:cubicBezTo>
                            <a:pt x="5715" y="37148"/>
                            <a:pt x="5715" y="37148"/>
                            <a:pt x="4763" y="37148"/>
                          </a:cubicBezTo>
                          <a:cubicBezTo>
                            <a:pt x="4763" y="37148"/>
                            <a:pt x="4763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3810" y="37148"/>
                          </a:cubicBezTo>
                          <a:cubicBezTo>
                            <a:pt x="3810" y="37148"/>
                            <a:pt x="3810" y="37148"/>
                            <a:pt x="2857" y="37148"/>
                          </a:cubicBezTo>
                          <a:cubicBezTo>
                            <a:pt x="2857" y="37148"/>
                            <a:pt x="2857" y="37148"/>
                            <a:pt x="1905" y="37148"/>
                          </a:cubicBezTo>
                          <a:cubicBezTo>
                            <a:pt x="1905" y="37148"/>
                            <a:pt x="1905" y="37148"/>
                            <a:pt x="1905" y="37148"/>
                          </a:cubicBezTo>
                          <a:cubicBezTo>
                            <a:pt x="1905" y="37148"/>
                            <a:pt x="1905" y="37148"/>
                            <a:pt x="1905" y="37148"/>
                          </a:cubicBezTo>
                          <a:cubicBezTo>
                            <a:pt x="1905" y="37148"/>
                            <a:pt x="1905" y="37148"/>
                            <a:pt x="952" y="37148"/>
                          </a:cubicBezTo>
                          <a:cubicBezTo>
                            <a:pt x="952" y="37148"/>
                            <a:pt x="0" y="37148"/>
                            <a:pt x="0" y="36195"/>
                          </a:cubicBezTo>
                          <a:lnTo>
                            <a:pt x="0" y="29527"/>
                          </a:lnTo>
                          <a:cubicBezTo>
                            <a:pt x="1905" y="30480"/>
                            <a:pt x="1905" y="31432"/>
                            <a:pt x="2857" y="31432"/>
                          </a:cubicBezTo>
                          <a:close/>
                        </a:path>
                      </a:pathLst>
                    </a:custGeom>
                    <a:solidFill>
                      <a:srgbClr val="032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11" name="Freeform: Shape 810">
                      <a:extLst>
                        <a:ext uri="{FF2B5EF4-FFF2-40B4-BE49-F238E27FC236}">
                          <a16:creationId xmlns:a16="http://schemas.microsoft.com/office/drawing/2014/main" id="{74EA0867-1C4A-E989-64BB-876DFD7362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2140" y="3771185"/>
                      <a:ext cx="103822" cy="59531"/>
                    </a:xfrm>
                    <a:custGeom>
                      <a:avLst/>
                      <a:gdLst>
                        <a:gd name="connsiteX0" fmla="*/ 1429 w 103822"/>
                        <a:gd name="connsiteY0" fmla="*/ 29289 h 59531"/>
                        <a:gd name="connsiteX1" fmla="*/ 1429 w 103822"/>
                        <a:gd name="connsiteY1" fmla="*/ 34052 h 59531"/>
                        <a:gd name="connsiteX2" fmla="*/ 44291 w 103822"/>
                        <a:gd name="connsiteY2" fmla="*/ 58817 h 59531"/>
                        <a:gd name="connsiteX3" fmla="*/ 51911 w 103822"/>
                        <a:gd name="connsiteY3" fmla="*/ 58817 h 59531"/>
                        <a:gd name="connsiteX4" fmla="*/ 102394 w 103822"/>
                        <a:gd name="connsiteY4" fmla="*/ 30242 h 59531"/>
                        <a:gd name="connsiteX5" fmla="*/ 102394 w 103822"/>
                        <a:gd name="connsiteY5" fmla="*/ 25479 h 59531"/>
                        <a:gd name="connsiteX6" fmla="*/ 59531 w 103822"/>
                        <a:gd name="connsiteY6" fmla="*/ 714 h 59531"/>
                        <a:gd name="connsiteX7" fmla="*/ 51911 w 103822"/>
                        <a:gd name="connsiteY7" fmla="*/ 714 h 59531"/>
                        <a:gd name="connsiteX8" fmla="*/ 1429 w 103822"/>
                        <a:gd name="connsiteY8" fmla="*/ 29289 h 59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3822" h="59531">
                          <a:moveTo>
                            <a:pt x="1429" y="29289"/>
                          </a:moveTo>
                          <a:cubicBezTo>
                            <a:pt x="-476" y="30242"/>
                            <a:pt x="-476" y="32147"/>
                            <a:pt x="1429" y="34052"/>
                          </a:cubicBezTo>
                          <a:lnTo>
                            <a:pt x="44291" y="58817"/>
                          </a:lnTo>
                          <a:cubicBezTo>
                            <a:pt x="46196" y="59769"/>
                            <a:pt x="50006" y="59769"/>
                            <a:pt x="51911" y="58817"/>
                          </a:cubicBezTo>
                          <a:lnTo>
                            <a:pt x="102394" y="30242"/>
                          </a:lnTo>
                          <a:cubicBezTo>
                            <a:pt x="104299" y="29289"/>
                            <a:pt x="104299" y="27384"/>
                            <a:pt x="102394" y="25479"/>
                          </a:cubicBezTo>
                          <a:lnTo>
                            <a:pt x="59531" y="714"/>
                          </a:lnTo>
                          <a:cubicBezTo>
                            <a:pt x="57626" y="-238"/>
                            <a:pt x="53816" y="-238"/>
                            <a:pt x="51911" y="714"/>
                          </a:cubicBezTo>
                          <a:lnTo>
                            <a:pt x="1429" y="29289"/>
                          </a:lnTo>
                          <a:close/>
                        </a:path>
                      </a:pathLst>
                    </a:custGeom>
                    <a:solidFill>
                      <a:srgbClr val="08447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791" name="Graphic 3">
                    <a:extLst>
                      <a:ext uri="{FF2B5EF4-FFF2-40B4-BE49-F238E27FC236}">
                        <a16:creationId xmlns:a16="http://schemas.microsoft.com/office/drawing/2014/main" id="{1F7A4CB7-412F-A7C7-CC12-C4E0A4ABD47A}"/>
                      </a:ext>
                    </a:extLst>
                  </p:cNvPr>
                  <p:cNvGrpSpPr/>
                  <p:nvPr/>
                </p:nvGrpSpPr>
                <p:grpSpPr>
                  <a:xfrm>
                    <a:off x="5744526" y="3679507"/>
                    <a:ext cx="18097" cy="128587"/>
                    <a:chOff x="5744526" y="3679507"/>
                    <a:chExt cx="18097" cy="128587"/>
                  </a:xfrm>
                </p:grpSpPr>
                <p:sp>
                  <p:nvSpPr>
                    <p:cNvPr id="807" name="Freeform: Shape 806">
                      <a:extLst>
                        <a:ext uri="{FF2B5EF4-FFF2-40B4-BE49-F238E27FC236}">
                          <a16:creationId xmlns:a16="http://schemas.microsoft.com/office/drawing/2014/main" id="{90FC084C-935D-65D6-C878-F46FE94A32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2147" y="3679507"/>
                      <a:ext cx="10477" cy="128587"/>
                    </a:xfrm>
                    <a:custGeom>
                      <a:avLst/>
                      <a:gdLst>
                        <a:gd name="connsiteX0" fmla="*/ 1905 w 10477"/>
                        <a:gd name="connsiteY0" fmla="*/ 4763 h 128587"/>
                        <a:gd name="connsiteX1" fmla="*/ 0 w 10477"/>
                        <a:gd name="connsiteY1" fmla="*/ 38100 h 128587"/>
                        <a:gd name="connsiteX2" fmla="*/ 1905 w 10477"/>
                        <a:gd name="connsiteY2" fmla="*/ 128588 h 128587"/>
                        <a:gd name="connsiteX3" fmla="*/ 10477 w 10477"/>
                        <a:gd name="connsiteY3" fmla="*/ 122872 h 128587"/>
                        <a:gd name="connsiteX4" fmla="*/ 10477 w 10477"/>
                        <a:gd name="connsiteY4" fmla="*/ 0 h 128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" h="128587">
                          <a:moveTo>
                            <a:pt x="1905" y="4763"/>
                          </a:moveTo>
                          <a:lnTo>
                            <a:pt x="0" y="38100"/>
                          </a:lnTo>
                          <a:lnTo>
                            <a:pt x="1905" y="128588"/>
                          </a:lnTo>
                          <a:lnTo>
                            <a:pt x="10477" y="122872"/>
                          </a:lnTo>
                          <a:lnTo>
                            <a:pt x="10477" y="0"/>
                          </a:ln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08" name="Freeform: Shape 807">
                      <a:extLst>
                        <a:ext uri="{FF2B5EF4-FFF2-40B4-BE49-F238E27FC236}">
                          <a16:creationId xmlns:a16="http://schemas.microsoft.com/office/drawing/2014/main" id="{44A53872-7711-8F66-9B06-EB2219E9C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4526" y="3679507"/>
                      <a:ext cx="9525" cy="128587"/>
                    </a:xfrm>
                    <a:custGeom>
                      <a:avLst/>
                      <a:gdLst>
                        <a:gd name="connsiteX0" fmla="*/ 9525 w 9525"/>
                        <a:gd name="connsiteY0" fmla="*/ 4763 h 128587"/>
                        <a:gd name="connsiteX1" fmla="*/ 0 w 9525"/>
                        <a:gd name="connsiteY1" fmla="*/ 0 h 128587"/>
                        <a:gd name="connsiteX2" fmla="*/ 953 w 9525"/>
                        <a:gd name="connsiteY2" fmla="*/ 122872 h 128587"/>
                        <a:gd name="connsiteX3" fmla="*/ 9525 w 9525"/>
                        <a:gd name="connsiteY3" fmla="*/ 128588 h 128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" h="128587">
                          <a:moveTo>
                            <a:pt x="9525" y="4763"/>
                          </a:moveTo>
                          <a:lnTo>
                            <a:pt x="0" y="0"/>
                          </a:lnTo>
                          <a:lnTo>
                            <a:pt x="953" y="122872"/>
                          </a:lnTo>
                          <a:lnTo>
                            <a:pt x="9525" y="128588"/>
                          </a:lnTo>
                          <a:close/>
                        </a:path>
                      </a:pathLst>
                    </a:custGeom>
                    <a:solidFill>
                      <a:srgbClr val="08355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792" name="Graphic 3">
                    <a:extLst>
                      <a:ext uri="{FF2B5EF4-FFF2-40B4-BE49-F238E27FC236}">
                        <a16:creationId xmlns:a16="http://schemas.microsoft.com/office/drawing/2014/main" id="{81AC2B4A-2C27-3256-AAE3-1AAB68519C3D}"/>
                      </a:ext>
                    </a:extLst>
                  </p:cNvPr>
                  <p:cNvGrpSpPr/>
                  <p:nvPr/>
                </p:nvGrpSpPr>
                <p:grpSpPr>
                  <a:xfrm>
                    <a:off x="5704522" y="3576637"/>
                    <a:ext cx="93344" cy="148589"/>
                    <a:chOff x="5704522" y="3576637"/>
                    <a:chExt cx="93344" cy="148589"/>
                  </a:xfrm>
                </p:grpSpPr>
                <p:sp>
                  <p:nvSpPr>
                    <p:cNvPr id="801" name="Freeform: Shape 800">
                      <a:extLst>
                        <a:ext uri="{FF2B5EF4-FFF2-40B4-BE49-F238E27FC236}">
                          <a16:creationId xmlns:a16="http://schemas.microsoft.com/office/drawing/2014/main" id="{8AFF2986-7E83-6796-14D4-4C3284CA5D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90247" y="3715701"/>
                      <a:ext cx="7619" cy="9525"/>
                    </a:xfrm>
                    <a:custGeom>
                      <a:avLst/>
                      <a:gdLst>
                        <a:gd name="connsiteX0" fmla="*/ 0 w 7619"/>
                        <a:gd name="connsiteY0" fmla="*/ 9525 h 9525"/>
                        <a:gd name="connsiteX1" fmla="*/ 7620 w 7619"/>
                        <a:gd name="connsiteY1" fmla="*/ 5715 h 9525"/>
                        <a:gd name="connsiteX2" fmla="*/ 7620 w 7619"/>
                        <a:gd name="connsiteY2" fmla="*/ 0 h 9525"/>
                        <a:gd name="connsiteX3" fmla="*/ 0 w 7619"/>
                        <a:gd name="connsiteY3" fmla="*/ 381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19" h="9525">
                          <a:moveTo>
                            <a:pt x="0" y="9525"/>
                          </a:moveTo>
                          <a:lnTo>
                            <a:pt x="7620" y="5715"/>
                          </a:lnTo>
                          <a:lnTo>
                            <a:pt x="7620" y="0"/>
                          </a:lnTo>
                          <a:lnTo>
                            <a:pt x="0" y="3810"/>
                          </a:lnTo>
                          <a:close/>
                        </a:path>
                      </a:pathLst>
                    </a:custGeom>
                    <a:solidFill>
                      <a:srgbClr val="367C8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02" name="Freeform: Shape 801">
                      <a:extLst>
                        <a:ext uri="{FF2B5EF4-FFF2-40B4-BE49-F238E27FC236}">
                          <a16:creationId xmlns:a16="http://schemas.microsoft.com/office/drawing/2014/main" id="{730FB56A-0C68-1432-2491-A49549F890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9284" y="3652837"/>
                      <a:ext cx="20002" cy="24764"/>
                    </a:xfrm>
                    <a:custGeom>
                      <a:avLst/>
                      <a:gdLst>
                        <a:gd name="connsiteX0" fmla="*/ 0 w 20002"/>
                        <a:gd name="connsiteY0" fmla="*/ 6667 h 24764"/>
                        <a:gd name="connsiteX1" fmla="*/ 0 w 20002"/>
                        <a:gd name="connsiteY1" fmla="*/ 3810 h 24764"/>
                        <a:gd name="connsiteX2" fmla="*/ 6667 w 20002"/>
                        <a:gd name="connsiteY2" fmla="*/ 0 h 24764"/>
                        <a:gd name="connsiteX3" fmla="*/ 6667 w 20002"/>
                        <a:gd name="connsiteY3" fmla="*/ 2858 h 24764"/>
                        <a:gd name="connsiteX4" fmla="*/ 6667 w 20002"/>
                        <a:gd name="connsiteY4" fmla="*/ 2858 h 24764"/>
                        <a:gd name="connsiteX5" fmla="*/ 7620 w 20002"/>
                        <a:gd name="connsiteY5" fmla="*/ 5715 h 24764"/>
                        <a:gd name="connsiteX6" fmla="*/ 7620 w 20002"/>
                        <a:gd name="connsiteY6" fmla="*/ 5715 h 24764"/>
                        <a:gd name="connsiteX7" fmla="*/ 8572 w 20002"/>
                        <a:gd name="connsiteY7" fmla="*/ 8573 h 24764"/>
                        <a:gd name="connsiteX8" fmla="*/ 8572 w 20002"/>
                        <a:gd name="connsiteY8" fmla="*/ 8573 h 24764"/>
                        <a:gd name="connsiteX9" fmla="*/ 10477 w 20002"/>
                        <a:gd name="connsiteY9" fmla="*/ 11430 h 24764"/>
                        <a:gd name="connsiteX10" fmla="*/ 10477 w 20002"/>
                        <a:gd name="connsiteY10" fmla="*/ 11430 h 24764"/>
                        <a:gd name="connsiteX11" fmla="*/ 12382 w 20002"/>
                        <a:gd name="connsiteY11" fmla="*/ 14288 h 24764"/>
                        <a:gd name="connsiteX12" fmla="*/ 12382 w 20002"/>
                        <a:gd name="connsiteY12" fmla="*/ 14288 h 24764"/>
                        <a:gd name="connsiteX13" fmla="*/ 14288 w 20002"/>
                        <a:gd name="connsiteY13" fmla="*/ 16192 h 24764"/>
                        <a:gd name="connsiteX14" fmla="*/ 14288 w 20002"/>
                        <a:gd name="connsiteY14" fmla="*/ 16192 h 24764"/>
                        <a:gd name="connsiteX15" fmla="*/ 16192 w 20002"/>
                        <a:gd name="connsiteY15" fmla="*/ 18098 h 24764"/>
                        <a:gd name="connsiteX16" fmla="*/ 17145 w 20002"/>
                        <a:gd name="connsiteY16" fmla="*/ 19050 h 24764"/>
                        <a:gd name="connsiteX17" fmla="*/ 20002 w 20002"/>
                        <a:gd name="connsiteY17" fmla="*/ 20955 h 24764"/>
                        <a:gd name="connsiteX18" fmla="*/ 13335 w 20002"/>
                        <a:gd name="connsiteY18" fmla="*/ 24765 h 24764"/>
                        <a:gd name="connsiteX19" fmla="*/ 10477 w 20002"/>
                        <a:gd name="connsiteY19" fmla="*/ 22860 h 24764"/>
                        <a:gd name="connsiteX20" fmla="*/ 9525 w 20002"/>
                        <a:gd name="connsiteY20" fmla="*/ 21908 h 24764"/>
                        <a:gd name="connsiteX21" fmla="*/ 8572 w 20002"/>
                        <a:gd name="connsiteY21" fmla="*/ 20955 h 24764"/>
                        <a:gd name="connsiteX22" fmla="*/ 7620 w 20002"/>
                        <a:gd name="connsiteY22" fmla="*/ 20002 h 24764"/>
                        <a:gd name="connsiteX23" fmla="*/ 7620 w 20002"/>
                        <a:gd name="connsiteY23" fmla="*/ 20002 h 24764"/>
                        <a:gd name="connsiteX24" fmla="*/ 6667 w 20002"/>
                        <a:gd name="connsiteY24" fmla="*/ 19050 h 24764"/>
                        <a:gd name="connsiteX25" fmla="*/ 5715 w 20002"/>
                        <a:gd name="connsiteY25" fmla="*/ 18098 h 24764"/>
                        <a:gd name="connsiteX26" fmla="*/ 5715 w 20002"/>
                        <a:gd name="connsiteY26" fmla="*/ 17145 h 24764"/>
                        <a:gd name="connsiteX27" fmla="*/ 5715 w 20002"/>
                        <a:gd name="connsiteY27" fmla="*/ 17145 h 24764"/>
                        <a:gd name="connsiteX28" fmla="*/ 5715 w 20002"/>
                        <a:gd name="connsiteY28" fmla="*/ 17145 h 24764"/>
                        <a:gd name="connsiteX29" fmla="*/ 4763 w 20002"/>
                        <a:gd name="connsiteY29" fmla="*/ 16192 h 24764"/>
                        <a:gd name="connsiteX30" fmla="*/ 3810 w 20002"/>
                        <a:gd name="connsiteY30" fmla="*/ 15240 h 24764"/>
                        <a:gd name="connsiteX31" fmla="*/ 3810 w 20002"/>
                        <a:gd name="connsiteY31" fmla="*/ 15240 h 24764"/>
                        <a:gd name="connsiteX32" fmla="*/ 3810 w 20002"/>
                        <a:gd name="connsiteY32" fmla="*/ 15240 h 24764"/>
                        <a:gd name="connsiteX33" fmla="*/ 2857 w 20002"/>
                        <a:gd name="connsiteY33" fmla="*/ 14288 h 24764"/>
                        <a:gd name="connsiteX34" fmla="*/ 1905 w 20002"/>
                        <a:gd name="connsiteY34" fmla="*/ 13335 h 24764"/>
                        <a:gd name="connsiteX35" fmla="*/ 1905 w 20002"/>
                        <a:gd name="connsiteY35" fmla="*/ 12383 h 24764"/>
                        <a:gd name="connsiteX36" fmla="*/ 1905 w 20002"/>
                        <a:gd name="connsiteY36" fmla="*/ 12383 h 24764"/>
                        <a:gd name="connsiteX37" fmla="*/ 1905 w 20002"/>
                        <a:gd name="connsiteY37" fmla="*/ 12383 h 24764"/>
                        <a:gd name="connsiteX38" fmla="*/ 952 w 20002"/>
                        <a:gd name="connsiteY38" fmla="*/ 11430 h 24764"/>
                        <a:gd name="connsiteX39" fmla="*/ 952 w 20002"/>
                        <a:gd name="connsiteY39" fmla="*/ 10477 h 24764"/>
                        <a:gd name="connsiteX40" fmla="*/ 952 w 20002"/>
                        <a:gd name="connsiteY40" fmla="*/ 9525 h 24764"/>
                        <a:gd name="connsiteX41" fmla="*/ 952 w 20002"/>
                        <a:gd name="connsiteY41" fmla="*/ 9525 h 24764"/>
                        <a:gd name="connsiteX42" fmla="*/ 952 w 20002"/>
                        <a:gd name="connsiteY42" fmla="*/ 9525 h 24764"/>
                        <a:gd name="connsiteX43" fmla="*/ 952 w 20002"/>
                        <a:gd name="connsiteY43" fmla="*/ 7620 h 24764"/>
                        <a:gd name="connsiteX44" fmla="*/ 0 w 20002"/>
                        <a:gd name="connsiteY44" fmla="*/ 6667 h 24764"/>
                        <a:gd name="connsiteX45" fmla="*/ 0 w 20002"/>
                        <a:gd name="connsiteY45" fmla="*/ 6667 h 24764"/>
                        <a:gd name="connsiteX46" fmla="*/ 0 w 20002"/>
                        <a:gd name="connsiteY46" fmla="*/ 6667 h 2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</a:cxnLst>
                      <a:rect l="l" t="t" r="r" b="b"/>
                      <a:pathLst>
                        <a:path w="20002" h="24764">
                          <a:moveTo>
                            <a:pt x="0" y="6667"/>
                          </a:moveTo>
                          <a:cubicBezTo>
                            <a:pt x="0" y="5715"/>
                            <a:pt x="0" y="4763"/>
                            <a:pt x="0" y="3810"/>
                          </a:cubicBezTo>
                          <a:lnTo>
                            <a:pt x="6667" y="0"/>
                          </a:lnTo>
                          <a:cubicBezTo>
                            <a:pt x="6667" y="952"/>
                            <a:pt x="6667" y="1905"/>
                            <a:pt x="6667" y="2858"/>
                          </a:cubicBezTo>
                          <a:cubicBezTo>
                            <a:pt x="6667" y="2858"/>
                            <a:pt x="6667" y="2858"/>
                            <a:pt x="6667" y="2858"/>
                          </a:cubicBezTo>
                          <a:cubicBezTo>
                            <a:pt x="6667" y="3810"/>
                            <a:pt x="6667" y="4763"/>
                            <a:pt x="7620" y="5715"/>
                          </a:cubicBezTo>
                          <a:cubicBezTo>
                            <a:pt x="7620" y="5715"/>
                            <a:pt x="7620" y="5715"/>
                            <a:pt x="7620" y="5715"/>
                          </a:cubicBezTo>
                          <a:cubicBezTo>
                            <a:pt x="7620" y="6667"/>
                            <a:pt x="8572" y="7620"/>
                            <a:pt x="8572" y="8573"/>
                          </a:cubicBezTo>
                          <a:cubicBezTo>
                            <a:pt x="8572" y="8573"/>
                            <a:pt x="8572" y="8573"/>
                            <a:pt x="8572" y="8573"/>
                          </a:cubicBezTo>
                          <a:cubicBezTo>
                            <a:pt x="8572" y="9525"/>
                            <a:pt x="9525" y="10477"/>
                            <a:pt x="10477" y="11430"/>
                          </a:cubicBezTo>
                          <a:cubicBezTo>
                            <a:pt x="10477" y="11430"/>
                            <a:pt x="10477" y="11430"/>
                            <a:pt x="10477" y="11430"/>
                          </a:cubicBezTo>
                          <a:cubicBezTo>
                            <a:pt x="11430" y="12383"/>
                            <a:pt x="11430" y="13335"/>
                            <a:pt x="12382" y="14288"/>
                          </a:cubicBezTo>
                          <a:cubicBezTo>
                            <a:pt x="12382" y="14288"/>
                            <a:pt x="12382" y="14288"/>
                            <a:pt x="12382" y="14288"/>
                          </a:cubicBezTo>
                          <a:cubicBezTo>
                            <a:pt x="13335" y="15240"/>
                            <a:pt x="13335" y="16192"/>
                            <a:pt x="14288" y="16192"/>
                          </a:cubicBezTo>
                          <a:cubicBezTo>
                            <a:pt x="14288" y="16192"/>
                            <a:pt x="14288" y="16192"/>
                            <a:pt x="14288" y="16192"/>
                          </a:cubicBezTo>
                          <a:cubicBezTo>
                            <a:pt x="15240" y="17145"/>
                            <a:pt x="15240" y="17145"/>
                            <a:pt x="16192" y="18098"/>
                          </a:cubicBezTo>
                          <a:cubicBezTo>
                            <a:pt x="16192" y="18098"/>
                            <a:pt x="17145" y="18098"/>
                            <a:pt x="17145" y="19050"/>
                          </a:cubicBezTo>
                          <a:cubicBezTo>
                            <a:pt x="18097" y="20002"/>
                            <a:pt x="19050" y="20002"/>
                            <a:pt x="20002" y="20955"/>
                          </a:cubicBezTo>
                          <a:lnTo>
                            <a:pt x="13335" y="24765"/>
                          </a:lnTo>
                          <a:cubicBezTo>
                            <a:pt x="12382" y="23813"/>
                            <a:pt x="11430" y="23813"/>
                            <a:pt x="10477" y="22860"/>
                          </a:cubicBezTo>
                          <a:cubicBezTo>
                            <a:pt x="10477" y="22860"/>
                            <a:pt x="9525" y="22860"/>
                            <a:pt x="9525" y="21908"/>
                          </a:cubicBezTo>
                          <a:cubicBezTo>
                            <a:pt x="9525" y="21908"/>
                            <a:pt x="8572" y="20955"/>
                            <a:pt x="8572" y="20955"/>
                          </a:cubicBezTo>
                          <a:cubicBezTo>
                            <a:pt x="8572" y="20955"/>
                            <a:pt x="8572" y="20955"/>
                            <a:pt x="7620" y="20002"/>
                          </a:cubicBezTo>
                          <a:cubicBezTo>
                            <a:pt x="7620" y="20002"/>
                            <a:pt x="7620" y="20002"/>
                            <a:pt x="7620" y="20002"/>
                          </a:cubicBezTo>
                          <a:cubicBezTo>
                            <a:pt x="7620" y="20002"/>
                            <a:pt x="7620" y="20002"/>
                            <a:pt x="6667" y="19050"/>
                          </a:cubicBezTo>
                          <a:cubicBezTo>
                            <a:pt x="6667" y="19050"/>
                            <a:pt x="5715" y="18098"/>
                            <a:pt x="5715" y="18098"/>
                          </a:cubicBezTo>
                          <a:cubicBezTo>
                            <a:pt x="5715" y="18098"/>
                            <a:pt x="5715" y="18098"/>
                            <a:pt x="5715" y="17145"/>
                          </a:cubicBezTo>
                          <a:cubicBezTo>
                            <a:pt x="5715" y="17145"/>
                            <a:pt x="5715" y="17145"/>
                            <a:pt x="5715" y="17145"/>
                          </a:cubicBezTo>
                          <a:cubicBezTo>
                            <a:pt x="5715" y="17145"/>
                            <a:pt x="5715" y="17145"/>
                            <a:pt x="5715" y="17145"/>
                          </a:cubicBezTo>
                          <a:cubicBezTo>
                            <a:pt x="5715" y="17145"/>
                            <a:pt x="4763" y="16192"/>
                            <a:pt x="4763" y="16192"/>
                          </a:cubicBezTo>
                          <a:cubicBezTo>
                            <a:pt x="4763" y="16192"/>
                            <a:pt x="4763" y="15240"/>
                            <a:pt x="3810" y="15240"/>
                          </a:cubicBezTo>
                          <a:cubicBezTo>
                            <a:pt x="3810" y="15240"/>
                            <a:pt x="3810" y="15240"/>
                            <a:pt x="3810" y="15240"/>
                          </a:cubicBezTo>
                          <a:cubicBezTo>
                            <a:pt x="3810" y="15240"/>
                            <a:pt x="3810" y="15240"/>
                            <a:pt x="3810" y="15240"/>
                          </a:cubicBezTo>
                          <a:cubicBezTo>
                            <a:pt x="3810" y="15240"/>
                            <a:pt x="3810" y="14288"/>
                            <a:pt x="2857" y="14288"/>
                          </a:cubicBezTo>
                          <a:cubicBezTo>
                            <a:pt x="2857" y="14288"/>
                            <a:pt x="2857" y="13335"/>
                            <a:pt x="1905" y="13335"/>
                          </a:cubicBezTo>
                          <a:cubicBezTo>
                            <a:pt x="1905" y="13335"/>
                            <a:pt x="1905" y="12383"/>
                            <a:pt x="1905" y="12383"/>
                          </a:cubicBezTo>
                          <a:cubicBezTo>
                            <a:pt x="1905" y="12383"/>
                            <a:pt x="1905" y="12383"/>
                            <a:pt x="1905" y="12383"/>
                          </a:cubicBezTo>
                          <a:cubicBezTo>
                            <a:pt x="1905" y="12383"/>
                            <a:pt x="1905" y="12383"/>
                            <a:pt x="1905" y="12383"/>
                          </a:cubicBezTo>
                          <a:cubicBezTo>
                            <a:pt x="1905" y="12383"/>
                            <a:pt x="1905" y="11430"/>
                            <a:pt x="952" y="11430"/>
                          </a:cubicBezTo>
                          <a:cubicBezTo>
                            <a:pt x="952" y="11430"/>
                            <a:pt x="952" y="10477"/>
                            <a:pt x="952" y="10477"/>
                          </a:cubicBezTo>
                          <a:cubicBezTo>
                            <a:pt x="952" y="10477"/>
                            <a:pt x="952" y="10477"/>
                            <a:pt x="952" y="9525"/>
                          </a:cubicBezTo>
                          <a:cubicBezTo>
                            <a:pt x="952" y="9525"/>
                            <a:pt x="952" y="9525"/>
                            <a:pt x="952" y="9525"/>
                          </a:cubicBezTo>
                          <a:cubicBezTo>
                            <a:pt x="952" y="9525"/>
                            <a:pt x="952" y="9525"/>
                            <a:pt x="952" y="9525"/>
                          </a:cubicBezTo>
                          <a:cubicBezTo>
                            <a:pt x="952" y="8573"/>
                            <a:pt x="952" y="8573"/>
                            <a:pt x="952" y="7620"/>
                          </a:cubicBezTo>
                          <a:cubicBezTo>
                            <a:pt x="0" y="8573"/>
                            <a:pt x="0" y="8573"/>
                            <a:pt x="0" y="6667"/>
                          </a:cubicBezTo>
                          <a:cubicBezTo>
                            <a:pt x="0" y="7620"/>
                            <a:pt x="0" y="7620"/>
                            <a:pt x="0" y="6667"/>
                          </a:cubicBezTo>
                          <a:cubicBezTo>
                            <a:pt x="0" y="7620"/>
                            <a:pt x="0" y="7620"/>
                            <a:pt x="0" y="6667"/>
                          </a:cubicBez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03" name="Freeform: Shape 802">
                      <a:extLst>
                        <a:ext uri="{FF2B5EF4-FFF2-40B4-BE49-F238E27FC236}">
                          <a16:creationId xmlns:a16="http://schemas.microsoft.com/office/drawing/2014/main" id="{64C9D796-DBD1-B2C9-D1A8-EC4D4BFDC2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8331" y="3579494"/>
                      <a:ext cx="7619" cy="78104"/>
                    </a:xfrm>
                    <a:custGeom>
                      <a:avLst/>
                      <a:gdLst>
                        <a:gd name="connsiteX0" fmla="*/ 0 w 7619"/>
                        <a:gd name="connsiteY0" fmla="*/ 78105 h 78104"/>
                        <a:gd name="connsiteX1" fmla="*/ 7620 w 7619"/>
                        <a:gd name="connsiteY1" fmla="*/ 73342 h 78104"/>
                        <a:gd name="connsiteX2" fmla="*/ 7620 w 7619"/>
                        <a:gd name="connsiteY2" fmla="*/ 0 h 78104"/>
                        <a:gd name="connsiteX3" fmla="*/ 953 w 7619"/>
                        <a:gd name="connsiteY3" fmla="*/ 3810 h 78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19" h="78104">
                          <a:moveTo>
                            <a:pt x="0" y="78105"/>
                          </a:moveTo>
                          <a:lnTo>
                            <a:pt x="7620" y="73342"/>
                          </a:lnTo>
                          <a:lnTo>
                            <a:pt x="7620" y="0"/>
                          </a:lnTo>
                          <a:lnTo>
                            <a:pt x="953" y="3810"/>
                          </a:ln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04" name="Freeform: Shape 803">
                      <a:extLst>
                        <a:ext uri="{FF2B5EF4-FFF2-40B4-BE49-F238E27FC236}">
                          <a16:creationId xmlns:a16="http://schemas.microsoft.com/office/drawing/2014/main" id="{0DE9F211-3478-1ED1-0AD0-B87C37A521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522" y="3576637"/>
                      <a:ext cx="11429" cy="6667"/>
                    </a:xfrm>
                    <a:custGeom>
                      <a:avLst/>
                      <a:gdLst>
                        <a:gd name="connsiteX0" fmla="*/ 4763 w 11429"/>
                        <a:gd name="connsiteY0" fmla="*/ 6667 h 6667"/>
                        <a:gd name="connsiteX1" fmla="*/ 11430 w 11429"/>
                        <a:gd name="connsiteY1" fmla="*/ 2858 h 6667"/>
                        <a:gd name="connsiteX2" fmla="*/ 6667 w 11429"/>
                        <a:gd name="connsiteY2" fmla="*/ 0 h 6667"/>
                        <a:gd name="connsiteX3" fmla="*/ 0 w 11429"/>
                        <a:gd name="connsiteY3" fmla="*/ 3810 h 6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429" h="6667">
                          <a:moveTo>
                            <a:pt x="4763" y="6667"/>
                          </a:moveTo>
                          <a:lnTo>
                            <a:pt x="11430" y="2858"/>
                          </a:lnTo>
                          <a:lnTo>
                            <a:pt x="6667" y="0"/>
                          </a:lnTo>
                          <a:lnTo>
                            <a:pt x="0" y="3810"/>
                          </a:lnTo>
                          <a:close/>
                        </a:path>
                      </a:pathLst>
                    </a:custGeom>
                    <a:solidFill>
                      <a:srgbClr val="46AAB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05" name="Freeform: Shape 804">
                      <a:extLst>
                        <a:ext uri="{FF2B5EF4-FFF2-40B4-BE49-F238E27FC236}">
                          <a16:creationId xmlns:a16="http://schemas.microsoft.com/office/drawing/2014/main" id="{014ACC05-BBA0-38A1-CA42-F67E735CD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1667" y="3675697"/>
                      <a:ext cx="76200" cy="43814"/>
                    </a:xfrm>
                    <a:custGeom>
                      <a:avLst/>
                      <a:gdLst>
                        <a:gd name="connsiteX0" fmla="*/ 7620 w 76200"/>
                        <a:gd name="connsiteY0" fmla="*/ 0 h 43814"/>
                        <a:gd name="connsiteX1" fmla="*/ 76200 w 76200"/>
                        <a:gd name="connsiteY1" fmla="*/ 40005 h 43814"/>
                        <a:gd name="connsiteX2" fmla="*/ 68580 w 76200"/>
                        <a:gd name="connsiteY2" fmla="*/ 43815 h 43814"/>
                        <a:gd name="connsiteX3" fmla="*/ 0 w 76200"/>
                        <a:gd name="connsiteY3" fmla="*/ 4763 h 438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200" h="43814">
                          <a:moveTo>
                            <a:pt x="7620" y="0"/>
                          </a:moveTo>
                          <a:lnTo>
                            <a:pt x="76200" y="40005"/>
                          </a:lnTo>
                          <a:lnTo>
                            <a:pt x="68580" y="43815"/>
                          </a:lnTo>
                          <a:lnTo>
                            <a:pt x="0" y="4763"/>
                          </a:lnTo>
                          <a:close/>
                        </a:path>
                      </a:pathLst>
                    </a:custGeom>
                    <a:solidFill>
                      <a:srgbClr val="46AAB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06" name="Freeform: Shape 805">
                      <a:extLst>
                        <a:ext uri="{FF2B5EF4-FFF2-40B4-BE49-F238E27FC236}">
                          <a16:creationId xmlns:a16="http://schemas.microsoft.com/office/drawing/2014/main" id="{CF1D8EFC-F66B-89BE-FAA7-4F315CA932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4522" y="3580447"/>
                      <a:ext cx="86677" cy="144779"/>
                    </a:xfrm>
                    <a:custGeom>
                      <a:avLst/>
                      <a:gdLst>
                        <a:gd name="connsiteX0" fmla="*/ 0 w 86677"/>
                        <a:gd name="connsiteY0" fmla="*/ 0 h 144779"/>
                        <a:gd name="connsiteX1" fmla="*/ 4763 w 86677"/>
                        <a:gd name="connsiteY1" fmla="*/ 2857 h 144779"/>
                        <a:gd name="connsiteX2" fmla="*/ 4763 w 86677"/>
                        <a:gd name="connsiteY2" fmla="*/ 77152 h 144779"/>
                        <a:gd name="connsiteX3" fmla="*/ 18097 w 86677"/>
                        <a:gd name="connsiteY3" fmla="*/ 100013 h 144779"/>
                        <a:gd name="connsiteX4" fmla="*/ 86677 w 86677"/>
                        <a:gd name="connsiteY4" fmla="*/ 139065 h 144779"/>
                        <a:gd name="connsiteX5" fmla="*/ 86677 w 86677"/>
                        <a:gd name="connsiteY5" fmla="*/ 144780 h 144779"/>
                        <a:gd name="connsiteX6" fmla="*/ 18097 w 86677"/>
                        <a:gd name="connsiteY6" fmla="*/ 105727 h 144779"/>
                        <a:gd name="connsiteX7" fmla="*/ 0 w 86677"/>
                        <a:gd name="connsiteY7" fmla="*/ 75248 h 144779"/>
                        <a:gd name="connsiteX8" fmla="*/ 0 w 86677"/>
                        <a:gd name="connsiteY8" fmla="*/ 0 h 1447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677" h="144779">
                          <a:moveTo>
                            <a:pt x="0" y="0"/>
                          </a:moveTo>
                          <a:lnTo>
                            <a:pt x="4763" y="2857"/>
                          </a:lnTo>
                          <a:lnTo>
                            <a:pt x="4763" y="77152"/>
                          </a:lnTo>
                          <a:cubicBezTo>
                            <a:pt x="4763" y="85725"/>
                            <a:pt x="10477" y="95250"/>
                            <a:pt x="18097" y="100013"/>
                          </a:cubicBezTo>
                          <a:lnTo>
                            <a:pt x="86677" y="139065"/>
                          </a:lnTo>
                          <a:lnTo>
                            <a:pt x="86677" y="144780"/>
                          </a:lnTo>
                          <a:lnTo>
                            <a:pt x="18097" y="105727"/>
                          </a:lnTo>
                          <a:cubicBezTo>
                            <a:pt x="8572" y="100013"/>
                            <a:pt x="0" y="85725"/>
                            <a:pt x="0" y="75248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8355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793" name="Graphic 3">
                    <a:extLst>
                      <a:ext uri="{FF2B5EF4-FFF2-40B4-BE49-F238E27FC236}">
                        <a16:creationId xmlns:a16="http://schemas.microsoft.com/office/drawing/2014/main" id="{A1CCC8B4-33DC-78B6-272E-58236E956EE1}"/>
                      </a:ext>
                    </a:extLst>
                  </p:cNvPr>
                  <p:cNvGrpSpPr/>
                  <p:nvPr/>
                </p:nvGrpSpPr>
                <p:grpSpPr>
                  <a:xfrm>
                    <a:off x="5679518" y="3640930"/>
                    <a:ext cx="160258" cy="102393"/>
                    <a:chOff x="5679518" y="3640930"/>
                    <a:chExt cx="160258" cy="102393"/>
                  </a:xfrm>
                </p:grpSpPr>
                <p:sp>
                  <p:nvSpPr>
                    <p:cNvPr id="798" name="Freeform: Shape 797">
                      <a:extLst>
                        <a:ext uri="{FF2B5EF4-FFF2-40B4-BE49-F238E27FC236}">
                          <a16:creationId xmlns:a16="http://schemas.microsoft.com/office/drawing/2014/main" id="{40F9C5EC-0527-A503-174A-52E18B357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9756" y="3689984"/>
                      <a:ext cx="69532" cy="52387"/>
                    </a:xfrm>
                    <a:custGeom>
                      <a:avLst/>
                      <a:gdLst>
                        <a:gd name="connsiteX0" fmla="*/ 0 w 69532"/>
                        <a:gd name="connsiteY0" fmla="*/ 0 h 52387"/>
                        <a:gd name="connsiteX1" fmla="*/ 0 w 69532"/>
                        <a:gd name="connsiteY1" fmla="*/ 0 h 52387"/>
                        <a:gd name="connsiteX2" fmla="*/ 0 w 69532"/>
                        <a:gd name="connsiteY2" fmla="*/ 952 h 52387"/>
                        <a:gd name="connsiteX3" fmla="*/ 0 w 69532"/>
                        <a:gd name="connsiteY3" fmla="*/ 1905 h 52387"/>
                        <a:gd name="connsiteX4" fmla="*/ 0 w 69532"/>
                        <a:gd name="connsiteY4" fmla="*/ 1905 h 52387"/>
                        <a:gd name="connsiteX5" fmla="*/ 953 w 69532"/>
                        <a:gd name="connsiteY5" fmla="*/ 2857 h 52387"/>
                        <a:gd name="connsiteX6" fmla="*/ 1905 w 69532"/>
                        <a:gd name="connsiteY6" fmla="*/ 2857 h 52387"/>
                        <a:gd name="connsiteX7" fmla="*/ 2858 w 69532"/>
                        <a:gd name="connsiteY7" fmla="*/ 2857 h 52387"/>
                        <a:gd name="connsiteX8" fmla="*/ 69532 w 69532"/>
                        <a:gd name="connsiteY8" fmla="*/ 41910 h 52387"/>
                        <a:gd name="connsiteX9" fmla="*/ 69532 w 69532"/>
                        <a:gd name="connsiteY9" fmla="*/ 52388 h 52387"/>
                        <a:gd name="connsiteX10" fmla="*/ 2858 w 69532"/>
                        <a:gd name="connsiteY10" fmla="*/ 14288 h 52387"/>
                        <a:gd name="connsiteX11" fmla="*/ 2858 w 69532"/>
                        <a:gd name="connsiteY11" fmla="*/ 14288 h 52387"/>
                        <a:gd name="connsiteX12" fmla="*/ 2858 w 69532"/>
                        <a:gd name="connsiteY12" fmla="*/ 14288 h 52387"/>
                        <a:gd name="connsiteX13" fmla="*/ 1905 w 69532"/>
                        <a:gd name="connsiteY13" fmla="*/ 14288 h 52387"/>
                        <a:gd name="connsiteX14" fmla="*/ 1905 w 69532"/>
                        <a:gd name="connsiteY14" fmla="*/ 14288 h 52387"/>
                        <a:gd name="connsiteX15" fmla="*/ 953 w 69532"/>
                        <a:gd name="connsiteY15" fmla="*/ 13335 h 52387"/>
                        <a:gd name="connsiteX16" fmla="*/ 953 w 69532"/>
                        <a:gd name="connsiteY16" fmla="*/ 13335 h 52387"/>
                        <a:gd name="connsiteX17" fmla="*/ 953 w 69532"/>
                        <a:gd name="connsiteY17" fmla="*/ 13335 h 52387"/>
                        <a:gd name="connsiteX18" fmla="*/ 953 w 69532"/>
                        <a:gd name="connsiteY18" fmla="*/ 13335 h 52387"/>
                        <a:gd name="connsiteX19" fmla="*/ 953 w 69532"/>
                        <a:gd name="connsiteY19" fmla="*/ 12382 h 52387"/>
                        <a:gd name="connsiteX20" fmla="*/ 953 w 69532"/>
                        <a:gd name="connsiteY20" fmla="*/ 12382 h 52387"/>
                        <a:gd name="connsiteX21" fmla="*/ 953 w 69532"/>
                        <a:gd name="connsiteY21" fmla="*/ 12382 h 52387"/>
                        <a:gd name="connsiteX22" fmla="*/ 953 w 69532"/>
                        <a:gd name="connsiteY22" fmla="*/ 12382 h 52387"/>
                        <a:gd name="connsiteX23" fmla="*/ 953 w 69532"/>
                        <a:gd name="connsiteY23" fmla="*/ 11430 h 52387"/>
                        <a:gd name="connsiteX24" fmla="*/ 953 w 69532"/>
                        <a:gd name="connsiteY24" fmla="*/ 11430 h 52387"/>
                        <a:gd name="connsiteX25" fmla="*/ 953 w 69532"/>
                        <a:gd name="connsiteY25" fmla="*/ 11430 h 52387"/>
                        <a:gd name="connsiteX26" fmla="*/ 0 w 69532"/>
                        <a:gd name="connsiteY26" fmla="*/ 0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9532" h="52387">
                          <a:moveTo>
                            <a:pt x="0" y="0"/>
                          </a:moveTo>
                          <a:cubicBezTo>
                            <a:pt x="0" y="0"/>
                            <a:pt x="0" y="0"/>
                            <a:pt x="0" y="0"/>
                          </a:cubicBezTo>
                          <a:cubicBezTo>
                            <a:pt x="0" y="952"/>
                            <a:pt x="0" y="952"/>
                            <a:pt x="0" y="952"/>
                          </a:cubicBezTo>
                          <a:cubicBezTo>
                            <a:pt x="0" y="952"/>
                            <a:pt x="0" y="1905"/>
                            <a:pt x="0" y="1905"/>
                          </a:cubicBezTo>
                          <a:cubicBezTo>
                            <a:pt x="0" y="1905"/>
                            <a:pt x="0" y="1905"/>
                            <a:pt x="0" y="1905"/>
                          </a:cubicBezTo>
                          <a:cubicBezTo>
                            <a:pt x="0" y="1905"/>
                            <a:pt x="0" y="2857"/>
                            <a:pt x="953" y="2857"/>
                          </a:cubicBezTo>
                          <a:cubicBezTo>
                            <a:pt x="953" y="2857"/>
                            <a:pt x="953" y="2857"/>
                            <a:pt x="1905" y="2857"/>
                          </a:cubicBezTo>
                          <a:cubicBezTo>
                            <a:pt x="1905" y="2857"/>
                            <a:pt x="1905" y="2857"/>
                            <a:pt x="2858" y="2857"/>
                          </a:cubicBezTo>
                          <a:lnTo>
                            <a:pt x="69532" y="41910"/>
                          </a:lnTo>
                          <a:lnTo>
                            <a:pt x="69532" y="52388"/>
                          </a:lnTo>
                          <a:lnTo>
                            <a:pt x="2858" y="14288"/>
                          </a:lnTo>
                          <a:cubicBezTo>
                            <a:pt x="2858" y="14288"/>
                            <a:pt x="2858" y="14288"/>
                            <a:pt x="2858" y="14288"/>
                          </a:cubicBezTo>
                          <a:cubicBezTo>
                            <a:pt x="2858" y="14288"/>
                            <a:pt x="2858" y="14288"/>
                            <a:pt x="2858" y="14288"/>
                          </a:cubicBezTo>
                          <a:cubicBezTo>
                            <a:pt x="2858" y="14288"/>
                            <a:pt x="2858" y="14288"/>
                            <a:pt x="1905" y="14288"/>
                          </a:cubicBezTo>
                          <a:cubicBezTo>
                            <a:pt x="1905" y="14288"/>
                            <a:pt x="1905" y="14288"/>
                            <a:pt x="1905" y="14288"/>
                          </a:cubicBezTo>
                          <a:cubicBezTo>
                            <a:pt x="1905" y="14288"/>
                            <a:pt x="1905" y="14288"/>
                            <a:pt x="953" y="13335"/>
                          </a:cubicBezTo>
                          <a:cubicBezTo>
                            <a:pt x="953" y="13335"/>
                            <a:pt x="953" y="13335"/>
                            <a:pt x="953" y="13335"/>
                          </a:cubicBezTo>
                          <a:cubicBezTo>
                            <a:pt x="953" y="13335"/>
                            <a:pt x="953" y="13335"/>
                            <a:pt x="953" y="13335"/>
                          </a:cubicBezTo>
                          <a:cubicBezTo>
                            <a:pt x="953" y="13335"/>
                            <a:pt x="953" y="13335"/>
                            <a:pt x="953" y="13335"/>
                          </a:cubicBezTo>
                          <a:cubicBezTo>
                            <a:pt x="953" y="13335"/>
                            <a:pt x="953" y="13335"/>
                            <a:pt x="953" y="12382"/>
                          </a:cubicBezTo>
                          <a:cubicBezTo>
                            <a:pt x="953" y="12382"/>
                            <a:pt x="953" y="12382"/>
                            <a:pt x="953" y="12382"/>
                          </a:cubicBezTo>
                          <a:cubicBezTo>
                            <a:pt x="953" y="12382"/>
                            <a:pt x="953" y="12382"/>
                            <a:pt x="953" y="12382"/>
                          </a:cubicBezTo>
                          <a:cubicBezTo>
                            <a:pt x="953" y="12382"/>
                            <a:pt x="953" y="12382"/>
                            <a:pt x="953" y="12382"/>
                          </a:cubicBezTo>
                          <a:cubicBezTo>
                            <a:pt x="953" y="12382"/>
                            <a:pt x="953" y="12382"/>
                            <a:pt x="953" y="11430"/>
                          </a:cubicBezTo>
                          <a:cubicBezTo>
                            <a:pt x="953" y="11430"/>
                            <a:pt x="953" y="11430"/>
                            <a:pt x="953" y="11430"/>
                          </a:cubicBezTo>
                          <a:lnTo>
                            <a:pt x="953" y="114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1F43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99" name="Freeform: Shape 798">
                      <a:extLst>
                        <a:ext uri="{FF2B5EF4-FFF2-40B4-BE49-F238E27FC236}">
                          <a16:creationId xmlns:a16="http://schemas.microsoft.com/office/drawing/2014/main" id="{EB7DFB5A-1A10-E3AD-5A23-B34E95128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9289" y="3683316"/>
                      <a:ext cx="90487" cy="60007"/>
                    </a:xfrm>
                    <a:custGeom>
                      <a:avLst/>
                      <a:gdLst>
                        <a:gd name="connsiteX0" fmla="*/ 1905 w 90487"/>
                        <a:gd name="connsiteY0" fmla="*/ 49530 h 60007"/>
                        <a:gd name="connsiteX1" fmla="*/ 1905 w 90487"/>
                        <a:gd name="connsiteY1" fmla="*/ 49530 h 60007"/>
                        <a:gd name="connsiteX2" fmla="*/ 4763 w 90487"/>
                        <a:gd name="connsiteY2" fmla="*/ 49530 h 60007"/>
                        <a:gd name="connsiteX3" fmla="*/ 4763 w 90487"/>
                        <a:gd name="connsiteY3" fmla="*/ 49530 h 60007"/>
                        <a:gd name="connsiteX4" fmla="*/ 7620 w 90487"/>
                        <a:gd name="connsiteY4" fmla="*/ 49530 h 60007"/>
                        <a:gd name="connsiteX5" fmla="*/ 7620 w 90487"/>
                        <a:gd name="connsiteY5" fmla="*/ 49530 h 60007"/>
                        <a:gd name="connsiteX6" fmla="*/ 10478 w 90487"/>
                        <a:gd name="connsiteY6" fmla="*/ 48578 h 60007"/>
                        <a:gd name="connsiteX7" fmla="*/ 87630 w 90487"/>
                        <a:gd name="connsiteY7" fmla="*/ 3810 h 60007"/>
                        <a:gd name="connsiteX8" fmla="*/ 90488 w 90487"/>
                        <a:gd name="connsiteY8" fmla="*/ 0 h 60007"/>
                        <a:gd name="connsiteX9" fmla="*/ 90488 w 90487"/>
                        <a:gd name="connsiteY9" fmla="*/ 10478 h 60007"/>
                        <a:gd name="connsiteX10" fmla="*/ 87630 w 90487"/>
                        <a:gd name="connsiteY10" fmla="*/ 14288 h 60007"/>
                        <a:gd name="connsiteX11" fmla="*/ 10478 w 90487"/>
                        <a:gd name="connsiteY11" fmla="*/ 59055 h 60007"/>
                        <a:gd name="connsiteX12" fmla="*/ 9525 w 90487"/>
                        <a:gd name="connsiteY12" fmla="*/ 60008 h 60007"/>
                        <a:gd name="connsiteX13" fmla="*/ 8573 w 90487"/>
                        <a:gd name="connsiteY13" fmla="*/ 60008 h 60007"/>
                        <a:gd name="connsiteX14" fmla="*/ 7620 w 90487"/>
                        <a:gd name="connsiteY14" fmla="*/ 60008 h 60007"/>
                        <a:gd name="connsiteX15" fmla="*/ 7620 w 90487"/>
                        <a:gd name="connsiteY15" fmla="*/ 60008 h 60007"/>
                        <a:gd name="connsiteX16" fmla="*/ 7620 w 90487"/>
                        <a:gd name="connsiteY16" fmla="*/ 60008 h 60007"/>
                        <a:gd name="connsiteX17" fmla="*/ 6668 w 90487"/>
                        <a:gd name="connsiteY17" fmla="*/ 60008 h 60007"/>
                        <a:gd name="connsiteX18" fmla="*/ 5715 w 90487"/>
                        <a:gd name="connsiteY18" fmla="*/ 60008 h 60007"/>
                        <a:gd name="connsiteX19" fmla="*/ 4763 w 90487"/>
                        <a:gd name="connsiteY19" fmla="*/ 60008 h 60007"/>
                        <a:gd name="connsiteX20" fmla="*/ 4763 w 90487"/>
                        <a:gd name="connsiteY20" fmla="*/ 60008 h 60007"/>
                        <a:gd name="connsiteX21" fmla="*/ 4763 w 90487"/>
                        <a:gd name="connsiteY21" fmla="*/ 60008 h 60007"/>
                        <a:gd name="connsiteX22" fmla="*/ 4763 w 90487"/>
                        <a:gd name="connsiteY22" fmla="*/ 60008 h 60007"/>
                        <a:gd name="connsiteX23" fmla="*/ 3810 w 90487"/>
                        <a:gd name="connsiteY23" fmla="*/ 60008 h 60007"/>
                        <a:gd name="connsiteX24" fmla="*/ 2858 w 90487"/>
                        <a:gd name="connsiteY24" fmla="*/ 60008 h 60007"/>
                        <a:gd name="connsiteX25" fmla="*/ 2858 w 90487"/>
                        <a:gd name="connsiteY25" fmla="*/ 60008 h 60007"/>
                        <a:gd name="connsiteX26" fmla="*/ 2858 w 90487"/>
                        <a:gd name="connsiteY26" fmla="*/ 60008 h 60007"/>
                        <a:gd name="connsiteX27" fmla="*/ 1905 w 90487"/>
                        <a:gd name="connsiteY27" fmla="*/ 60008 h 60007"/>
                        <a:gd name="connsiteX28" fmla="*/ 0 w 90487"/>
                        <a:gd name="connsiteY28" fmla="*/ 59055 h 60007"/>
                        <a:gd name="connsiteX29" fmla="*/ 0 w 90487"/>
                        <a:gd name="connsiteY29" fmla="*/ 48578 h 60007"/>
                        <a:gd name="connsiteX30" fmla="*/ 1905 w 90487"/>
                        <a:gd name="connsiteY30" fmla="*/ 49530 h 60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90487" h="60007">
                          <a:moveTo>
                            <a:pt x="1905" y="49530"/>
                          </a:moveTo>
                          <a:cubicBezTo>
                            <a:pt x="1905" y="49530"/>
                            <a:pt x="1905" y="49530"/>
                            <a:pt x="1905" y="49530"/>
                          </a:cubicBezTo>
                          <a:cubicBezTo>
                            <a:pt x="2858" y="49530"/>
                            <a:pt x="3810" y="49530"/>
                            <a:pt x="4763" y="49530"/>
                          </a:cubicBezTo>
                          <a:cubicBezTo>
                            <a:pt x="4763" y="49530"/>
                            <a:pt x="4763" y="49530"/>
                            <a:pt x="4763" y="49530"/>
                          </a:cubicBezTo>
                          <a:cubicBezTo>
                            <a:pt x="5715" y="49530"/>
                            <a:pt x="6668" y="49530"/>
                            <a:pt x="7620" y="49530"/>
                          </a:cubicBezTo>
                          <a:cubicBezTo>
                            <a:pt x="7620" y="49530"/>
                            <a:pt x="7620" y="49530"/>
                            <a:pt x="7620" y="49530"/>
                          </a:cubicBezTo>
                          <a:cubicBezTo>
                            <a:pt x="8573" y="49530"/>
                            <a:pt x="9525" y="48578"/>
                            <a:pt x="10478" y="48578"/>
                          </a:cubicBezTo>
                          <a:lnTo>
                            <a:pt x="87630" y="3810"/>
                          </a:lnTo>
                          <a:cubicBezTo>
                            <a:pt x="89535" y="2858"/>
                            <a:pt x="90488" y="1905"/>
                            <a:pt x="90488" y="0"/>
                          </a:cubicBezTo>
                          <a:lnTo>
                            <a:pt x="90488" y="10478"/>
                          </a:lnTo>
                          <a:cubicBezTo>
                            <a:pt x="90488" y="11430"/>
                            <a:pt x="89535" y="13335"/>
                            <a:pt x="87630" y="14288"/>
                          </a:cubicBezTo>
                          <a:lnTo>
                            <a:pt x="10478" y="59055"/>
                          </a:lnTo>
                          <a:cubicBezTo>
                            <a:pt x="10478" y="59055"/>
                            <a:pt x="9525" y="59055"/>
                            <a:pt x="9525" y="60008"/>
                          </a:cubicBezTo>
                          <a:cubicBezTo>
                            <a:pt x="9525" y="60008"/>
                            <a:pt x="8573" y="60008"/>
                            <a:pt x="8573" y="60008"/>
                          </a:cubicBezTo>
                          <a:cubicBezTo>
                            <a:pt x="8573" y="60008"/>
                            <a:pt x="8573" y="60008"/>
                            <a:pt x="7620" y="60008"/>
                          </a:cubicBezTo>
                          <a:cubicBezTo>
                            <a:pt x="7620" y="60008"/>
                            <a:pt x="7620" y="60008"/>
                            <a:pt x="7620" y="60008"/>
                          </a:cubicBezTo>
                          <a:cubicBezTo>
                            <a:pt x="7620" y="60008"/>
                            <a:pt x="7620" y="60008"/>
                            <a:pt x="7620" y="60008"/>
                          </a:cubicBezTo>
                          <a:cubicBezTo>
                            <a:pt x="7620" y="60008"/>
                            <a:pt x="6668" y="60008"/>
                            <a:pt x="6668" y="60008"/>
                          </a:cubicBezTo>
                          <a:cubicBezTo>
                            <a:pt x="6668" y="60008"/>
                            <a:pt x="5715" y="60008"/>
                            <a:pt x="5715" y="60008"/>
                          </a:cubicBezTo>
                          <a:cubicBezTo>
                            <a:pt x="5715" y="60008"/>
                            <a:pt x="4763" y="60008"/>
                            <a:pt x="4763" y="60008"/>
                          </a:cubicBezTo>
                          <a:cubicBezTo>
                            <a:pt x="4763" y="60008"/>
                            <a:pt x="4763" y="60008"/>
                            <a:pt x="4763" y="60008"/>
                          </a:cubicBezTo>
                          <a:cubicBezTo>
                            <a:pt x="4763" y="60008"/>
                            <a:pt x="4763" y="60008"/>
                            <a:pt x="4763" y="60008"/>
                          </a:cubicBezTo>
                          <a:cubicBezTo>
                            <a:pt x="4763" y="60008"/>
                            <a:pt x="4763" y="60008"/>
                            <a:pt x="4763" y="60008"/>
                          </a:cubicBezTo>
                          <a:cubicBezTo>
                            <a:pt x="4763" y="60008"/>
                            <a:pt x="3810" y="60008"/>
                            <a:pt x="3810" y="60008"/>
                          </a:cubicBezTo>
                          <a:cubicBezTo>
                            <a:pt x="3810" y="60008"/>
                            <a:pt x="2858" y="60008"/>
                            <a:pt x="2858" y="60008"/>
                          </a:cubicBezTo>
                          <a:cubicBezTo>
                            <a:pt x="2858" y="60008"/>
                            <a:pt x="2858" y="60008"/>
                            <a:pt x="2858" y="60008"/>
                          </a:cubicBezTo>
                          <a:cubicBezTo>
                            <a:pt x="2858" y="60008"/>
                            <a:pt x="2858" y="60008"/>
                            <a:pt x="2858" y="60008"/>
                          </a:cubicBezTo>
                          <a:cubicBezTo>
                            <a:pt x="2858" y="60008"/>
                            <a:pt x="1905" y="60008"/>
                            <a:pt x="1905" y="60008"/>
                          </a:cubicBezTo>
                          <a:cubicBezTo>
                            <a:pt x="953" y="60008"/>
                            <a:pt x="953" y="59055"/>
                            <a:pt x="0" y="59055"/>
                          </a:cubicBezTo>
                          <a:lnTo>
                            <a:pt x="0" y="48578"/>
                          </a:lnTo>
                          <a:cubicBezTo>
                            <a:pt x="0" y="48578"/>
                            <a:pt x="953" y="49530"/>
                            <a:pt x="1905" y="49530"/>
                          </a:cubicBezTo>
                          <a:close/>
                        </a:path>
                      </a:pathLst>
                    </a:custGeom>
                    <a:solidFill>
                      <a:srgbClr val="294F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800" name="Freeform: Shape 799">
                      <a:extLst>
                        <a:ext uri="{FF2B5EF4-FFF2-40B4-BE49-F238E27FC236}">
                          <a16:creationId xmlns:a16="http://schemas.microsoft.com/office/drawing/2014/main" id="{379025BA-9A0F-DA39-8D2D-1D5E0FD741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79518" y="3640930"/>
                      <a:ext cx="159543" cy="92392"/>
                    </a:xfrm>
                    <a:custGeom>
                      <a:avLst/>
                      <a:gdLst>
                        <a:gd name="connsiteX0" fmla="*/ 2143 w 159543"/>
                        <a:gd name="connsiteY0" fmla="*/ 45244 h 92392"/>
                        <a:gd name="connsiteX1" fmla="*/ 2143 w 159543"/>
                        <a:gd name="connsiteY1" fmla="*/ 51911 h 92392"/>
                        <a:gd name="connsiteX2" fmla="*/ 68818 w 159543"/>
                        <a:gd name="connsiteY2" fmla="*/ 90964 h 92392"/>
                        <a:gd name="connsiteX3" fmla="*/ 80248 w 159543"/>
                        <a:gd name="connsiteY3" fmla="*/ 90964 h 92392"/>
                        <a:gd name="connsiteX4" fmla="*/ 157401 w 159543"/>
                        <a:gd name="connsiteY4" fmla="*/ 46196 h 92392"/>
                        <a:gd name="connsiteX5" fmla="*/ 157401 w 159543"/>
                        <a:gd name="connsiteY5" fmla="*/ 39529 h 92392"/>
                        <a:gd name="connsiteX6" fmla="*/ 90726 w 159543"/>
                        <a:gd name="connsiteY6" fmla="*/ 1429 h 92392"/>
                        <a:gd name="connsiteX7" fmla="*/ 79296 w 159543"/>
                        <a:gd name="connsiteY7" fmla="*/ 1429 h 92392"/>
                        <a:gd name="connsiteX8" fmla="*/ 2143 w 159543"/>
                        <a:gd name="connsiteY8" fmla="*/ 45244 h 923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59543" h="92392">
                          <a:moveTo>
                            <a:pt x="2143" y="45244"/>
                          </a:moveTo>
                          <a:cubicBezTo>
                            <a:pt x="-714" y="47149"/>
                            <a:pt x="-714" y="50006"/>
                            <a:pt x="2143" y="51911"/>
                          </a:cubicBezTo>
                          <a:lnTo>
                            <a:pt x="68818" y="90964"/>
                          </a:lnTo>
                          <a:cubicBezTo>
                            <a:pt x="71676" y="92869"/>
                            <a:pt x="77391" y="92869"/>
                            <a:pt x="80248" y="90964"/>
                          </a:cubicBezTo>
                          <a:lnTo>
                            <a:pt x="157401" y="46196"/>
                          </a:lnTo>
                          <a:cubicBezTo>
                            <a:pt x="160258" y="44291"/>
                            <a:pt x="160258" y="41434"/>
                            <a:pt x="157401" y="39529"/>
                          </a:cubicBezTo>
                          <a:lnTo>
                            <a:pt x="90726" y="1429"/>
                          </a:lnTo>
                          <a:cubicBezTo>
                            <a:pt x="87868" y="-476"/>
                            <a:pt x="82153" y="-476"/>
                            <a:pt x="79296" y="1429"/>
                          </a:cubicBezTo>
                          <a:lnTo>
                            <a:pt x="2143" y="45244"/>
                          </a:lnTo>
                          <a:close/>
                        </a:path>
                      </a:pathLst>
                    </a:custGeom>
                    <a:solidFill>
                      <a:srgbClr val="37637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794" name="Graphic 3">
                    <a:extLst>
                      <a:ext uri="{FF2B5EF4-FFF2-40B4-BE49-F238E27FC236}">
                        <a16:creationId xmlns:a16="http://schemas.microsoft.com/office/drawing/2014/main" id="{50590F33-13C4-59FE-7212-8B1B8CE20A40}"/>
                      </a:ext>
                    </a:extLst>
                  </p:cNvPr>
                  <p:cNvGrpSpPr/>
                  <p:nvPr/>
                </p:nvGrpSpPr>
                <p:grpSpPr>
                  <a:xfrm>
                    <a:off x="5655944" y="3544457"/>
                    <a:ext cx="99060" cy="113889"/>
                    <a:chOff x="5655944" y="3544457"/>
                    <a:chExt cx="99060" cy="113889"/>
                  </a:xfrm>
                </p:grpSpPr>
                <p:sp>
                  <p:nvSpPr>
                    <p:cNvPr id="795" name="Freeform: Shape 794">
                      <a:extLst>
                        <a:ext uri="{FF2B5EF4-FFF2-40B4-BE49-F238E27FC236}">
                          <a16:creationId xmlns:a16="http://schemas.microsoft.com/office/drawing/2014/main" id="{EE352A5A-F56A-2CE6-3CF0-186925A09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5944" y="3597591"/>
                      <a:ext cx="10477" cy="60007"/>
                    </a:xfrm>
                    <a:custGeom>
                      <a:avLst/>
                      <a:gdLst>
                        <a:gd name="connsiteX0" fmla="*/ 9525 w 10477"/>
                        <a:gd name="connsiteY0" fmla="*/ 2858 h 60007"/>
                        <a:gd name="connsiteX1" fmla="*/ 9525 w 10477"/>
                        <a:gd name="connsiteY1" fmla="*/ 56198 h 60007"/>
                        <a:gd name="connsiteX2" fmla="*/ 9525 w 10477"/>
                        <a:gd name="connsiteY2" fmla="*/ 57150 h 60007"/>
                        <a:gd name="connsiteX3" fmla="*/ 9525 w 10477"/>
                        <a:gd name="connsiteY3" fmla="*/ 57150 h 60007"/>
                        <a:gd name="connsiteX4" fmla="*/ 9525 w 10477"/>
                        <a:gd name="connsiteY4" fmla="*/ 58103 h 60007"/>
                        <a:gd name="connsiteX5" fmla="*/ 9525 w 10477"/>
                        <a:gd name="connsiteY5" fmla="*/ 58103 h 60007"/>
                        <a:gd name="connsiteX6" fmla="*/ 9525 w 10477"/>
                        <a:gd name="connsiteY6" fmla="*/ 59055 h 60007"/>
                        <a:gd name="connsiteX7" fmla="*/ 10478 w 10477"/>
                        <a:gd name="connsiteY7" fmla="*/ 60008 h 60007"/>
                        <a:gd name="connsiteX8" fmla="*/ 953 w 10477"/>
                        <a:gd name="connsiteY8" fmla="*/ 54293 h 60007"/>
                        <a:gd name="connsiteX9" fmla="*/ 0 w 10477"/>
                        <a:gd name="connsiteY9" fmla="*/ 53340 h 60007"/>
                        <a:gd name="connsiteX10" fmla="*/ 0 w 10477"/>
                        <a:gd name="connsiteY10" fmla="*/ 53340 h 60007"/>
                        <a:gd name="connsiteX11" fmla="*/ 0 w 10477"/>
                        <a:gd name="connsiteY11" fmla="*/ 53340 h 60007"/>
                        <a:gd name="connsiteX12" fmla="*/ 0 w 10477"/>
                        <a:gd name="connsiteY12" fmla="*/ 53340 h 60007"/>
                        <a:gd name="connsiteX13" fmla="*/ 0 w 10477"/>
                        <a:gd name="connsiteY13" fmla="*/ 53340 h 60007"/>
                        <a:gd name="connsiteX14" fmla="*/ 0 w 10477"/>
                        <a:gd name="connsiteY14" fmla="*/ 53340 h 60007"/>
                        <a:gd name="connsiteX15" fmla="*/ 0 w 10477"/>
                        <a:gd name="connsiteY15" fmla="*/ 53340 h 60007"/>
                        <a:gd name="connsiteX16" fmla="*/ 0 w 10477"/>
                        <a:gd name="connsiteY16" fmla="*/ 53340 h 60007"/>
                        <a:gd name="connsiteX17" fmla="*/ 0 w 10477"/>
                        <a:gd name="connsiteY17" fmla="*/ 53340 h 60007"/>
                        <a:gd name="connsiteX18" fmla="*/ 0 w 10477"/>
                        <a:gd name="connsiteY18" fmla="*/ 53340 h 60007"/>
                        <a:gd name="connsiteX19" fmla="*/ 0 w 10477"/>
                        <a:gd name="connsiteY19" fmla="*/ 53340 h 60007"/>
                        <a:gd name="connsiteX20" fmla="*/ 0 w 10477"/>
                        <a:gd name="connsiteY20" fmla="*/ 53340 h 60007"/>
                        <a:gd name="connsiteX21" fmla="*/ 0 w 10477"/>
                        <a:gd name="connsiteY21" fmla="*/ 53340 h 60007"/>
                        <a:gd name="connsiteX22" fmla="*/ 0 w 10477"/>
                        <a:gd name="connsiteY22" fmla="*/ 53340 h 60007"/>
                        <a:gd name="connsiteX23" fmla="*/ 0 w 10477"/>
                        <a:gd name="connsiteY23" fmla="*/ 53340 h 60007"/>
                        <a:gd name="connsiteX24" fmla="*/ 0 w 10477"/>
                        <a:gd name="connsiteY24" fmla="*/ 53340 h 60007"/>
                        <a:gd name="connsiteX25" fmla="*/ 0 w 10477"/>
                        <a:gd name="connsiteY25" fmla="*/ 0 h 60007"/>
                        <a:gd name="connsiteX26" fmla="*/ 9525 w 10477"/>
                        <a:gd name="connsiteY26" fmla="*/ 2858 h 60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0477" h="60007">
                          <a:moveTo>
                            <a:pt x="9525" y="2858"/>
                          </a:moveTo>
                          <a:lnTo>
                            <a:pt x="9525" y="56198"/>
                          </a:lnTo>
                          <a:cubicBezTo>
                            <a:pt x="9525" y="56198"/>
                            <a:pt x="9525" y="57150"/>
                            <a:pt x="9525" y="57150"/>
                          </a:cubicBezTo>
                          <a:cubicBezTo>
                            <a:pt x="9525" y="57150"/>
                            <a:pt x="9525" y="57150"/>
                            <a:pt x="9525" y="57150"/>
                          </a:cubicBezTo>
                          <a:cubicBezTo>
                            <a:pt x="9525" y="57150"/>
                            <a:pt x="9525" y="58103"/>
                            <a:pt x="9525" y="58103"/>
                          </a:cubicBezTo>
                          <a:cubicBezTo>
                            <a:pt x="9525" y="58103"/>
                            <a:pt x="9525" y="58103"/>
                            <a:pt x="9525" y="58103"/>
                          </a:cubicBezTo>
                          <a:cubicBezTo>
                            <a:pt x="9525" y="58103"/>
                            <a:pt x="9525" y="58103"/>
                            <a:pt x="9525" y="59055"/>
                          </a:cubicBezTo>
                          <a:cubicBezTo>
                            <a:pt x="9525" y="59055"/>
                            <a:pt x="10478" y="60008"/>
                            <a:pt x="10478" y="60008"/>
                          </a:cubicBezTo>
                          <a:lnTo>
                            <a:pt x="953" y="54293"/>
                          </a:lnTo>
                          <a:cubicBezTo>
                            <a:pt x="953" y="54293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lnTo>
                            <a:pt x="0" y="53340"/>
                          </a:lnTo>
                          <a:lnTo>
                            <a:pt x="0" y="0"/>
                          </a:lnTo>
                          <a:lnTo>
                            <a:pt x="9525" y="2858"/>
                          </a:lnTo>
                          <a:close/>
                        </a:path>
                      </a:pathLst>
                    </a:custGeom>
                    <a:solidFill>
                      <a:srgbClr val="0534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96" name="Freeform: Shape 795">
                      <a:extLst>
                        <a:ext uri="{FF2B5EF4-FFF2-40B4-BE49-F238E27FC236}">
                          <a16:creationId xmlns:a16="http://schemas.microsoft.com/office/drawing/2014/main" id="{2F453F6B-E0E1-E7CF-CEC8-248DD3B19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5944" y="3548062"/>
                      <a:ext cx="87630" cy="52387"/>
                    </a:xfrm>
                    <a:custGeom>
                      <a:avLst/>
                      <a:gdLst>
                        <a:gd name="connsiteX0" fmla="*/ 13335 w 87630"/>
                        <a:gd name="connsiteY0" fmla="*/ 43815 h 52387"/>
                        <a:gd name="connsiteX1" fmla="*/ 13335 w 87630"/>
                        <a:gd name="connsiteY1" fmla="*/ 43815 h 52387"/>
                        <a:gd name="connsiteX2" fmla="*/ 12383 w 87630"/>
                        <a:gd name="connsiteY2" fmla="*/ 44767 h 52387"/>
                        <a:gd name="connsiteX3" fmla="*/ 12383 w 87630"/>
                        <a:gd name="connsiteY3" fmla="*/ 44767 h 52387"/>
                        <a:gd name="connsiteX4" fmla="*/ 11430 w 87630"/>
                        <a:gd name="connsiteY4" fmla="*/ 45720 h 52387"/>
                        <a:gd name="connsiteX5" fmla="*/ 11430 w 87630"/>
                        <a:gd name="connsiteY5" fmla="*/ 45720 h 52387"/>
                        <a:gd name="connsiteX6" fmla="*/ 10478 w 87630"/>
                        <a:gd name="connsiteY6" fmla="*/ 46673 h 52387"/>
                        <a:gd name="connsiteX7" fmla="*/ 10478 w 87630"/>
                        <a:gd name="connsiteY7" fmla="*/ 46673 h 52387"/>
                        <a:gd name="connsiteX8" fmla="*/ 9525 w 87630"/>
                        <a:gd name="connsiteY8" fmla="*/ 48577 h 52387"/>
                        <a:gd name="connsiteX9" fmla="*/ 9525 w 87630"/>
                        <a:gd name="connsiteY9" fmla="*/ 48577 h 52387"/>
                        <a:gd name="connsiteX10" fmla="*/ 9525 w 87630"/>
                        <a:gd name="connsiteY10" fmla="*/ 50483 h 52387"/>
                        <a:gd name="connsiteX11" fmla="*/ 9525 w 87630"/>
                        <a:gd name="connsiteY11" fmla="*/ 50483 h 52387"/>
                        <a:gd name="connsiteX12" fmla="*/ 9525 w 87630"/>
                        <a:gd name="connsiteY12" fmla="*/ 52388 h 52387"/>
                        <a:gd name="connsiteX13" fmla="*/ 0 w 87630"/>
                        <a:gd name="connsiteY13" fmla="*/ 46673 h 52387"/>
                        <a:gd name="connsiteX14" fmla="*/ 0 w 87630"/>
                        <a:gd name="connsiteY14" fmla="*/ 46673 h 52387"/>
                        <a:gd name="connsiteX15" fmla="*/ 0 w 87630"/>
                        <a:gd name="connsiteY15" fmla="*/ 46673 h 52387"/>
                        <a:gd name="connsiteX16" fmla="*/ 0 w 87630"/>
                        <a:gd name="connsiteY16" fmla="*/ 46673 h 52387"/>
                        <a:gd name="connsiteX17" fmla="*/ 0 w 87630"/>
                        <a:gd name="connsiteY17" fmla="*/ 46673 h 52387"/>
                        <a:gd name="connsiteX18" fmla="*/ 0 w 87630"/>
                        <a:gd name="connsiteY18" fmla="*/ 46673 h 52387"/>
                        <a:gd name="connsiteX19" fmla="*/ 0 w 87630"/>
                        <a:gd name="connsiteY19" fmla="*/ 46673 h 52387"/>
                        <a:gd name="connsiteX20" fmla="*/ 0 w 87630"/>
                        <a:gd name="connsiteY20" fmla="*/ 46673 h 52387"/>
                        <a:gd name="connsiteX21" fmla="*/ 0 w 87630"/>
                        <a:gd name="connsiteY21" fmla="*/ 46673 h 52387"/>
                        <a:gd name="connsiteX22" fmla="*/ 0 w 87630"/>
                        <a:gd name="connsiteY22" fmla="*/ 46673 h 52387"/>
                        <a:gd name="connsiteX23" fmla="*/ 0 w 87630"/>
                        <a:gd name="connsiteY23" fmla="*/ 46673 h 52387"/>
                        <a:gd name="connsiteX24" fmla="*/ 0 w 87630"/>
                        <a:gd name="connsiteY24" fmla="*/ 46673 h 52387"/>
                        <a:gd name="connsiteX25" fmla="*/ 0 w 87630"/>
                        <a:gd name="connsiteY25" fmla="*/ 46673 h 52387"/>
                        <a:gd name="connsiteX26" fmla="*/ 0 w 87630"/>
                        <a:gd name="connsiteY26" fmla="*/ 46673 h 52387"/>
                        <a:gd name="connsiteX27" fmla="*/ 0 w 87630"/>
                        <a:gd name="connsiteY27" fmla="*/ 46673 h 52387"/>
                        <a:gd name="connsiteX28" fmla="*/ 0 w 87630"/>
                        <a:gd name="connsiteY28" fmla="*/ 46673 h 52387"/>
                        <a:gd name="connsiteX29" fmla="*/ 0 w 87630"/>
                        <a:gd name="connsiteY29" fmla="*/ 46673 h 52387"/>
                        <a:gd name="connsiteX30" fmla="*/ 0 w 87630"/>
                        <a:gd name="connsiteY30" fmla="*/ 46673 h 52387"/>
                        <a:gd name="connsiteX31" fmla="*/ 0 w 87630"/>
                        <a:gd name="connsiteY31" fmla="*/ 46673 h 52387"/>
                        <a:gd name="connsiteX32" fmla="*/ 0 w 87630"/>
                        <a:gd name="connsiteY32" fmla="*/ 46673 h 52387"/>
                        <a:gd name="connsiteX33" fmla="*/ 0 w 87630"/>
                        <a:gd name="connsiteY33" fmla="*/ 46673 h 52387"/>
                        <a:gd name="connsiteX34" fmla="*/ 0 w 87630"/>
                        <a:gd name="connsiteY34" fmla="*/ 46673 h 52387"/>
                        <a:gd name="connsiteX35" fmla="*/ 0 w 87630"/>
                        <a:gd name="connsiteY35" fmla="*/ 46673 h 52387"/>
                        <a:gd name="connsiteX36" fmla="*/ 0 w 87630"/>
                        <a:gd name="connsiteY36" fmla="*/ 46673 h 52387"/>
                        <a:gd name="connsiteX37" fmla="*/ 0 w 87630"/>
                        <a:gd name="connsiteY37" fmla="*/ 46673 h 52387"/>
                        <a:gd name="connsiteX38" fmla="*/ 0 w 87630"/>
                        <a:gd name="connsiteY38" fmla="*/ 46673 h 52387"/>
                        <a:gd name="connsiteX39" fmla="*/ 0 w 87630"/>
                        <a:gd name="connsiteY39" fmla="*/ 46673 h 52387"/>
                        <a:gd name="connsiteX40" fmla="*/ 0 w 87630"/>
                        <a:gd name="connsiteY40" fmla="*/ 46673 h 52387"/>
                        <a:gd name="connsiteX41" fmla="*/ 0 w 87630"/>
                        <a:gd name="connsiteY41" fmla="*/ 45720 h 52387"/>
                        <a:gd name="connsiteX42" fmla="*/ 0 w 87630"/>
                        <a:gd name="connsiteY42" fmla="*/ 44767 h 52387"/>
                        <a:gd name="connsiteX43" fmla="*/ 0 w 87630"/>
                        <a:gd name="connsiteY43" fmla="*/ 44767 h 52387"/>
                        <a:gd name="connsiteX44" fmla="*/ 0 w 87630"/>
                        <a:gd name="connsiteY44" fmla="*/ 44767 h 52387"/>
                        <a:gd name="connsiteX45" fmla="*/ 0 w 87630"/>
                        <a:gd name="connsiteY45" fmla="*/ 44767 h 52387"/>
                        <a:gd name="connsiteX46" fmla="*/ 0 w 87630"/>
                        <a:gd name="connsiteY46" fmla="*/ 44767 h 52387"/>
                        <a:gd name="connsiteX47" fmla="*/ 0 w 87630"/>
                        <a:gd name="connsiteY47" fmla="*/ 44767 h 52387"/>
                        <a:gd name="connsiteX48" fmla="*/ 0 w 87630"/>
                        <a:gd name="connsiteY48" fmla="*/ 44767 h 52387"/>
                        <a:gd name="connsiteX49" fmla="*/ 0 w 87630"/>
                        <a:gd name="connsiteY49" fmla="*/ 44767 h 52387"/>
                        <a:gd name="connsiteX50" fmla="*/ 0 w 87630"/>
                        <a:gd name="connsiteY50" fmla="*/ 44767 h 52387"/>
                        <a:gd name="connsiteX51" fmla="*/ 0 w 87630"/>
                        <a:gd name="connsiteY51" fmla="*/ 44767 h 52387"/>
                        <a:gd name="connsiteX52" fmla="*/ 0 w 87630"/>
                        <a:gd name="connsiteY52" fmla="*/ 44767 h 52387"/>
                        <a:gd name="connsiteX53" fmla="*/ 0 w 87630"/>
                        <a:gd name="connsiteY53" fmla="*/ 44767 h 52387"/>
                        <a:gd name="connsiteX54" fmla="*/ 0 w 87630"/>
                        <a:gd name="connsiteY54" fmla="*/ 44767 h 52387"/>
                        <a:gd name="connsiteX55" fmla="*/ 0 w 87630"/>
                        <a:gd name="connsiteY55" fmla="*/ 44767 h 52387"/>
                        <a:gd name="connsiteX56" fmla="*/ 0 w 87630"/>
                        <a:gd name="connsiteY56" fmla="*/ 44767 h 52387"/>
                        <a:gd name="connsiteX57" fmla="*/ 0 w 87630"/>
                        <a:gd name="connsiteY57" fmla="*/ 44767 h 52387"/>
                        <a:gd name="connsiteX58" fmla="*/ 0 w 87630"/>
                        <a:gd name="connsiteY58" fmla="*/ 44767 h 52387"/>
                        <a:gd name="connsiteX59" fmla="*/ 0 w 87630"/>
                        <a:gd name="connsiteY59" fmla="*/ 44767 h 52387"/>
                        <a:gd name="connsiteX60" fmla="*/ 0 w 87630"/>
                        <a:gd name="connsiteY60" fmla="*/ 44767 h 52387"/>
                        <a:gd name="connsiteX61" fmla="*/ 0 w 87630"/>
                        <a:gd name="connsiteY61" fmla="*/ 44767 h 52387"/>
                        <a:gd name="connsiteX62" fmla="*/ 0 w 87630"/>
                        <a:gd name="connsiteY62" fmla="*/ 44767 h 52387"/>
                        <a:gd name="connsiteX63" fmla="*/ 77153 w 87630"/>
                        <a:gd name="connsiteY63" fmla="*/ 0 h 52387"/>
                        <a:gd name="connsiteX64" fmla="*/ 77153 w 87630"/>
                        <a:gd name="connsiteY64" fmla="*/ 0 h 52387"/>
                        <a:gd name="connsiteX65" fmla="*/ 77153 w 87630"/>
                        <a:gd name="connsiteY65" fmla="*/ 0 h 52387"/>
                        <a:gd name="connsiteX66" fmla="*/ 77153 w 87630"/>
                        <a:gd name="connsiteY66" fmla="*/ 0 h 52387"/>
                        <a:gd name="connsiteX67" fmla="*/ 77153 w 87630"/>
                        <a:gd name="connsiteY67" fmla="*/ 0 h 52387"/>
                        <a:gd name="connsiteX68" fmla="*/ 77153 w 87630"/>
                        <a:gd name="connsiteY68" fmla="*/ 0 h 52387"/>
                        <a:gd name="connsiteX69" fmla="*/ 77153 w 87630"/>
                        <a:gd name="connsiteY69" fmla="*/ 0 h 52387"/>
                        <a:gd name="connsiteX70" fmla="*/ 77153 w 87630"/>
                        <a:gd name="connsiteY70" fmla="*/ 0 h 52387"/>
                        <a:gd name="connsiteX71" fmla="*/ 77153 w 87630"/>
                        <a:gd name="connsiteY71" fmla="*/ 0 h 52387"/>
                        <a:gd name="connsiteX72" fmla="*/ 77153 w 87630"/>
                        <a:gd name="connsiteY72" fmla="*/ 0 h 52387"/>
                        <a:gd name="connsiteX73" fmla="*/ 77153 w 87630"/>
                        <a:gd name="connsiteY73" fmla="*/ 0 h 52387"/>
                        <a:gd name="connsiteX74" fmla="*/ 77153 w 87630"/>
                        <a:gd name="connsiteY74" fmla="*/ 0 h 52387"/>
                        <a:gd name="connsiteX75" fmla="*/ 77153 w 87630"/>
                        <a:gd name="connsiteY75" fmla="*/ 0 h 52387"/>
                        <a:gd name="connsiteX76" fmla="*/ 77153 w 87630"/>
                        <a:gd name="connsiteY76" fmla="*/ 0 h 52387"/>
                        <a:gd name="connsiteX77" fmla="*/ 77153 w 87630"/>
                        <a:gd name="connsiteY77" fmla="*/ 0 h 52387"/>
                        <a:gd name="connsiteX78" fmla="*/ 77153 w 87630"/>
                        <a:gd name="connsiteY78" fmla="*/ 0 h 52387"/>
                        <a:gd name="connsiteX79" fmla="*/ 77153 w 87630"/>
                        <a:gd name="connsiteY79" fmla="*/ 0 h 52387"/>
                        <a:gd name="connsiteX80" fmla="*/ 77153 w 87630"/>
                        <a:gd name="connsiteY80" fmla="*/ 0 h 52387"/>
                        <a:gd name="connsiteX81" fmla="*/ 77153 w 87630"/>
                        <a:gd name="connsiteY81" fmla="*/ 0 h 52387"/>
                        <a:gd name="connsiteX82" fmla="*/ 77153 w 87630"/>
                        <a:gd name="connsiteY82" fmla="*/ 0 h 52387"/>
                        <a:gd name="connsiteX83" fmla="*/ 77153 w 87630"/>
                        <a:gd name="connsiteY83" fmla="*/ 0 h 52387"/>
                        <a:gd name="connsiteX84" fmla="*/ 78105 w 87630"/>
                        <a:gd name="connsiteY84" fmla="*/ 0 h 52387"/>
                        <a:gd name="connsiteX85" fmla="*/ 87630 w 87630"/>
                        <a:gd name="connsiteY85" fmla="*/ 5715 h 52387"/>
                        <a:gd name="connsiteX86" fmla="*/ 86678 w 87630"/>
                        <a:gd name="connsiteY86" fmla="*/ 5715 h 52387"/>
                        <a:gd name="connsiteX87" fmla="*/ 86678 w 87630"/>
                        <a:gd name="connsiteY87" fmla="*/ 5715 h 52387"/>
                        <a:gd name="connsiteX88" fmla="*/ 85725 w 87630"/>
                        <a:gd name="connsiteY88" fmla="*/ 5715 h 52387"/>
                        <a:gd name="connsiteX89" fmla="*/ 85725 w 87630"/>
                        <a:gd name="connsiteY89" fmla="*/ 5715 h 52387"/>
                        <a:gd name="connsiteX90" fmla="*/ 84773 w 87630"/>
                        <a:gd name="connsiteY90" fmla="*/ 5715 h 52387"/>
                        <a:gd name="connsiteX91" fmla="*/ 84773 w 87630"/>
                        <a:gd name="connsiteY91" fmla="*/ 5715 h 52387"/>
                        <a:gd name="connsiteX92" fmla="*/ 83820 w 87630"/>
                        <a:gd name="connsiteY92" fmla="*/ 6667 h 52387"/>
                        <a:gd name="connsiteX93" fmla="*/ 6668 w 87630"/>
                        <a:gd name="connsiteY93" fmla="*/ 51435 h 52387"/>
                        <a:gd name="connsiteX94" fmla="*/ 5715 w 87630"/>
                        <a:gd name="connsiteY94" fmla="*/ 52388 h 52387"/>
                        <a:gd name="connsiteX95" fmla="*/ 5715 w 87630"/>
                        <a:gd name="connsiteY95" fmla="*/ 52388 h 52387"/>
                        <a:gd name="connsiteX96" fmla="*/ 13335 w 87630"/>
                        <a:gd name="connsiteY96" fmla="*/ 43815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</a:cxnLst>
                      <a:rect l="l" t="t" r="r" b="b"/>
                      <a:pathLst>
                        <a:path w="87630" h="52387">
                          <a:moveTo>
                            <a:pt x="13335" y="43815"/>
                          </a:moveTo>
                          <a:cubicBezTo>
                            <a:pt x="13335" y="43815"/>
                            <a:pt x="13335" y="43815"/>
                            <a:pt x="13335" y="43815"/>
                          </a:cubicBezTo>
                          <a:cubicBezTo>
                            <a:pt x="13335" y="43815"/>
                            <a:pt x="12383" y="44767"/>
                            <a:pt x="12383" y="44767"/>
                          </a:cubicBezTo>
                          <a:cubicBezTo>
                            <a:pt x="12383" y="44767"/>
                            <a:pt x="12383" y="44767"/>
                            <a:pt x="12383" y="44767"/>
                          </a:cubicBezTo>
                          <a:cubicBezTo>
                            <a:pt x="12383" y="44767"/>
                            <a:pt x="11430" y="45720"/>
                            <a:pt x="11430" y="45720"/>
                          </a:cubicBezTo>
                          <a:cubicBezTo>
                            <a:pt x="11430" y="45720"/>
                            <a:pt x="11430" y="45720"/>
                            <a:pt x="11430" y="45720"/>
                          </a:cubicBezTo>
                          <a:cubicBezTo>
                            <a:pt x="11430" y="45720"/>
                            <a:pt x="10478" y="46673"/>
                            <a:pt x="10478" y="46673"/>
                          </a:cubicBezTo>
                          <a:cubicBezTo>
                            <a:pt x="10478" y="46673"/>
                            <a:pt x="10478" y="46673"/>
                            <a:pt x="10478" y="46673"/>
                          </a:cubicBezTo>
                          <a:cubicBezTo>
                            <a:pt x="10478" y="47625"/>
                            <a:pt x="10478" y="47625"/>
                            <a:pt x="9525" y="48577"/>
                          </a:cubicBezTo>
                          <a:cubicBezTo>
                            <a:pt x="9525" y="48577"/>
                            <a:pt x="9525" y="48577"/>
                            <a:pt x="9525" y="48577"/>
                          </a:cubicBezTo>
                          <a:cubicBezTo>
                            <a:pt x="9525" y="49530"/>
                            <a:pt x="9525" y="49530"/>
                            <a:pt x="9525" y="50483"/>
                          </a:cubicBezTo>
                          <a:lnTo>
                            <a:pt x="9525" y="50483"/>
                          </a:lnTo>
                          <a:cubicBezTo>
                            <a:pt x="9525" y="51435"/>
                            <a:pt x="9525" y="51435"/>
                            <a:pt x="9525" y="52388"/>
                          </a:cubicBezTo>
                          <a:lnTo>
                            <a:pt x="0" y="46673"/>
                          </a:ln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lnTo>
                            <a:pt x="0" y="46673"/>
                          </a:ln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lnTo>
                            <a:pt x="0" y="46673"/>
                          </a:ln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6673"/>
                            <a:pt x="0" y="46673"/>
                          </a:cubicBezTo>
                          <a:cubicBezTo>
                            <a:pt x="0" y="46673"/>
                            <a:pt x="0" y="45720"/>
                            <a:pt x="0" y="45720"/>
                          </a:cubicBezTo>
                          <a:cubicBezTo>
                            <a:pt x="0" y="45720"/>
                            <a:pt x="0" y="45720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lnTo>
                            <a:pt x="0" y="44767"/>
                          </a:ln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lnTo>
                            <a:pt x="77153" y="0"/>
                          </a:ln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lnTo>
                            <a:pt x="77153" y="0"/>
                          </a:ln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7153" y="0"/>
                          </a:cubicBezTo>
                          <a:cubicBezTo>
                            <a:pt x="77153" y="0"/>
                            <a:pt x="77153" y="0"/>
                            <a:pt x="78105" y="0"/>
                          </a:cubicBezTo>
                          <a:lnTo>
                            <a:pt x="87630" y="5715"/>
                          </a:lnTo>
                          <a:cubicBezTo>
                            <a:pt x="87630" y="5715"/>
                            <a:pt x="86678" y="5715"/>
                            <a:pt x="86678" y="5715"/>
                          </a:cubicBezTo>
                          <a:lnTo>
                            <a:pt x="86678" y="5715"/>
                          </a:lnTo>
                          <a:cubicBezTo>
                            <a:pt x="86678" y="5715"/>
                            <a:pt x="85725" y="5715"/>
                            <a:pt x="85725" y="5715"/>
                          </a:cubicBezTo>
                          <a:cubicBezTo>
                            <a:pt x="85725" y="5715"/>
                            <a:pt x="85725" y="5715"/>
                            <a:pt x="85725" y="5715"/>
                          </a:cubicBezTo>
                          <a:cubicBezTo>
                            <a:pt x="85725" y="5715"/>
                            <a:pt x="84773" y="5715"/>
                            <a:pt x="84773" y="5715"/>
                          </a:cubicBezTo>
                          <a:cubicBezTo>
                            <a:pt x="84773" y="5715"/>
                            <a:pt x="84773" y="5715"/>
                            <a:pt x="84773" y="5715"/>
                          </a:cubicBezTo>
                          <a:cubicBezTo>
                            <a:pt x="84773" y="5715"/>
                            <a:pt x="83820" y="5715"/>
                            <a:pt x="83820" y="6667"/>
                          </a:cubicBezTo>
                          <a:lnTo>
                            <a:pt x="6668" y="51435"/>
                          </a:lnTo>
                          <a:cubicBezTo>
                            <a:pt x="6668" y="51435"/>
                            <a:pt x="5715" y="52388"/>
                            <a:pt x="5715" y="52388"/>
                          </a:cubicBezTo>
                          <a:cubicBezTo>
                            <a:pt x="5715" y="52388"/>
                            <a:pt x="5715" y="52388"/>
                            <a:pt x="5715" y="52388"/>
                          </a:cubicBezTo>
                          <a:cubicBezTo>
                            <a:pt x="14288" y="42863"/>
                            <a:pt x="14288" y="42863"/>
                            <a:pt x="13335" y="43815"/>
                          </a:cubicBezTo>
                          <a:close/>
                        </a:path>
                      </a:pathLst>
                    </a:custGeom>
                    <a:solidFill>
                      <a:srgbClr val="08447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97" name="Freeform: Shape 796">
                      <a:extLst>
                        <a:ext uri="{FF2B5EF4-FFF2-40B4-BE49-F238E27FC236}">
                          <a16:creationId xmlns:a16="http://schemas.microsoft.com/office/drawing/2014/main" id="{620C99F4-BD85-68F8-D8CF-882AE52CC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6237" y="3544457"/>
                      <a:ext cx="88767" cy="113889"/>
                    </a:xfrm>
                    <a:custGeom>
                      <a:avLst/>
                      <a:gdLst>
                        <a:gd name="connsiteX0" fmla="*/ 5900 w 88767"/>
                        <a:gd name="connsiteY0" fmla="*/ 45515 h 113889"/>
                        <a:gd name="connsiteX1" fmla="*/ 83052 w 88767"/>
                        <a:gd name="connsiteY1" fmla="*/ 747 h 113889"/>
                        <a:gd name="connsiteX2" fmla="*/ 88767 w 88767"/>
                        <a:gd name="connsiteY2" fmla="*/ 4557 h 113889"/>
                        <a:gd name="connsiteX3" fmla="*/ 88767 w 88767"/>
                        <a:gd name="connsiteY3" fmla="*/ 57897 h 113889"/>
                        <a:gd name="connsiteX4" fmla="*/ 83052 w 88767"/>
                        <a:gd name="connsiteY4" fmla="*/ 68375 h 113889"/>
                        <a:gd name="connsiteX5" fmla="*/ 5900 w 88767"/>
                        <a:gd name="connsiteY5" fmla="*/ 113142 h 113889"/>
                        <a:gd name="connsiteX6" fmla="*/ 185 w 88767"/>
                        <a:gd name="connsiteY6" fmla="*/ 109332 h 113889"/>
                        <a:gd name="connsiteX7" fmla="*/ 185 w 88767"/>
                        <a:gd name="connsiteY7" fmla="*/ 55992 h 113889"/>
                        <a:gd name="connsiteX8" fmla="*/ 5900 w 88767"/>
                        <a:gd name="connsiteY8" fmla="*/ 45515 h 113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8767" h="113889">
                          <a:moveTo>
                            <a:pt x="5900" y="45515"/>
                          </a:moveTo>
                          <a:lnTo>
                            <a:pt x="83052" y="747"/>
                          </a:lnTo>
                          <a:cubicBezTo>
                            <a:pt x="85910" y="-1158"/>
                            <a:pt x="88767" y="747"/>
                            <a:pt x="88767" y="4557"/>
                          </a:cubicBezTo>
                          <a:lnTo>
                            <a:pt x="88767" y="57897"/>
                          </a:lnTo>
                          <a:cubicBezTo>
                            <a:pt x="88767" y="61707"/>
                            <a:pt x="85910" y="66470"/>
                            <a:pt x="83052" y="68375"/>
                          </a:cubicBezTo>
                          <a:lnTo>
                            <a:pt x="5900" y="113142"/>
                          </a:lnTo>
                          <a:cubicBezTo>
                            <a:pt x="3042" y="115047"/>
                            <a:pt x="185" y="113142"/>
                            <a:pt x="185" y="109332"/>
                          </a:cubicBezTo>
                          <a:lnTo>
                            <a:pt x="185" y="55992"/>
                          </a:lnTo>
                          <a:cubicBezTo>
                            <a:pt x="-768" y="52182"/>
                            <a:pt x="2090" y="47420"/>
                            <a:pt x="5900" y="45515"/>
                          </a:cubicBezTo>
                          <a:close/>
                        </a:path>
                      </a:pathLst>
                    </a:custGeom>
                    <a:solidFill>
                      <a:srgbClr val="032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</p:grpSp>
            <p:grpSp>
              <p:nvGrpSpPr>
                <p:cNvPr id="773" name="Graphic 3">
                  <a:extLst>
                    <a:ext uri="{FF2B5EF4-FFF2-40B4-BE49-F238E27FC236}">
                      <a16:creationId xmlns:a16="http://schemas.microsoft.com/office/drawing/2014/main" id="{E84433CC-B6F7-919E-219D-6CEFD7A2EC57}"/>
                    </a:ext>
                  </a:extLst>
                </p:cNvPr>
                <p:cNvGrpSpPr/>
                <p:nvPr/>
              </p:nvGrpSpPr>
              <p:grpSpPr>
                <a:xfrm>
                  <a:off x="5675206" y="3443587"/>
                  <a:ext cx="192193" cy="419752"/>
                  <a:chOff x="5675206" y="3443587"/>
                  <a:chExt cx="192193" cy="419752"/>
                </a:xfrm>
              </p:grpSpPr>
              <p:sp>
                <p:nvSpPr>
                  <p:cNvPr id="774" name="Freeform: Shape 773">
                    <a:extLst>
                      <a:ext uri="{FF2B5EF4-FFF2-40B4-BE49-F238E27FC236}">
                        <a16:creationId xmlns:a16="http://schemas.microsoft.com/office/drawing/2014/main" id="{AEE65556-EB37-0C83-C449-902E3FEBE7CA}"/>
                      </a:ext>
                    </a:extLst>
                  </p:cNvPr>
                  <p:cNvSpPr/>
                  <p:nvPr/>
                </p:nvSpPr>
                <p:spPr>
                  <a:xfrm>
                    <a:off x="5697449" y="3444333"/>
                    <a:ext cx="54697" cy="91985"/>
                  </a:xfrm>
                  <a:custGeom>
                    <a:avLst/>
                    <a:gdLst>
                      <a:gd name="connsiteX0" fmla="*/ 36600 w 54697"/>
                      <a:gd name="connsiteY0" fmla="*/ 10383 h 91985"/>
                      <a:gd name="connsiteX1" fmla="*/ 54697 w 54697"/>
                      <a:gd name="connsiteY1" fmla="*/ 90393 h 91985"/>
                      <a:gd name="connsiteX2" fmla="*/ 5167 w 54697"/>
                      <a:gd name="connsiteY2" fmla="*/ 1811 h 91985"/>
                      <a:gd name="connsiteX3" fmla="*/ 36600 w 54697"/>
                      <a:gd name="connsiteY3" fmla="*/ 10383 h 91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697" h="91985">
                        <a:moveTo>
                          <a:pt x="36600" y="10383"/>
                        </a:moveTo>
                        <a:cubicBezTo>
                          <a:pt x="52792" y="32291"/>
                          <a:pt x="41362" y="73248"/>
                          <a:pt x="54697" y="90393"/>
                        </a:cubicBezTo>
                        <a:cubicBezTo>
                          <a:pt x="-9120" y="105633"/>
                          <a:pt x="-3405" y="6573"/>
                          <a:pt x="5167" y="1811"/>
                        </a:cubicBezTo>
                        <a:cubicBezTo>
                          <a:pt x="10882" y="-1999"/>
                          <a:pt x="28980" y="-94"/>
                          <a:pt x="36600" y="10383"/>
                        </a:cubicBezTo>
                        <a:close/>
                      </a:path>
                    </a:pathLst>
                  </a:custGeom>
                  <a:solidFill>
                    <a:srgbClr val="290F0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:a16="http://schemas.microsoft.com/office/drawing/2014/main" id="{3B913294-2B55-D6E6-5431-7F254096181E}"/>
                      </a:ext>
                    </a:extLst>
                  </p:cNvPr>
                  <p:cNvSpPr/>
                  <p:nvPr/>
                </p:nvSpPr>
                <p:spPr>
                  <a:xfrm>
                    <a:off x="5677852" y="3524269"/>
                    <a:ext cx="91292" cy="186720"/>
                  </a:xfrm>
                  <a:custGeom>
                    <a:avLst/>
                    <a:gdLst>
                      <a:gd name="connsiteX0" fmla="*/ 22860 w 91292"/>
                      <a:gd name="connsiteY0" fmla="*/ 10457 h 186720"/>
                      <a:gd name="connsiteX1" fmla="*/ 0 w 91292"/>
                      <a:gd name="connsiteY1" fmla="*/ 33317 h 186720"/>
                      <a:gd name="connsiteX2" fmla="*/ 6667 w 91292"/>
                      <a:gd name="connsiteY2" fmla="*/ 45700 h 186720"/>
                      <a:gd name="connsiteX3" fmla="*/ 19050 w 91292"/>
                      <a:gd name="connsiteY3" fmla="*/ 78085 h 186720"/>
                      <a:gd name="connsiteX4" fmla="*/ 24765 w 91292"/>
                      <a:gd name="connsiteY4" fmla="*/ 116185 h 186720"/>
                      <a:gd name="connsiteX5" fmla="*/ 89535 w 91292"/>
                      <a:gd name="connsiteY5" fmla="*/ 168572 h 186720"/>
                      <a:gd name="connsiteX6" fmla="*/ 79058 w 91292"/>
                      <a:gd name="connsiteY6" fmla="*/ 112375 h 186720"/>
                      <a:gd name="connsiteX7" fmla="*/ 77153 w 91292"/>
                      <a:gd name="connsiteY7" fmla="*/ 92372 h 186720"/>
                      <a:gd name="connsiteX8" fmla="*/ 82867 w 91292"/>
                      <a:gd name="connsiteY8" fmla="*/ 71417 h 186720"/>
                      <a:gd name="connsiteX9" fmla="*/ 87630 w 91292"/>
                      <a:gd name="connsiteY9" fmla="*/ 49510 h 186720"/>
                      <a:gd name="connsiteX10" fmla="*/ 75248 w 91292"/>
                      <a:gd name="connsiteY10" fmla="*/ 19982 h 186720"/>
                      <a:gd name="connsiteX11" fmla="*/ 66675 w 91292"/>
                      <a:gd name="connsiteY11" fmla="*/ 4742 h 186720"/>
                      <a:gd name="connsiteX12" fmla="*/ 65723 w 91292"/>
                      <a:gd name="connsiteY12" fmla="*/ 3790 h 186720"/>
                      <a:gd name="connsiteX13" fmla="*/ 64770 w 91292"/>
                      <a:gd name="connsiteY13" fmla="*/ 1885 h 186720"/>
                      <a:gd name="connsiteX14" fmla="*/ 22860 w 91292"/>
                      <a:gd name="connsiteY14" fmla="*/ 10457 h 18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91292" h="186720">
                        <a:moveTo>
                          <a:pt x="22860" y="10457"/>
                        </a:moveTo>
                        <a:cubicBezTo>
                          <a:pt x="10478" y="17125"/>
                          <a:pt x="953" y="24745"/>
                          <a:pt x="0" y="33317"/>
                        </a:cubicBezTo>
                        <a:cubicBezTo>
                          <a:pt x="0" y="37127"/>
                          <a:pt x="5715" y="40937"/>
                          <a:pt x="6667" y="45700"/>
                        </a:cubicBezTo>
                        <a:cubicBezTo>
                          <a:pt x="8572" y="56177"/>
                          <a:pt x="14287" y="68560"/>
                          <a:pt x="19050" y="78085"/>
                        </a:cubicBezTo>
                        <a:cubicBezTo>
                          <a:pt x="26670" y="92372"/>
                          <a:pt x="28575" y="101897"/>
                          <a:pt x="24765" y="116185"/>
                        </a:cubicBezTo>
                        <a:cubicBezTo>
                          <a:pt x="7620" y="174287"/>
                          <a:pt x="77153" y="210482"/>
                          <a:pt x="89535" y="168572"/>
                        </a:cubicBezTo>
                        <a:cubicBezTo>
                          <a:pt x="93345" y="156190"/>
                          <a:pt x="91440" y="139045"/>
                          <a:pt x="79058" y="112375"/>
                        </a:cubicBezTo>
                        <a:cubicBezTo>
                          <a:pt x="75248" y="102850"/>
                          <a:pt x="77153" y="96182"/>
                          <a:pt x="77153" y="92372"/>
                        </a:cubicBezTo>
                        <a:cubicBezTo>
                          <a:pt x="77153" y="88562"/>
                          <a:pt x="80010" y="80942"/>
                          <a:pt x="82867" y="71417"/>
                        </a:cubicBezTo>
                        <a:cubicBezTo>
                          <a:pt x="87630" y="63797"/>
                          <a:pt x="88583" y="56177"/>
                          <a:pt x="87630" y="49510"/>
                        </a:cubicBezTo>
                        <a:cubicBezTo>
                          <a:pt x="86678" y="40937"/>
                          <a:pt x="80010" y="30460"/>
                          <a:pt x="75248" y="19982"/>
                        </a:cubicBezTo>
                        <a:cubicBezTo>
                          <a:pt x="72390" y="13315"/>
                          <a:pt x="70485" y="8552"/>
                          <a:pt x="66675" y="4742"/>
                        </a:cubicBezTo>
                        <a:cubicBezTo>
                          <a:pt x="66675" y="4742"/>
                          <a:pt x="65723" y="3790"/>
                          <a:pt x="65723" y="3790"/>
                        </a:cubicBezTo>
                        <a:cubicBezTo>
                          <a:pt x="65723" y="2837"/>
                          <a:pt x="64770" y="2837"/>
                          <a:pt x="64770" y="1885"/>
                        </a:cubicBezTo>
                        <a:cubicBezTo>
                          <a:pt x="51435" y="-3830"/>
                          <a:pt x="32385" y="4742"/>
                          <a:pt x="22860" y="10457"/>
                        </a:cubicBezTo>
                        <a:close/>
                      </a:path>
                    </a:pathLst>
                  </a:custGeom>
                  <a:solidFill>
                    <a:srgbClr val="E2D7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:a16="http://schemas.microsoft.com/office/drawing/2014/main" id="{E937F440-3879-498C-6C5C-EC055D7EAD57}"/>
                      </a:ext>
                    </a:extLst>
                  </p:cNvPr>
                  <p:cNvSpPr/>
                  <p:nvPr/>
                </p:nvSpPr>
                <p:spPr>
                  <a:xfrm>
                    <a:off x="5737859" y="3624262"/>
                    <a:ext cx="20002" cy="24764"/>
                  </a:xfrm>
                  <a:custGeom>
                    <a:avLst/>
                    <a:gdLst>
                      <a:gd name="connsiteX0" fmla="*/ 0 w 20002"/>
                      <a:gd name="connsiteY0" fmla="*/ 6667 h 24764"/>
                      <a:gd name="connsiteX1" fmla="*/ 0 w 20002"/>
                      <a:gd name="connsiteY1" fmla="*/ 3810 h 24764"/>
                      <a:gd name="connsiteX2" fmla="*/ 6667 w 20002"/>
                      <a:gd name="connsiteY2" fmla="*/ 0 h 24764"/>
                      <a:gd name="connsiteX3" fmla="*/ 6667 w 20002"/>
                      <a:gd name="connsiteY3" fmla="*/ 2858 h 24764"/>
                      <a:gd name="connsiteX4" fmla="*/ 6667 w 20002"/>
                      <a:gd name="connsiteY4" fmla="*/ 2858 h 24764"/>
                      <a:gd name="connsiteX5" fmla="*/ 7620 w 20002"/>
                      <a:gd name="connsiteY5" fmla="*/ 5715 h 24764"/>
                      <a:gd name="connsiteX6" fmla="*/ 7620 w 20002"/>
                      <a:gd name="connsiteY6" fmla="*/ 5715 h 24764"/>
                      <a:gd name="connsiteX7" fmla="*/ 8572 w 20002"/>
                      <a:gd name="connsiteY7" fmla="*/ 8573 h 24764"/>
                      <a:gd name="connsiteX8" fmla="*/ 8572 w 20002"/>
                      <a:gd name="connsiteY8" fmla="*/ 8573 h 24764"/>
                      <a:gd name="connsiteX9" fmla="*/ 10477 w 20002"/>
                      <a:gd name="connsiteY9" fmla="*/ 11430 h 24764"/>
                      <a:gd name="connsiteX10" fmla="*/ 10477 w 20002"/>
                      <a:gd name="connsiteY10" fmla="*/ 11430 h 24764"/>
                      <a:gd name="connsiteX11" fmla="*/ 12382 w 20002"/>
                      <a:gd name="connsiteY11" fmla="*/ 14288 h 24764"/>
                      <a:gd name="connsiteX12" fmla="*/ 12382 w 20002"/>
                      <a:gd name="connsiteY12" fmla="*/ 14288 h 24764"/>
                      <a:gd name="connsiteX13" fmla="*/ 14288 w 20002"/>
                      <a:gd name="connsiteY13" fmla="*/ 16192 h 24764"/>
                      <a:gd name="connsiteX14" fmla="*/ 14288 w 20002"/>
                      <a:gd name="connsiteY14" fmla="*/ 16192 h 24764"/>
                      <a:gd name="connsiteX15" fmla="*/ 16192 w 20002"/>
                      <a:gd name="connsiteY15" fmla="*/ 18098 h 24764"/>
                      <a:gd name="connsiteX16" fmla="*/ 17145 w 20002"/>
                      <a:gd name="connsiteY16" fmla="*/ 19050 h 24764"/>
                      <a:gd name="connsiteX17" fmla="*/ 20002 w 20002"/>
                      <a:gd name="connsiteY17" fmla="*/ 20955 h 24764"/>
                      <a:gd name="connsiteX18" fmla="*/ 13335 w 20002"/>
                      <a:gd name="connsiteY18" fmla="*/ 24765 h 24764"/>
                      <a:gd name="connsiteX19" fmla="*/ 10477 w 20002"/>
                      <a:gd name="connsiteY19" fmla="*/ 22860 h 24764"/>
                      <a:gd name="connsiteX20" fmla="*/ 9525 w 20002"/>
                      <a:gd name="connsiteY20" fmla="*/ 21908 h 24764"/>
                      <a:gd name="connsiteX21" fmla="*/ 8572 w 20002"/>
                      <a:gd name="connsiteY21" fmla="*/ 20955 h 24764"/>
                      <a:gd name="connsiteX22" fmla="*/ 7620 w 20002"/>
                      <a:gd name="connsiteY22" fmla="*/ 20002 h 24764"/>
                      <a:gd name="connsiteX23" fmla="*/ 7620 w 20002"/>
                      <a:gd name="connsiteY23" fmla="*/ 20002 h 24764"/>
                      <a:gd name="connsiteX24" fmla="*/ 6667 w 20002"/>
                      <a:gd name="connsiteY24" fmla="*/ 19050 h 24764"/>
                      <a:gd name="connsiteX25" fmla="*/ 5715 w 20002"/>
                      <a:gd name="connsiteY25" fmla="*/ 18098 h 24764"/>
                      <a:gd name="connsiteX26" fmla="*/ 5715 w 20002"/>
                      <a:gd name="connsiteY26" fmla="*/ 17145 h 24764"/>
                      <a:gd name="connsiteX27" fmla="*/ 5715 w 20002"/>
                      <a:gd name="connsiteY27" fmla="*/ 17145 h 24764"/>
                      <a:gd name="connsiteX28" fmla="*/ 5715 w 20002"/>
                      <a:gd name="connsiteY28" fmla="*/ 17145 h 24764"/>
                      <a:gd name="connsiteX29" fmla="*/ 4763 w 20002"/>
                      <a:gd name="connsiteY29" fmla="*/ 16192 h 24764"/>
                      <a:gd name="connsiteX30" fmla="*/ 3810 w 20002"/>
                      <a:gd name="connsiteY30" fmla="*/ 15240 h 24764"/>
                      <a:gd name="connsiteX31" fmla="*/ 3810 w 20002"/>
                      <a:gd name="connsiteY31" fmla="*/ 15240 h 24764"/>
                      <a:gd name="connsiteX32" fmla="*/ 3810 w 20002"/>
                      <a:gd name="connsiteY32" fmla="*/ 15240 h 24764"/>
                      <a:gd name="connsiteX33" fmla="*/ 2857 w 20002"/>
                      <a:gd name="connsiteY33" fmla="*/ 14288 h 24764"/>
                      <a:gd name="connsiteX34" fmla="*/ 1905 w 20002"/>
                      <a:gd name="connsiteY34" fmla="*/ 13335 h 24764"/>
                      <a:gd name="connsiteX35" fmla="*/ 1905 w 20002"/>
                      <a:gd name="connsiteY35" fmla="*/ 12383 h 24764"/>
                      <a:gd name="connsiteX36" fmla="*/ 1905 w 20002"/>
                      <a:gd name="connsiteY36" fmla="*/ 12383 h 24764"/>
                      <a:gd name="connsiteX37" fmla="*/ 1905 w 20002"/>
                      <a:gd name="connsiteY37" fmla="*/ 12383 h 24764"/>
                      <a:gd name="connsiteX38" fmla="*/ 952 w 20002"/>
                      <a:gd name="connsiteY38" fmla="*/ 11430 h 24764"/>
                      <a:gd name="connsiteX39" fmla="*/ 952 w 20002"/>
                      <a:gd name="connsiteY39" fmla="*/ 10477 h 24764"/>
                      <a:gd name="connsiteX40" fmla="*/ 952 w 20002"/>
                      <a:gd name="connsiteY40" fmla="*/ 9525 h 24764"/>
                      <a:gd name="connsiteX41" fmla="*/ 952 w 20002"/>
                      <a:gd name="connsiteY41" fmla="*/ 9525 h 24764"/>
                      <a:gd name="connsiteX42" fmla="*/ 952 w 20002"/>
                      <a:gd name="connsiteY42" fmla="*/ 9525 h 24764"/>
                      <a:gd name="connsiteX43" fmla="*/ 952 w 20002"/>
                      <a:gd name="connsiteY43" fmla="*/ 7620 h 24764"/>
                      <a:gd name="connsiteX44" fmla="*/ 0 w 20002"/>
                      <a:gd name="connsiteY44" fmla="*/ 6667 h 24764"/>
                      <a:gd name="connsiteX45" fmla="*/ 0 w 20002"/>
                      <a:gd name="connsiteY45" fmla="*/ 6667 h 24764"/>
                      <a:gd name="connsiteX46" fmla="*/ 0 w 20002"/>
                      <a:gd name="connsiteY46" fmla="*/ 6667 h 24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20002" h="24764">
                        <a:moveTo>
                          <a:pt x="0" y="6667"/>
                        </a:moveTo>
                        <a:cubicBezTo>
                          <a:pt x="0" y="5715"/>
                          <a:pt x="0" y="4763"/>
                          <a:pt x="0" y="3810"/>
                        </a:cubicBezTo>
                        <a:lnTo>
                          <a:pt x="6667" y="0"/>
                        </a:lnTo>
                        <a:cubicBezTo>
                          <a:pt x="6667" y="952"/>
                          <a:pt x="6667" y="1905"/>
                          <a:pt x="6667" y="2858"/>
                        </a:cubicBezTo>
                        <a:cubicBezTo>
                          <a:pt x="6667" y="2858"/>
                          <a:pt x="6667" y="2858"/>
                          <a:pt x="6667" y="2858"/>
                        </a:cubicBezTo>
                        <a:cubicBezTo>
                          <a:pt x="6667" y="3810"/>
                          <a:pt x="6667" y="4763"/>
                          <a:pt x="7620" y="5715"/>
                        </a:cubicBezTo>
                        <a:cubicBezTo>
                          <a:pt x="7620" y="5715"/>
                          <a:pt x="7620" y="5715"/>
                          <a:pt x="7620" y="5715"/>
                        </a:cubicBezTo>
                        <a:cubicBezTo>
                          <a:pt x="7620" y="6667"/>
                          <a:pt x="8572" y="7620"/>
                          <a:pt x="8572" y="8573"/>
                        </a:cubicBezTo>
                        <a:cubicBezTo>
                          <a:pt x="8572" y="8573"/>
                          <a:pt x="8572" y="8573"/>
                          <a:pt x="8572" y="8573"/>
                        </a:cubicBezTo>
                        <a:cubicBezTo>
                          <a:pt x="8572" y="9525"/>
                          <a:pt x="9525" y="10477"/>
                          <a:pt x="10477" y="11430"/>
                        </a:cubicBezTo>
                        <a:cubicBezTo>
                          <a:pt x="10477" y="11430"/>
                          <a:pt x="10477" y="11430"/>
                          <a:pt x="10477" y="11430"/>
                        </a:cubicBezTo>
                        <a:cubicBezTo>
                          <a:pt x="11430" y="12383"/>
                          <a:pt x="11430" y="13335"/>
                          <a:pt x="12382" y="14288"/>
                        </a:cubicBezTo>
                        <a:cubicBezTo>
                          <a:pt x="12382" y="14288"/>
                          <a:pt x="12382" y="14288"/>
                          <a:pt x="12382" y="14288"/>
                        </a:cubicBezTo>
                        <a:cubicBezTo>
                          <a:pt x="13335" y="15240"/>
                          <a:pt x="13335" y="16192"/>
                          <a:pt x="14288" y="16192"/>
                        </a:cubicBezTo>
                        <a:cubicBezTo>
                          <a:pt x="14288" y="16192"/>
                          <a:pt x="14288" y="16192"/>
                          <a:pt x="14288" y="16192"/>
                        </a:cubicBezTo>
                        <a:cubicBezTo>
                          <a:pt x="15240" y="17145"/>
                          <a:pt x="15240" y="17145"/>
                          <a:pt x="16192" y="18098"/>
                        </a:cubicBezTo>
                        <a:cubicBezTo>
                          <a:pt x="16192" y="18098"/>
                          <a:pt x="17145" y="18098"/>
                          <a:pt x="17145" y="19050"/>
                        </a:cubicBezTo>
                        <a:cubicBezTo>
                          <a:pt x="18097" y="20002"/>
                          <a:pt x="19050" y="20002"/>
                          <a:pt x="20002" y="20955"/>
                        </a:cubicBezTo>
                        <a:lnTo>
                          <a:pt x="13335" y="24765"/>
                        </a:lnTo>
                        <a:cubicBezTo>
                          <a:pt x="12382" y="23813"/>
                          <a:pt x="11430" y="23813"/>
                          <a:pt x="10477" y="22860"/>
                        </a:cubicBezTo>
                        <a:cubicBezTo>
                          <a:pt x="10477" y="22860"/>
                          <a:pt x="9525" y="22860"/>
                          <a:pt x="9525" y="21908"/>
                        </a:cubicBezTo>
                        <a:cubicBezTo>
                          <a:pt x="9525" y="21908"/>
                          <a:pt x="8572" y="20955"/>
                          <a:pt x="8572" y="20955"/>
                        </a:cubicBezTo>
                        <a:cubicBezTo>
                          <a:pt x="8572" y="20955"/>
                          <a:pt x="8572" y="20955"/>
                          <a:pt x="7620" y="20002"/>
                        </a:cubicBezTo>
                        <a:cubicBezTo>
                          <a:pt x="7620" y="20002"/>
                          <a:pt x="7620" y="20002"/>
                          <a:pt x="7620" y="20002"/>
                        </a:cubicBezTo>
                        <a:cubicBezTo>
                          <a:pt x="7620" y="20002"/>
                          <a:pt x="7620" y="20002"/>
                          <a:pt x="6667" y="19050"/>
                        </a:cubicBezTo>
                        <a:cubicBezTo>
                          <a:pt x="6667" y="19050"/>
                          <a:pt x="5715" y="18098"/>
                          <a:pt x="5715" y="18098"/>
                        </a:cubicBezTo>
                        <a:cubicBezTo>
                          <a:pt x="5715" y="18098"/>
                          <a:pt x="5715" y="18098"/>
                          <a:pt x="5715" y="17145"/>
                        </a:cubicBezTo>
                        <a:cubicBezTo>
                          <a:pt x="5715" y="17145"/>
                          <a:pt x="5715" y="17145"/>
                          <a:pt x="5715" y="17145"/>
                        </a:cubicBezTo>
                        <a:cubicBezTo>
                          <a:pt x="5715" y="17145"/>
                          <a:pt x="5715" y="17145"/>
                          <a:pt x="5715" y="17145"/>
                        </a:cubicBezTo>
                        <a:cubicBezTo>
                          <a:pt x="5715" y="17145"/>
                          <a:pt x="4763" y="16192"/>
                          <a:pt x="4763" y="16192"/>
                        </a:cubicBezTo>
                        <a:cubicBezTo>
                          <a:pt x="4763" y="16192"/>
                          <a:pt x="4763" y="15240"/>
                          <a:pt x="3810" y="15240"/>
                        </a:cubicBezTo>
                        <a:cubicBezTo>
                          <a:pt x="3810" y="15240"/>
                          <a:pt x="3810" y="15240"/>
                          <a:pt x="3810" y="15240"/>
                        </a:cubicBezTo>
                        <a:cubicBezTo>
                          <a:pt x="3810" y="15240"/>
                          <a:pt x="3810" y="15240"/>
                          <a:pt x="3810" y="15240"/>
                        </a:cubicBezTo>
                        <a:cubicBezTo>
                          <a:pt x="3810" y="15240"/>
                          <a:pt x="3810" y="14288"/>
                          <a:pt x="2857" y="14288"/>
                        </a:cubicBezTo>
                        <a:cubicBezTo>
                          <a:pt x="2857" y="14288"/>
                          <a:pt x="2857" y="13335"/>
                          <a:pt x="1905" y="13335"/>
                        </a:cubicBezTo>
                        <a:cubicBezTo>
                          <a:pt x="1905" y="13335"/>
                          <a:pt x="1905" y="12383"/>
                          <a:pt x="1905" y="12383"/>
                        </a:cubicBezTo>
                        <a:cubicBezTo>
                          <a:pt x="1905" y="12383"/>
                          <a:pt x="1905" y="12383"/>
                          <a:pt x="1905" y="12383"/>
                        </a:cubicBezTo>
                        <a:cubicBezTo>
                          <a:pt x="1905" y="12383"/>
                          <a:pt x="1905" y="12383"/>
                          <a:pt x="1905" y="12383"/>
                        </a:cubicBezTo>
                        <a:cubicBezTo>
                          <a:pt x="1905" y="12383"/>
                          <a:pt x="1905" y="11430"/>
                          <a:pt x="952" y="11430"/>
                        </a:cubicBezTo>
                        <a:cubicBezTo>
                          <a:pt x="952" y="11430"/>
                          <a:pt x="952" y="10477"/>
                          <a:pt x="952" y="10477"/>
                        </a:cubicBezTo>
                        <a:cubicBezTo>
                          <a:pt x="952" y="10477"/>
                          <a:pt x="952" y="10477"/>
                          <a:pt x="952" y="9525"/>
                        </a:cubicBezTo>
                        <a:cubicBezTo>
                          <a:pt x="952" y="9525"/>
                          <a:pt x="952" y="9525"/>
                          <a:pt x="952" y="9525"/>
                        </a:cubicBezTo>
                        <a:cubicBezTo>
                          <a:pt x="952" y="9525"/>
                          <a:pt x="952" y="9525"/>
                          <a:pt x="952" y="9525"/>
                        </a:cubicBezTo>
                        <a:cubicBezTo>
                          <a:pt x="952" y="8573"/>
                          <a:pt x="952" y="8573"/>
                          <a:pt x="952" y="7620"/>
                        </a:cubicBezTo>
                        <a:cubicBezTo>
                          <a:pt x="952" y="7620"/>
                          <a:pt x="0" y="7620"/>
                          <a:pt x="0" y="6667"/>
                        </a:cubicBezTo>
                        <a:cubicBezTo>
                          <a:pt x="0" y="7620"/>
                          <a:pt x="0" y="6667"/>
                          <a:pt x="0" y="6667"/>
                        </a:cubicBezTo>
                        <a:cubicBezTo>
                          <a:pt x="0" y="6667"/>
                          <a:pt x="0" y="6667"/>
                          <a:pt x="0" y="6667"/>
                        </a:cubicBezTo>
                        <a:close/>
                      </a:path>
                    </a:pathLst>
                  </a:custGeom>
                  <a:solidFill>
                    <a:srgbClr val="8A8B8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77" name="Freeform: Shape 776">
                    <a:extLst>
                      <a:ext uri="{FF2B5EF4-FFF2-40B4-BE49-F238E27FC236}">
                        <a16:creationId xmlns:a16="http://schemas.microsoft.com/office/drawing/2014/main" id="{85337085-4F41-1228-647C-5596EFEF93C5}"/>
                      </a:ext>
                    </a:extLst>
                  </p:cNvPr>
                  <p:cNvSpPr/>
                  <p:nvPr/>
                </p:nvSpPr>
                <p:spPr>
                  <a:xfrm>
                    <a:off x="5702617" y="3502341"/>
                    <a:ext cx="30480" cy="40005"/>
                  </a:xfrm>
                  <a:custGeom>
                    <a:avLst/>
                    <a:gdLst>
                      <a:gd name="connsiteX0" fmla="*/ 0 w 30480"/>
                      <a:gd name="connsiteY0" fmla="*/ 0 h 40005"/>
                      <a:gd name="connsiteX1" fmla="*/ 2857 w 30480"/>
                      <a:gd name="connsiteY1" fmla="*/ 29528 h 40005"/>
                      <a:gd name="connsiteX2" fmla="*/ 28575 w 30480"/>
                      <a:gd name="connsiteY2" fmla="*/ 40005 h 40005"/>
                      <a:gd name="connsiteX3" fmla="*/ 30480 w 30480"/>
                      <a:gd name="connsiteY3" fmla="*/ 32385 h 40005"/>
                      <a:gd name="connsiteX4" fmla="*/ 26670 w 30480"/>
                      <a:gd name="connsiteY4" fmla="*/ 4763 h 40005"/>
                      <a:gd name="connsiteX5" fmla="*/ 0 w 30480"/>
                      <a:gd name="connsiteY5" fmla="*/ 0 h 40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80" h="40005">
                        <a:moveTo>
                          <a:pt x="0" y="0"/>
                        </a:moveTo>
                        <a:cubicBezTo>
                          <a:pt x="952" y="4763"/>
                          <a:pt x="7620" y="16193"/>
                          <a:pt x="2857" y="29528"/>
                        </a:cubicBezTo>
                        <a:lnTo>
                          <a:pt x="28575" y="40005"/>
                        </a:lnTo>
                        <a:lnTo>
                          <a:pt x="30480" y="32385"/>
                        </a:lnTo>
                        <a:cubicBezTo>
                          <a:pt x="26670" y="21908"/>
                          <a:pt x="25718" y="15240"/>
                          <a:pt x="26670" y="47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17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78" name="Freeform: Shape 777">
                    <a:extLst>
                      <a:ext uri="{FF2B5EF4-FFF2-40B4-BE49-F238E27FC236}">
                        <a16:creationId xmlns:a16="http://schemas.microsoft.com/office/drawing/2014/main" id="{FF196B35-BD61-1780-B82E-56B9B1C29C70}"/>
                      </a:ext>
                    </a:extLst>
                  </p:cNvPr>
                  <p:cNvSpPr/>
                  <p:nvPr/>
                </p:nvSpPr>
                <p:spPr>
                  <a:xfrm>
                    <a:off x="5686424" y="3454716"/>
                    <a:ext cx="51688" cy="64044"/>
                  </a:xfrm>
                  <a:custGeom>
                    <a:avLst/>
                    <a:gdLst>
                      <a:gd name="connsiteX0" fmla="*/ 43815 w 51688"/>
                      <a:gd name="connsiteY0" fmla="*/ 0 h 64044"/>
                      <a:gd name="connsiteX1" fmla="*/ 51435 w 51688"/>
                      <a:gd name="connsiteY1" fmla="*/ 38100 h 64044"/>
                      <a:gd name="connsiteX2" fmla="*/ 48577 w 51688"/>
                      <a:gd name="connsiteY2" fmla="*/ 54293 h 64044"/>
                      <a:gd name="connsiteX3" fmla="*/ 40957 w 51688"/>
                      <a:gd name="connsiteY3" fmla="*/ 63818 h 64044"/>
                      <a:gd name="connsiteX4" fmla="*/ 7620 w 51688"/>
                      <a:gd name="connsiteY4" fmla="*/ 46673 h 64044"/>
                      <a:gd name="connsiteX5" fmla="*/ 0 w 51688"/>
                      <a:gd name="connsiteY5" fmla="*/ 14288 h 64044"/>
                      <a:gd name="connsiteX6" fmla="*/ 43815 w 51688"/>
                      <a:gd name="connsiteY6" fmla="*/ 0 h 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88" h="64044">
                        <a:moveTo>
                          <a:pt x="43815" y="0"/>
                        </a:moveTo>
                        <a:cubicBezTo>
                          <a:pt x="54293" y="15240"/>
                          <a:pt x="49530" y="25718"/>
                          <a:pt x="51435" y="38100"/>
                        </a:cubicBezTo>
                        <a:cubicBezTo>
                          <a:pt x="52388" y="44768"/>
                          <a:pt x="50482" y="50483"/>
                          <a:pt x="48577" y="54293"/>
                        </a:cubicBezTo>
                        <a:cubicBezTo>
                          <a:pt x="46673" y="60008"/>
                          <a:pt x="43815" y="62865"/>
                          <a:pt x="40957" y="63818"/>
                        </a:cubicBezTo>
                        <a:cubicBezTo>
                          <a:pt x="35243" y="65723"/>
                          <a:pt x="9525" y="55245"/>
                          <a:pt x="7620" y="46673"/>
                        </a:cubicBezTo>
                        <a:lnTo>
                          <a:pt x="0" y="14288"/>
                        </a:lnTo>
                        <a:lnTo>
                          <a:pt x="43815" y="0"/>
                        </a:ln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79" name="Freeform: Shape 778">
                    <a:extLst>
                      <a:ext uri="{FF2B5EF4-FFF2-40B4-BE49-F238E27FC236}">
                        <a16:creationId xmlns:a16="http://schemas.microsoft.com/office/drawing/2014/main" id="{9B5E9CDB-49FA-3636-CE00-B268D4A4E6B9}"/>
                      </a:ext>
                    </a:extLst>
                  </p:cNvPr>
                  <p:cNvSpPr/>
                  <p:nvPr/>
                </p:nvSpPr>
                <p:spPr>
                  <a:xfrm>
                    <a:off x="5809113" y="3674906"/>
                    <a:ext cx="38283" cy="130330"/>
                  </a:xfrm>
                  <a:custGeom>
                    <a:avLst/>
                    <a:gdLst>
                      <a:gd name="connsiteX0" fmla="*/ 32568 w 38283"/>
                      <a:gd name="connsiteY0" fmla="*/ 33175 h 130330"/>
                      <a:gd name="connsiteX1" fmla="*/ 38283 w 38283"/>
                      <a:gd name="connsiteY1" fmla="*/ 116995 h 130330"/>
                      <a:gd name="connsiteX2" fmla="*/ 26853 w 38283"/>
                      <a:gd name="connsiteY2" fmla="*/ 130330 h 130330"/>
                      <a:gd name="connsiteX3" fmla="*/ 3041 w 38283"/>
                      <a:gd name="connsiteY3" fmla="*/ 39843 h 130330"/>
                      <a:gd name="connsiteX4" fmla="*/ 183 w 38283"/>
                      <a:gd name="connsiteY4" fmla="*/ 9363 h 130330"/>
                      <a:gd name="connsiteX5" fmla="*/ 32568 w 38283"/>
                      <a:gd name="connsiteY5" fmla="*/ 33175 h 130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283" h="130330">
                        <a:moveTo>
                          <a:pt x="32568" y="33175"/>
                        </a:moveTo>
                        <a:cubicBezTo>
                          <a:pt x="36378" y="60798"/>
                          <a:pt x="36378" y="88420"/>
                          <a:pt x="38283" y="116995"/>
                        </a:cubicBezTo>
                        <a:lnTo>
                          <a:pt x="26853" y="130330"/>
                        </a:lnTo>
                        <a:cubicBezTo>
                          <a:pt x="16376" y="87468"/>
                          <a:pt x="3993" y="64608"/>
                          <a:pt x="3041" y="39843"/>
                        </a:cubicBezTo>
                        <a:cubicBezTo>
                          <a:pt x="2088" y="25555"/>
                          <a:pt x="1136" y="16030"/>
                          <a:pt x="183" y="9363"/>
                        </a:cubicBezTo>
                        <a:cubicBezTo>
                          <a:pt x="-2674" y="-14450"/>
                          <a:pt x="28758" y="12220"/>
                          <a:pt x="32568" y="33175"/>
                        </a:cubicBezTo>
                        <a:close/>
                      </a:path>
                    </a:pathLst>
                  </a:custGeom>
                  <a:solidFill>
                    <a:srgbClr val="F0C17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:a16="http://schemas.microsoft.com/office/drawing/2014/main" id="{B6982576-4684-56D3-AD81-CA4995B0ED6A}"/>
                      </a:ext>
                    </a:extLst>
                  </p:cNvPr>
                  <p:cNvSpPr/>
                  <p:nvPr/>
                </p:nvSpPr>
                <p:spPr>
                  <a:xfrm>
                    <a:off x="5781575" y="3663661"/>
                    <a:ext cx="39151" cy="156815"/>
                  </a:xfrm>
                  <a:custGeom>
                    <a:avLst/>
                    <a:gdLst>
                      <a:gd name="connsiteX0" fmla="*/ 32484 w 39151"/>
                      <a:gd name="connsiteY0" fmla="*/ 30133 h 156815"/>
                      <a:gd name="connsiteX1" fmla="*/ 33437 w 39151"/>
                      <a:gd name="connsiteY1" fmla="*/ 59661 h 156815"/>
                      <a:gd name="connsiteX2" fmla="*/ 39152 w 39151"/>
                      <a:gd name="connsiteY2" fmla="*/ 143481 h 156815"/>
                      <a:gd name="connsiteX3" fmla="*/ 27722 w 39151"/>
                      <a:gd name="connsiteY3" fmla="*/ 156816 h 156815"/>
                      <a:gd name="connsiteX4" fmla="*/ 3909 w 39151"/>
                      <a:gd name="connsiteY4" fmla="*/ 66328 h 156815"/>
                      <a:gd name="connsiteX5" fmla="*/ 1052 w 39151"/>
                      <a:gd name="connsiteY5" fmla="*/ 37753 h 156815"/>
                      <a:gd name="connsiteX6" fmla="*/ 32484 w 39151"/>
                      <a:gd name="connsiteY6" fmla="*/ 30133 h 156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51" h="156815">
                        <a:moveTo>
                          <a:pt x="32484" y="30133"/>
                        </a:moveTo>
                        <a:cubicBezTo>
                          <a:pt x="34389" y="43468"/>
                          <a:pt x="31532" y="50136"/>
                          <a:pt x="33437" y="59661"/>
                        </a:cubicBezTo>
                        <a:cubicBezTo>
                          <a:pt x="37247" y="87283"/>
                          <a:pt x="37247" y="114906"/>
                          <a:pt x="39152" y="143481"/>
                        </a:cubicBezTo>
                        <a:lnTo>
                          <a:pt x="27722" y="156816"/>
                        </a:lnTo>
                        <a:cubicBezTo>
                          <a:pt x="17244" y="113953"/>
                          <a:pt x="4862" y="91093"/>
                          <a:pt x="3909" y="66328"/>
                        </a:cubicBezTo>
                        <a:cubicBezTo>
                          <a:pt x="2957" y="52993"/>
                          <a:pt x="2004" y="44421"/>
                          <a:pt x="1052" y="37753"/>
                        </a:cubicBezTo>
                        <a:cubicBezTo>
                          <a:pt x="-6568" y="-24159"/>
                          <a:pt x="29627" y="2511"/>
                          <a:pt x="32484" y="30133"/>
                        </a:cubicBez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:a16="http://schemas.microsoft.com/office/drawing/2014/main" id="{FD5EE1F5-F8D9-C3D0-12E7-0AB8437BC848}"/>
                      </a:ext>
                    </a:extLst>
                  </p:cNvPr>
                  <p:cNvSpPr/>
                  <p:nvPr/>
                </p:nvSpPr>
                <p:spPr>
                  <a:xfrm>
                    <a:off x="5684519" y="3525201"/>
                    <a:ext cx="159847" cy="207356"/>
                  </a:xfrm>
                  <a:custGeom>
                    <a:avLst/>
                    <a:gdLst>
                      <a:gd name="connsiteX0" fmla="*/ 14288 w 159847"/>
                      <a:gd name="connsiteY0" fmla="*/ 145733 h 207356"/>
                      <a:gd name="connsiteX1" fmla="*/ 27623 w 159847"/>
                      <a:gd name="connsiteY1" fmla="*/ 179070 h 207356"/>
                      <a:gd name="connsiteX2" fmla="*/ 99060 w 159847"/>
                      <a:gd name="connsiteY2" fmla="*/ 205740 h 207356"/>
                      <a:gd name="connsiteX3" fmla="*/ 100013 w 159847"/>
                      <a:gd name="connsiteY3" fmla="*/ 206693 h 207356"/>
                      <a:gd name="connsiteX4" fmla="*/ 100013 w 159847"/>
                      <a:gd name="connsiteY4" fmla="*/ 206693 h 207356"/>
                      <a:gd name="connsiteX5" fmla="*/ 100013 w 159847"/>
                      <a:gd name="connsiteY5" fmla="*/ 206693 h 207356"/>
                      <a:gd name="connsiteX6" fmla="*/ 100013 w 159847"/>
                      <a:gd name="connsiteY6" fmla="*/ 206693 h 207356"/>
                      <a:gd name="connsiteX7" fmla="*/ 140970 w 159847"/>
                      <a:gd name="connsiteY7" fmla="*/ 197168 h 207356"/>
                      <a:gd name="connsiteX8" fmla="*/ 159068 w 159847"/>
                      <a:gd name="connsiteY8" fmla="*/ 172402 h 207356"/>
                      <a:gd name="connsiteX9" fmla="*/ 146685 w 159847"/>
                      <a:gd name="connsiteY9" fmla="*/ 154305 h 207356"/>
                      <a:gd name="connsiteX10" fmla="*/ 75248 w 159847"/>
                      <a:gd name="connsiteY10" fmla="*/ 118110 h 207356"/>
                      <a:gd name="connsiteX11" fmla="*/ 72390 w 159847"/>
                      <a:gd name="connsiteY11" fmla="*/ 113348 h 207356"/>
                      <a:gd name="connsiteX12" fmla="*/ 72390 w 159847"/>
                      <a:gd name="connsiteY12" fmla="*/ 113348 h 207356"/>
                      <a:gd name="connsiteX13" fmla="*/ 75248 w 159847"/>
                      <a:gd name="connsiteY13" fmla="*/ 71438 h 207356"/>
                      <a:gd name="connsiteX14" fmla="*/ 80010 w 159847"/>
                      <a:gd name="connsiteY14" fmla="*/ 48577 h 207356"/>
                      <a:gd name="connsiteX15" fmla="*/ 67628 w 159847"/>
                      <a:gd name="connsiteY15" fmla="*/ 19050 h 207356"/>
                      <a:gd name="connsiteX16" fmla="*/ 56198 w 159847"/>
                      <a:gd name="connsiteY16" fmla="*/ 2858 h 207356"/>
                      <a:gd name="connsiteX17" fmla="*/ 48578 w 159847"/>
                      <a:gd name="connsiteY17" fmla="*/ 0 h 207356"/>
                      <a:gd name="connsiteX18" fmla="*/ 60960 w 159847"/>
                      <a:gd name="connsiteY18" fmla="*/ 56198 h 207356"/>
                      <a:gd name="connsiteX19" fmla="*/ 13335 w 159847"/>
                      <a:gd name="connsiteY19" fmla="*/ 11430 h 207356"/>
                      <a:gd name="connsiteX20" fmla="*/ 0 w 159847"/>
                      <a:gd name="connsiteY20" fmla="*/ 20002 h 207356"/>
                      <a:gd name="connsiteX21" fmla="*/ 25718 w 159847"/>
                      <a:gd name="connsiteY21" fmla="*/ 62865 h 207356"/>
                      <a:gd name="connsiteX22" fmla="*/ 12382 w 159847"/>
                      <a:gd name="connsiteY22" fmla="*/ 80010 h 207356"/>
                      <a:gd name="connsiteX23" fmla="*/ 19050 w 159847"/>
                      <a:gd name="connsiteY23" fmla="*/ 104775 h 207356"/>
                      <a:gd name="connsiteX24" fmla="*/ 14288 w 159847"/>
                      <a:gd name="connsiteY24" fmla="*/ 145733 h 207356"/>
                      <a:gd name="connsiteX25" fmla="*/ 14288 w 159847"/>
                      <a:gd name="connsiteY25" fmla="*/ 145733 h 207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9847" h="207356">
                        <a:moveTo>
                          <a:pt x="14288" y="145733"/>
                        </a:moveTo>
                        <a:cubicBezTo>
                          <a:pt x="15240" y="157163"/>
                          <a:pt x="18098" y="171450"/>
                          <a:pt x="27623" y="179070"/>
                        </a:cubicBezTo>
                        <a:cubicBezTo>
                          <a:pt x="43815" y="192405"/>
                          <a:pt x="75248" y="188595"/>
                          <a:pt x="99060" y="205740"/>
                        </a:cubicBezTo>
                        <a:cubicBezTo>
                          <a:pt x="99060" y="205740"/>
                          <a:pt x="99060" y="205740"/>
                          <a:pt x="100013" y="206693"/>
                        </a:cubicBezTo>
                        <a:lnTo>
                          <a:pt x="100013" y="206693"/>
                        </a:lnTo>
                        <a:lnTo>
                          <a:pt x="100013" y="206693"/>
                        </a:lnTo>
                        <a:lnTo>
                          <a:pt x="100013" y="206693"/>
                        </a:lnTo>
                        <a:cubicBezTo>
                          <a:pt x="105728" y="208598"/>
                          <a:pt x="125730" y="206693"/>
                          <a:pt x="140970" y="197168"/>
                        </a:cubicBezTo>
                        <a:cubicBezTo>
                          <a:pt x="157163" y="188595"/>
                          <a:pt x="161925" y="176213"/>
                          <a:pt x="159068" y="172402"/>
                        </a:cubicBezTo>
                        <a:cubicBezTo>
                          <a:pt x="156210" y="165735"/>
                          <a:pt x="153353" y="158115"/>
                          <a:pt x="146685" y="154305"/>
                        </a:cubicBezTo>
                        <a:cubicBezTo>
                          <a:pt x="134303" y="146685"/>
                          <a:pt x="87630" y="119063"/>
                          <a:pt x="75248" y="118110"/>
                        </a:cubicBezTo>
                        <a:cubicBezTo>
                          <a:pt x="74295" y="116205"/>
                          <a:pt x="73343" y="115252"/>
                          <a:pt x="72390" y="113348"/>
                        </a:cubicBezTo>
                        <a:lnTo>
                          <a:pt x="72390" y="113348"/>
                        </a:lnTo>
                        <a:cubicBezTo>
                          <a:pt x="66675" y="100013"/>
                          <a:pt x="72390" y="84773"/>
                          <a:pt x="75248" y="71438"/>
                        </a:cubicBezTo>
                        <a:cubicBezTo>
                          <a:pt x="80010" y="63818"/>
                          <a:pt x="80963" y="55245"/>
                          <a:pt x="80010" y="48577"/>
                        </a:cubicBezTo>
                        <a:cubicBezTo>
                          <a:pt x="79057" y="40005"/>
                          <a:pt x="73343" y="29527"/>
                          <a:pt x="67628" y="19050"/>
                        </a:cubicBezTo>
                        <a:cubicBezTo>
                          <a:pt x="64770" y="13335"/>
                          <a:pt x="60007" y="5715"/>
                          <a:pt x="56198" y="2858"/>
                        </a:cubicBezTo>
                        <a:cubicBezTo>
                          <a:pt x="54293" y="952"/>
                          <a:pt x="51435" y="0"/>
                          <a:pt x="48578" y="0"/>
                        </a:cubicBezTo>
                        <a:cubicBezTo>
                          <a:pt x="53340" y="4763"/>
                          <a:pt x="64770" y="40958"/>
                          <a:pt x="60960" y="56198"/>
                        </a:cubicBezTo>
                        <a:cubicBezTo>
                          <a:pt x="57150" y="40958"/>
                          <a:pt x="25718" y="17145"/>
                          <a:pt x="13335" y="11430"/>
                        </a:cubicBezTo>
                        <a:cubicBezTo>
                          <a:pt x="6668" y="15240"/>
                          <a:pt x="4763" y="16193"/>
                          <a:pt x="0" y="20002"/>
                        </a:cubicBezTo>
                        <a:cubicBezTo>
                          <a:pt x="18098" y="17145"/>
                          <a:pt x="26670" y="39052"/>
                          <a:pt x="25718" y="62865"/>
                        </a:cubicBezTo>
                        <a:cubicBezTo>
                          <a:pt x="24765" y="73343"/>
                          <a:pt x="20955" y="80010"/>
                          <a:pt x="12382" y="80010"/>
                        </a:cubicBezTo>
                        <a:cubicBezTo>
                          <a:pt x="16193" y="90488"/>
                          <a:pt x="20003" y="99060"/>
                          <a:pt x="19050" y="104775"/>
                        </a:cubicBezTo>
                        <a:cubicBezTo>
                          <a:pt x="18098" y="116205"/>
                          <a:pt x="12382" y="127635"/>
                          <a:pt x="14288" y="145733"/>
                        </a:cubicBezTo>
                        <a:cubicBezTo>
                          <a:pt x="14288" y="145733"/>
                          <a:pt x="14288" y="145733"/>
                          <a:pt x="14288" y="145733"/>
                        </a:cubicBezTo>
                        <a:close/>
                      </a:path>
                    </a:pathLst>
                  </a:custGeom>
                  <a:solidFill>
                    <a:srgbClr val="47314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2" name="Freeform: Shape 781">
                    <a:extLst>
                      <a:ext uri="{FF2B5EF4-FFF2-40B4-BE49-F238E27FC236}">
                        <a16:creationId xmlns:a16="http://schemas.microsoft.com/office/drawing/2014/main" id="{8E365DBE-35C6-C4F4-B55D-86499061468A}"/>
                      </a:ext>
                    </a:extLst>
                  </p:cNvPr>
                  <p:cNvSpPr/>
                  <p:nvPr/>
                </p:nvSpPr>
                <p:spPr>
                  <a:xfrm>
                    <a:off x="5702617" y="3528059"/>
                    <a:ext cx="28575" cy="26669"/>
                  </a:xfrm>
                  <a:custGeom>
                    <a:avLst/>
                    <a:gdLst>
                      <a:gd name="connsiteX0" fmla="*/ 1905 w 28575"/>
                      <a:gd name="connsiteY0" fmla="*/ 0 h 26669"/>
                      <a:gd name="connsiteX1" fmla="*/ 28575 w 28575"/>
                      <a:gd name="connsiteY1" fmla="*/ 14288 h 26669"/>
                      <a:gd name="connsiteX2" fmla="*/ 28575 w 28575"/>
                      <a:gd name="connsiteY2" fmla="*/ 26670 h 26669"/>
                      <a:gd name="connsiteX3" fmla="*/ 0 w 28575"/>
                      <a:gd name="connsiteY3" fmla="*/ 8573 h 26669"/>
                      <a:gd name="connsiteX4" fmla="*/ 1905 w 28575"/>
                      <a:gd name="connsiteY4" fmla="*/ 0 h 2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75" h="26669">
                        <a:moveTo>
                          <a:pt x="1905" y="0"/>
                        </a:moveTo>
                        <a:cubicBezTo>
                          <a:pt x="11430" y="5715"/>
                          <a:pt x="20002" y="7620"/>
                          <a:pt x="28575" y="14288"/>
                        </a:cubicBezTo>
                        <a:lnTo>
                          <a:pt x="28575" y="26670"/>
                        </a:lnTo>
                        <a:cubicBezTo>
                          <a:pt x="19050" y="18098"/>
                          <a:pt x="11430" y="16192"/>
                          <a:pt x="0" y="8573"/>
                        </a:cubicBezTo>
                        <a:lnTo>
                          <a:pt x="1905" y="0"/>
                        </a:lnTo>
                        <a:close/>
                      </a:path>
                    </a:pathLst>
                  </a:custGeom>
                  <a:solidFill>
                    <a:srgbClr val="F5EB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:a16="http://schemas.microsoft.com/office/drawing/2014/main" id="{688006AF-7AD0-7E47-709C-9C7CFCC17D85}"/>
                      </a:ext>
                    </a:extLst>
                  </p:cNvPr>
                  <p:cNvSpPr/>
                  <p:nvPr/>
                </p:nvSpPr>
                <p:spPr>
                  <a:xfrm>
                    <a:off x="5675206" y="3443587"/>
                    <a:ext cx="59534" cy="96866"/>
                  </a:xfrm>
                  <a:custGeom>
                    <a:avLst/>
                    <a:gdLst>
                      <a:gd name="connsiteX0" fmla="*/ 27411 w 59534"/>
                      <a:gd name="connsiteY0" fmla="*/ 52087 h 96866"/>
                      <a:gd name="connsiteX1" fmla="*/ 21696 w 59534"/>
                      <a:gd name="connsiteY1" fmla="*/ 44467 h 96866"/>
                      <a:gd name="connsiteX2" fmla="*/ 19791 w 59534"/>
                      <a:gd name="connsiteY2" fmla="*/ 51135 h 96866"/>
                      <a:gd name="connsiteX3" fmla="*/ 23601 w 59534"/>
                      <a:gd name="connsiteY3" fmla="*/ 60660 h 96866"/>
                      <a:gd name="connsiteX4" fmla="*/ 27411 w 59534"/>
                      <a:gd name="connsiteY4" fmla="*/ 60660 h 96866"/>
                      <a:gd name="connsiteX5" fmla="*/ 38841 w 59534"/>
                      <a:gd name="connsiteY5" fmla="*/ 96855 h 96866"/>
                      <a:gd name="connsiteX6" fmla="*/ 6456 w 59534"/>
                      <a:gd name="connsiteY6" fmla="*/ 14940 h 96866"/>
                      <a:gd name="connsiteX7" fmla="*/ 58843 w 59534"/>
                      <a:gd name="connsiteY7" fmla="*/ 13035 h 96866"/>
                      <a:gd name="connsiteX8" fmla="*/ 27411 w 59534"/>
                      <a:gd name="connsiteY8" fmla="*/ 52087 h 96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534" h="96866">
                        <a:moveTo>
                          <a:pt x="27411" y="52087"/>
                        </a:moveTo>
                        <a:cubicBezTo>
                          <a:pt x="26458" y="44467"/>
                          <a:pt x="22648" y="44467"/>
                          <a:pt x="21696" y="44467"/>
                        </a:cubicBezTo>
                        <a:cubicBezTo>
                          <a:pt x="18838" y="45420"/>
                          <a:pt x="18838" y="48277"/>
                          <a:pt x="19791" y="51135"/>
                        </a:cubicBezTo>
                        <a:cubicBezTo>
                          <a:pt x="20743" y="53992"/>
                          <a:pt x="21696" y="58755"/>
                          <a:pt x="23601" y="60660"/>
                        </a:cubicBezTo>
                        <a:cubicBezTo>
                          <a:pt x="25506" y="62565"/>
                          <a:pt x="25506" y="59707"/>
                          <a:pt x="27411" y="60660"/>
                        </a:cubicBezTo>
                        <a:cubicBezTo>
                          <a:pt x="35031" y="71137"/>
                          <a:pt x="35031" y="91140"/>
                          <a:pt x="38841" y="96855"/>
                        </a:cubicBezTo>
                        <a:cubicBezTo>
                          <a:pt x="-1164" y="97807"/>
                          <a:pt x="-6879" y="41610"/>
                          <a:pt x="6456" y="14940"/>
                        </a:cubicBezTo>
                        <a:cubicBezTo>
                          <a:pt x="15981" y="-3158"/>
                          <a:pt x="52176" y="-6015"/>
                          <a:pt x="58843" y="13035"/>
                        </a:cubicBezTo>
                        <a:cubicBezTo>
                          <a:pt x="64558" y="32085"/>
                          <a:pt x="33126" y="36847"/>
                          <a:pt x="27411" y="52087"/>
                        </a:cubicBezTo>
                        <a:close/>
                      </a:path>
                    </a:pathLst>
                  </a:custGeom>
                  <a:solidFill>
                    <a:srgbClr val="290F0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4" name="Freeform: Shape 783">
                    <a:extLst>
                      <a:ext uri="{FF2B5EF4-FFF2-40B4-BE49-F238E27FC236}">
                        <a16:creationId xmlns:a16="http://schemas.microsoft.com/office/drawing/2014/main" id="{AC572E0B-02E8-8A49-848A-76BB9BC2AB09}"/>
                      </a:ext>
                    </a:extLst>
                  </p:cNvPr>
                  <p:cNvSpPr/>
                  <p:nvPr/>
                </p:nvSpPr>
                <p:spPr>
                  <a:xfrm>
                    <a:off x="5731192" y="3525201"/>
                    <a:ext cx="10477" cy="23812"/>
                  </a:xfrm>
                  <a:custGeom>
                    <a:avLst/>
                    <a:gdLst>
                      <a:gd name="connsiteX0" fmla="*/ 0 w 10477"/>
                      <a:gd name="connsiteY0" fmla="*/ 0 h 23812"/>
                      <a:gd name="connsiteX1" fmla="*/ 952 w 10477"/>
                      <a:gd name="connsiteY1" fmla="*/ 17145 h 23812"/>
                      <a:gd name="connsiteX2" fmla="*/ 10477 w 10477"/>
                      <a:gd name="connsiteY2" fmla="*/ 23813 h 23812"/>
                      <a:gd name="connsiteX3" fmla="*/ 6668 w 10477"/>
                      <a:gd name="connsiteY3" fmla="*/ 1905 h 23812"/>
                      <a:gd name="connsiteX4" fmla="*/ 0 w 10477"/>
                      <a:gd name="connsiteY4" fmla="*/ 0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" h="23812">
                        <a:moveTo>
                          <a:pt x="0" y="0"/>
                        </a:moveTo>
                        <a:cubicBezTo>
                          <a:pt x="952" y="2858"/>
                          <a:pt x="952" y="8573"/>
                          <a:pt x="952" y="17145"/>
                        </a:cubicBezTo>
                        <a:cubicBezTo>
                          <a:pt x="3810" y="19050"/>
                          <a:pt x="6668" y="21908"/>
                          <a:pt x="10477" y="23813"/>
                        </a:cubicBezTo>
                        <a:cubicBezTo>
                          <a:pt x="9525" y="14288"/>
                          <a:pt x="8572" y="10477"/>
                          <a:pt x="6668" y="190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5EB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:a16="http://schemas.microsoft.com/office/drawing/2014/main" id="{EDD274BC-3DC7-1653-1946-D65DC5463643}"/>
                      </a:ext>
                    </a:extLst>
                  </p:cNvPr>
                  <p:cNvSpPr/>
                  <p:nvPr/>
                </p:nvSpPr>
                <p:spPr>
                  <a:xfrm>
                    <a:off x="5797404" y="3788091"/>
                    <a:ext cx="40467" cy="70485"/>
                  </a:xfrm>
                  <a:custGeom>
                    <a:avLst/>
                    <a:gdLst>
                      <a:gd name="connsiteX0" fmla="*/ 20465 w 40467"/>
                      <a:gd name="connsiteY0" fmla="*/ 4763 h 70485"/>
                      <a:gd name="connsiteX1" fmla="*/ 32848 w 40467"/>
                      <a:gd name="connsiteY1" fmla="*/ 53340 h 70485"/>
                      <a:gd name="connsiteX2" fmla="*/ 40468 w 40467"/>
                      <a:gd name="connsiteY2" fmla="*/ 65723 h 70485"/>
                      <a:gd name="connsiteX3" fmla="*/ 30943 w 40467"/>
                      <a:gd name="connsiteY3" fmla="*/ 70485 h 70485"/>
                      <a:gd name="connsiteX4" fmla="*/ 14750 w 40467"/>
                      <a:gd name="connsiteY4" fmla="*/ 68580 h 70485"/>
                      <a:gd name="connsiteX5" fmla="*/ 5225 w 40467"/>
                      <a:gd name="connsiteY5" fmla="*/ 44768 h 70485"/>
                      <a:gd name="connsiteX6" fmla="*/ 3320 w 40467"/>
                      <a:gd name="connsiteY6" fmla="*/ 19050 h 70485"/>
                      <a:gd name="connsiteX7" fmla="*/ 4273 w 40467"/>
                      <a:gd name="connsiteY7" fmla="*/ 0 h 70485"/>
                      <a:gd name="connsiteX8" fmla="*/ 20465 w 40467"/>
                      <a:gd name="connsiteY8" fmla="*/ 4763 h 70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67" h="70485">
                        <a:moveTo>
                          <a:pt x="20465" y="4763"/>
                        </a:moveTo>
                        <a:cubicBezTo>
                          <a:pt x="22370" y="14288"/>
                          <a:pt x="29038" y="45720"/>
                          <a:pt x="32848" y="53340"/>
                        </a:cubicBezTo>
                        <a:cubicBezTo>
                          <a:pt x="34753" y="56198"/>
                          <a:pt x="36658" y="60008"/>
                          <a:pt x="40468" y="65723"/>
                        </a:cubicBezTo>
                        <a:cubicBezTo>
                          <a:pt x="40468" y="65723"/>
                          <a:pt x="31895" y="70485"/>
                          <a:pt x="30943" y="70485"/>
                        </a:cubicBezTo>
                        <a:cubicBezTo>
                          <a:pt x="29990" y="70485"/>
                          <a:pt x="14750" y="68580"/>
                          <a:pt x="14750" y="68580"/>
                        </a:cubicBezTo>
                        <a:cubicBezTo>
                          <a:pt x="14750" y="68580"/>
                          <a:pt x="5225" y="45720"/>
                          <a:pt x="5225" y="44768"/>
                        </a:cubicBezTo>
                        <a:cubicBezTo>
                          <a:pt x="3320" y="29528"/>
                          <a:pt x="-4300" y="31433"/>
                          <a:pt x="3320" y="19050"/>
                        </a:cubicBezTo>
                        <a:cubicBezTo>
                          <a:pt x="7130" y="13335"/>
                          <a:pt x="5225" y="6668"/>
                          <a:pt x="4273" y="0"/>
                        </a:cubicBezTo>
                        <a:lnTo>
                          <a:pt x="20465" y="4763"/>
                        </a:ln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6" name="Freeform: Shape 785">
                    <a:extLst>
                      <a:ext uri="{FF2B5EF4-FFF2-40B4-BE49-F238E27FC236}">
                        <a16:creationId xmlns:a16="http://schemas.microsoft.com/office/drawing/2014/main" id="{3479F90D-FE4C-8E49-810E-9A3086CF188C}"/>
                      </a:ext>
                    </a:extLst>
                  </p:cNvPr>
                  <p:cNvSpPr/>
                  <p:nvPr/>
                </p:nvSpPr>
                <p:spPr>
                  <a:xfrm>
                    <a:off x="5795528" y="3806189"/>
                    <a:ext cx="45201" cy="57150"/>
                  </a:xfrm>
                  <a:custGeom>
                    <a:avLst/>
                    <a:gdLst>
                      <a:gd name="connsiteX0" fmla="*/ 38534 w 45201"/>
                      <a:gd name="connsiteY0" fmla="*/ 41910 h 57150"/>
                      <a:gd name="connsiteX1" fmla="*/ 45201 w 45201"/>
                      <a:gd name="connsiteY1" fmla="*/ 51435 h 57150"/>
                      <a:gd name="connsiteX2" fmla="*/ 33771 w 45201"/>
                      <a:gd name="connsiteY2" fmla="*/ 57150 h 57150"/>
                      <a:gd name="connsiteX3" fmla="*/ 17579 w 45201"/>
                      <a:gd name="connsiteY3" fmla="*/ 50482 h 57150"/>
                      <a:gd name="connsiteX4" fmla="*/ 8054 w 45201"/>
                      <a:gd name="connsiteY4" fmla="*/ 24765 h 57150"/>
                      <a:gd name="connsiteX5" fmla="*/ 10911 w 45201"/>
                      <a:gd name="connsiteY5" fmla="*/ 47625 h 57150"/>
                      <a:gd name="connsiteX6" fmla="*/ 9006 w 45201"/>
                      <a:gd name="connsiteY6" fmla="*/ 47625 h 57150"/>
                      <a:gd name="connsiteX7" fmla="*/ 3291 w 45201"/>
                      <a:gd name="connsiteY7" fmla="*/ 23813 h 57150"/>
                      <a:gd name="connsiteX8" fmla="*/ 434 w 45201"/>
                      <a:gd name="connsiteY8" fmla="*/ 17145 h 57150"/>
                      <a:gd name="connsiteX9" fmla="*/ 7101 w 45201"/>
                      <a:gd name="connsiteY9" fmla="*/ 0 h 57150"/>
                      <a:gd name="connsiteX10" fmla="*/ 29009 w 45201"/>
                      <a:gd name="connsiteY10" fmla="*/ 43815 h 57150"/>
                      <a:gd name="connsiteX11" fmla="*/ 38534 w 45201"/>
                      <a:gd name="connsiteY11" fmla="*/ 4191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201" h="57150">
                        <a:moveTo>
                          <a:pt x="38534" y="41910"/>
                        </a:moveTo>
                        <a:cubicBezTo>
                          <a:pt x="41391" y="47625"/>
                          <a:pt x="45201" y="48577"/>
                          <a:pt x="45201" y="51435"/>
                        </a:cubicBezTo>
                        <a:cubicBezTo>
                          <a:pt x="45201" y="56198"/>
                          <a:pt x="36629" y="57150"/>
                          <a:pt x="33771" y="57150"/>
                        </a:cubicBezTo>
                        <a:cubicBezTo>
                          <a:pt x="29009" y="57150"/>
                          <a:pt x="21389" y="54293"/>
                          <a:pt x="17579" y="50482"/>
                        </a:cubicBezTo>
                        <a:cubicBezTo>
                          <a:pt x="14721" y="40958"/>
                          <a:pt x="11864" y="33338"/>
                          <a:pt x="8054" y="24765"/>
                        </a:cubicBezTo>
                        <a:lnTo>
                          <a:pt x="10911" y="47625"/>
                        </a:lnTo>
                        <a:lnTo>
                          <a:pt x="9006" y="47625"/>
                        </a:lnTo>
                        <a:cubicBezTo>
                          <a:pt x="7101" y="40005"/>
                          <a:pt x="5196" y="30480"/>
                          <a:pt x="3291" y="23813"/>
                        </a:cubicBezTo>
                        <a:cubicBezTo>
                          <a:pt x="2339" y="20955"/>
                          <a:pt x="434" y="19050"/>
                          <a:pt x="434" y="17145"/>
                        </a:cubicBezTo>
                        <a:cubicBezTo>
                          <a:pt x="-1471" y="10477"/>
                          <a:pt x="3291" y="5715"/>
                          <a:pt x="7101" y="0"/>
                        </a:cubicBezTo>
                        <a:cubicBezTo>
                          <a:pt x="10911" y="11430"/>
                          <a:pt x="16626" y="39052"/>
                          <a:pt x="29009" y="43815"/>
                        </a:cubicBezTo>
                        <a:cubicBezTo>
                          <a:pt x="31866" y="45720"/>
                          <a:pt x="36629" y="43815"/>
                          <a:pt x="38534" y="41910"/>
                        </a:cubicBezTo>
                        <a:close/>
                      </a:path>
                    </a:pathLst>
                  </a:custGeom>
                  <a:solidFill>
                    <a:srgbClr val="05345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7" name="Freeform: Shape 786">
                    <a:extLst>
                      <a:ext uri="{FF2B5EF4-FFF2-40B4-BE49-F238E27FC236}">
                        <a16:creationId xmlns:a16="http://schemas.microsoft.com/office/drawing/2014/main" id="{78B272BE-1487-F41B-9B91-915569F73535}"/>
                      </a:ext>
                    </a:extLst>
                  </p:cNvPr>
                  <p:cNvSpPr/>
                  <p:nvPr/>
                </p:nvSpPr>
                <p:spPr>
                  <a:xfrm>
                    <a:off x="5824074" y="3771899"/>
                    <a:ext cx="40467" cy="70485"/>
                  </a:xfrm>
                  <a:custGeom>
                    <a:avLst/>
                    <a:gdLst>
                      <a:gd name="connsiteX0" fmla="*/ 20465 w 40467"/>
                      <a:gd name="connsiteY0" fmla="*/ 4763 h 70485"/>
                      <a:gd name="connsiteX1" fmla="*/ 32848 w 40467"/>
                      <a:gd name="connsiteY1" fmla="*/ 53340 h 70485"/>
                      <a:gd name="connsiteX2" fmla="*/ 40468 w 40467"/>
                      <a:gd name="connsiteY2" fmla="*/ 65723 h 70485"/>
                      <a:gd name="connsiteX3" fmla="*/ 30943 w 40467"/>
                      <a:gd name="connsiteY3" fmla="*/ 70485 h 70485"/>
                      <a:gd name="connsiteX4" fmla="*/ 14750 w 40467"/>
                      <a:gd name="connsiteY4" fmla="*/ 68580 h 70485"/>
                      <a:gd name="connsiteX5" fmla="*/ 5225 w 40467"/>
                      <a:gd name="connsiteY5" fmla="*/ 44767 h 70485"/>
                      <a:gd name="connsiteX6" fmla="*/ 3320 w 40467"/>
                      <a:gd name="connsiteY6" fmla="*/ 19050 h 70485"/>
                      <a:gd name="connsiteX7" fmla="*/ 4273 w 40467"/>
                      <a:gd name="connsiteY7" fmla="*/ 0 h 70485"/>
                      <a:gd name="connsiteX8" fmla="*/ 20465 w 40467"/>
                      <a:gd name="connsiteY8" fmla="*/ 4763 h 70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467" h="70485">
                        <a:moveTo>
                          <a:pt x="20465" y="4763"/>
                        </a:moveTo>
                        <a:cubicBezTo>
                          <a:pt x="22370" y="14288"/>
                          <a:pt x="29038" y="45720"/>
                          <a:pt x="32848" y="53340"/>
                        </a:cubicBezTo>
                        <a:cubicBezTo>
                          <a:pt x="34753" y="56198"/>
                          <a:pt x="36658" y="60008"/>
                          <a:pt x="40468" y="65723"/>
                        </a:cubicBezTo>
                        <a:cubicBezTo>
                          <a:pt x="40468" y="65723"/>
                          <a:pt x="31895" y="70485"/>
                          <a:pt x="30943" y="70485"/>
                        </a:cubicBezTo>
                        <a:cubicBezTo>
                          <a:pt x="29990" y="70485"/>
                          <a:pt x="14750" y="68580"/>
                          <a:pt x="14750" y="68580"/>
                        </a:cubicBezTo>
                        <a:cubicBezTo>
                          <a:pt x="14750" y="68580"/>
                          <a:pt x="5225" y="45720"/>
                          <a:pt x="5225" y="44767"/>
                        </a:cubicBezTo>
                        <a:cubicBezTo>
                          <a:pt x="3320" y="29527"/>
                          <a:pt x="-4300" y="31433"/>
                          <a:pt x="3320" y="19050"/>
                        </a:cubicBezTo>
                        <a:cubicBezTo>
                          <a:pt x="7130" y="13335"/>
                          <a:pt x="5225" y="6667"/>
                          <a:pt x="4273" y="0"/>
                        </a:cubicBezTo>
                        <a:lnTo>
                          <a:pt x="20465" y="4763"/>
                        </a:lnTo>
                        <a:close/>
                      </a:path>
                    </a:pathLst>
                  </a:custGeom>
                  <a:solidFill>
                    <a:srgbClr val="F0C17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8" name="Freeform: Shape 787">
                    <a:extLst>
                      <a:ext uri="{FF2B5EF4-FFF2-40B4-BE49-F238E27FC236}">
                        <a16:creationId xmlns:a16="http://schemas.microsoft.com/office/drawing/2014/main" id="{06710411-E312-76F8-B05E-749B4973D63F}"/>
                      </a:ext>
                    </a:extLst>
                  </p:cNvPr>
                  <p:cNvSpPr/>
                  <p:nvPr/>
                </p:nvSpPr>
                <p:spPr>
                  <a:xfrm>
                    <a:off x="5822198" y="3789997"/>
                    <a:ext cx="45201" cy="57150"/>
                  </a:xfrm>
                  <a:custGeom>
                    <a:avLst/>
                    <a:gdLst>
                      <a:gd name="connsiteX0" fmla="*/ 38534 w 45201"/>
                      <a:gd name="connsiteY0" fmla="*/ 41910 h 57150"/>
                      <a:gd name="connsiteX1" fmla="*/ 45201 w 45201"/>
                      <a:gd name="connsiteY1" fmla="*/ 51435 h 57150"/>
                      <a:gd name="connsiteX2" fmla="*/ 33771 w 45201"/>
                      <a:gd name="connsiteY2" fmla="*/ 57150 h 57150"/>
                      <a:gd name="connsiteX3" fmla="*/ 17579 w 45201"/>
                      <a:gd name="connsiteY3" fmla="*/ 50482 h 57150"/>
                      <a:gd name="connsiteX4" fmla="*/ 8054 w 45201"/>
                      <a:gd name="connsiteY4" fmla="*/ 24765 h 57150"/>
                      <a:gd name="connsiteX5" fmla="*/ 10911 w 45201"/>
                      <a:gd name="connsiteY5" fmla="*/ 47625 h 57150"/>
                      <a:gd name="connsiteX6" fmla="*/ 9006 w 45201"/>
                      <a:gd name="connsiteY6" fmla="*/ 47625 h 57150"/>
                      <a:gd name="connsiteX7" fmla="*/ 3291 w 45201"/>
                      <a:gd name="connsiteY7" fmla="*/ 23813 h 57150"/>
                      <a:gd name="connsiteX8" fmla="*/ 434 w 45201"/>
                      <a:gd name="connsiteY8" fmla="*/ 17145 h 57150"/>
                      <a:gd name="connsiteX9" fmla="*/ 7101 w 45201"/>
                      <a:gd name="connsiteY9" fmla="*/ 0 h 57150"/>
                      <a:gd name="connsiteX10" fmla="*/ 29009 w 45201"/>
                      <a:gd name="connsiteY10" fmla="*/ 43815 h 57150"/>
                      <a:gd name="connsiteX11" fmla="*/ 38534 w 45201"/>
                      <a:gd name="connsiteY11" fmla="*/ 4191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201" h="57150">
                        <a:moveTo>
                          <a:pt x="38534" y="41910"/>
                        </a:moveTo>
                        <a:cubicBezTo>
                          <a:pt x="41391" y="47625"/>
                          <a:pt x="45201" y="48577"/>
                          <a:pt x="45201" y="51435"/>
                        </a:cubicBezTo>
                        <a:cubicBezTo>
                          <a:pt x="45201" y="56198"/>
                          <a:pt x="36629" y="57150"/>
                          <a:pt x="33771" y="57150"/>
                        </a:cubicBezTo>
                        <a:cubicBezTo>
                          <a:pt x="29009" y="57150"/>
                          <a:pt x="21389" y="54292"/>
                          <a:pt x="17579" y="50482"/>
                        </a:cubicBezTo>
                        <a:cubicBezTo>
                          <a:pt x="14721" y="40957"/>
                          <a:pt x="11864" y="33338"/>
                          <a:pt x="8054" y="24765"/>
                        </a:cubicBezTo>
                        <a:lnTo>
                          <a:pt x="10911" y="47625"/>
                        </a:lnTo>
                        <a:lnTo>
                          <a:pt x="9006" y="47625"/>
                        </a:lnTo>
                        <a:cubicBezTo>
                          <a:pt x="7101" y="40005"/>
                          <a:pt x="5196" y="30480"/>
                          <a:pt x="3291" y="23813"/>
                        </a:cubicBezTo>
                        <a:cubicBezTo>
                          <a:pt x="2339" y="20955"/>
                          <a:pt x="434" y="19050"/>
                          <a:pt x="434" y="17145"/>
                        </a:cubicBezTo>
                        <a:cubicBezTo>
                          <a:pt x="-1471" y="10477"/>
                          <a:pt x="3291" y="5715"/>
                          <a:pt x="7101" y="0"/>
                        </a:cubicBezTo>
                        <a:cubicBezTo>
                          <a:pt x="10911" y="11430"/>
                          <a:pt x="16626" y="39052"/>
                          <a:pt x="29009" y="43815"/>
                        </a:cubicBezTo>
                        <a:cubicBezTo>
                          <a:pt x="30914" y="45720"/>
                          <a:pt x="36629" y="43815"/>
                          <a:pt x="38534" y="41910"/>
                        </a:cubicBezTo>
                        <a:close/>
                      </a:path>
                    </a:pathLst>
                  </a:custGeom>
                  <a:solidFill>
                    <a:srgbClr val="0428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89" name="Freeform: Shape 788">
                    <a:extLst>
                      <a:ext uri="{FF2B5EF4-FFF2-40B4-BE49-F238E27FC236}">
                        <a16:creationId xmlns:a16="http://schemas.microsoft.com/office/drawing/2014/main" id="{6D7B5736-508D-01C7-38E0-E6C4AF0F903B}"/>
                      </a:ext>
                    </a:extLst>
                  </p:cNvPr>
                  <p:cNvSpPr/>
                  <p:nvPr/>
                </p:nvSpPr>
                <p:spPr>
                  <a:xfrm>
                    <a:off x="5739764" y="3526154"/>
                    <a:ext cx="61520" cy="71438"/>
                  </a:xfrm>
                  <a:custGeom>
                    <a:avLst/>
                    <a:gdLst>
                      <a:gd name="connsiteX0" fmla="*/ 0 w 61520"/>
                      <a:gd name="connsiteY0" fmla="*/ 0 h 71438"/>
                      <a:gd name="connsiteX1" fmla="*/ 46673 w 61520"/>
                      <a:gd name="connsiteY1" fmla="*/ 41910 h 71438"/>
                      <a:gd name="connsiteX2" fmla="*/ 60960 w 61520"/>
                      <a:gd name="connsiteY2" fmla="*/ 65723 h 71438"/>
                      <a:gd name="connsiteX3" fmla="*/ 27623 w 61520"/>
                      <a:gd name="connsiteY3" fmla="*/ 57150 h 71438"/>
                      <a:gd name="connsiteX4" fmla="*/ 27623 w 61520"/>
                      <a:gd name="connsiteY4" fmla="*/ 47625 h 71438"/>
                      <a:gd name="connsiteX5" fmla="*/ 15240 w 61520"/>
                      <a:gd name="connsiteY5" fmla="*/ 18098 h 71438"/>
                      <a:gd name="connsiteX6" fmla="*/ 3810 w 61520"/>
                      <a:gd name="connsiteY6" fmla="*/ 1905 h 71438"/>
                      <a:gd name="connsiteX7" fmla="*/ 0 w 61520"/>
                      <a:gd name="connsiteY7" fmla="*/ 0 h 71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520" h="71438">
                        <a:moveTo>
                          <a:pt x="0" y="0"/>
                        </a:moveTo>
                        <a:cubicBezTo>
                          <a:pt x="9525" y="953"/>
                          <a:pt x="34290" y="28575"/>
                          <a:pt x="46673" y="41910"/>
                        </a:cubicBezTo>
                        <a:cubicBezTo>
                          <a:pt x="55245" y="50483"/>
                          <a:pt x="63818" y="60960"/>
                          <a:pt x="60960" y="65723"/>
                        </a:cubicBezTo>
                        <a:cubicBezTo>
                          <a:pt x="50483" y="80010"/>
                          <a:pt x="35243" y="63818"/>
                          <a:pt x="27623" y="57150"/>
                        </a:cubicBezTo>
                        <a:cubicBezTo>
                          <a:pt x="28575" y="53340"/>
                          <a:pt x="28575" y="50483"/>
                          <a:pt x="27623" y="47625"/>
                        </a:cubicBezTo>
                        <a:cubicBezTo>
                          <a:pt x="26670" y="39053"/>
                          <a:pt x="20955" y="28575"/>
                          <a:pt x="15240" y="18098"/>
                        </a:cubicBezTo>
                        <a:cubicBezTo>
                          <a:pt x="12383" y="12383"/>
                          <a:pt x="7620" y="4763"/>
                          <a:pt x="3810" y="1905"/>
                        </a:cubicBezTo>
                        <a:cubicBezTo>
                          <a:pt x="2858" y="953"/>
                          <a:pt x="953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CBBEC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637" name="Graphic 3">
                <a:extLst>
                  <a:ext uri="{FF2B5EF4-FFF2-40B4-BE49-F238E27FC236}">
                    <a16:creationId xmlns:a16="http://schemas.microsoft.com/office/drawing/2014/main" id="{3180FC43-993C-29DC-A8B0-4390B7FDA3B8}"/>
                  </a:ext>
                </a:extLst>
              </p:cNvPr>
              <p:cNvGrpSpPr/>
              <p:nvPr/>
            </p:nvGrpSpPr>
            <p:grpSpPr>
              <a:xfrm>
                <a:off x="5956560" y="3813271"/>
                <a:ext cx="213019" cy="228185"/>
                <a:chOff x="5956560" y="3813271"/>
                <a:chExt cx="213019" cy="228185"/>
              </a:xfrm>
            </p:grpSpPr>
            <p:grpSp>
              <p:nvGrpSpPr>
                <p:cNvPr id="745" name="Graphic 3">
                  <a:extLst>
                    <a:ext uri="{FF2B5EF4-FFF2-40B4-BE49-F238E27FC236}">
                      <a16:creationId xmlns:a16="http://schemas.microsoft.com/office/drawing/2014/main" id="{B758E949-A399-9C76-194B-BEC2E1315122}"/>
                    </a:ext>
                  </a:extLst>
                </p:cNvPr>
                <p:cNvGrpSpPr/>
                <p:nvPr/>
              </p:nvGrpSpPr>
              <p:grpSpPr>
                <a:xfrm>
                  <a:off x="5956691" y="3813271"/>
                  <a:ext cx="212888" cy="228185"/>
                  <a:chOff x="5956691" y="3813271"/>
                  <a:chExt cx="212888" cy="228185"/>
                </a:xfrm>
              </p:grpSpPr>
              <p:grpSp>
                <p:nvGrpSpPr>
                  <p:cNvPr id="747" name="Graphic 3">
                    <a:extLst>
                      <a:ext uri="{FF2B5EF4-FFF2-40B4-BE49-F238E27FC236}">
                        <a16:creationId xmlns:a16="http://schemas.microsoft.com/office/drawing/2014/main" id="{C4D87128-E1A1-9EC4-B148-A6AEF90DD309}"/>
                      </a:ext>
                    </a:extLst>
                  </p:cNvPr>
                  <p:cNvGrpSpPr/>
                  <p:nvPr/>
                </p:nvGrpSpPr>
                <p:grpSpPr>
                  <a:xfrm>
                    <a:off x="5956691" y="3829049"/>
                    <a:ext cx="118352" cy="175902"/>
                    <a:chOff x="5956691" y="3829049"/>
                    <a:chExt cx="118352" cy="175902"/>
                  </a:xfrm>
                </p:grpSpPr>
                <p:grpSp>
                  <p:nvGrpSpPr>
                    <p:cNvPr id="765" name="Graphic 3">
                      <a:extLst>
                        <a:ext uri="{FF2B5EF4-FFF2-40B4-BE49-F238E27FC236}">
                          <a16:creationId xmlns:a16="http://schemas.microsoft.com/office/drawing/2014/main" id="{01E9CC22-5D85-7576-2829-8772448EE1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91990" y="3829049"/>
                      <a:ext cx="83054" cy="155611"/>
                      <a:chOff x="5991990" y="3829049"/>
                      <a:chExt cx="83054" cy="155611"/>
                    </a:xfrm>
                  </p:grpSpPr>
                  <p:sp>
                    <p:nvSpPr>
                      <p:cNvPr id="770" name="Freeform: Shape 769">
                        <a:extLst>
                          <a:ext uri="{FF2B5EF4-FFF2-40B4-BE49-F238E27FC236}">
                            <a16:creationId xmlns:a16="http://schemas.microsoft.com/office/drawing/2014/main" id="{1F1FAFB1-8EA9-8B58-D028-60DF38C7E5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91990" y="3936576"/>
                        <a:ext cx="76386" cy="48085"/>
                      </a:xfrm>
                      <a:custGeom>
                        <a:avLst/>
                        <a:gdLst>
                          <a:gd name="connsiteX0" fmla="*/ 61147 w 76386"/>
                          <a:gd name="connsiteY0" fmla="*/ 9631 h 48085"/>
                          <a:gd name="connsiteX1" fmla="*/ 76387 w 76386"/>
                          <a:gd name="connsiteY1" fmla="*/ 21061 h 48085"/>
                          <a:gd name="connsiteX2" fmla="*/ 70672 w 76386"/>
                          <a:gd name="connsiteY2" fmla="*/ 45826 h 48085"/>
                          <a:gd name="connsiteX3" fmla="*/ 45907 w 76386"/>
                          <a:gd name="connsiteY3" fmla="*/ 43921 h 48085"/>
                          <a:gd name="connsiteX4" fmla="*/ 44002 w 76386"/>
                          <a:gd name="connsiteY4" fmla="*/ 38206 h 48085"/>
                          <a:gd name="connsiteX5" fmla="*/ 31619 w 76386"/>
                          <a:gd name="connsiteY5" fmla="*/ 35348 h 48085"/>
                          <a:gd name="connsiteX6" fmla="*/ 187 w 76386"/>
                          <a:gd name="connsiteY6" fmla="*/ 7726 h 48085"/>
                          <a:gd name="connsiteX7" fmla="*/ 4949 w 76386"/>
                          <a:gd name="connsiteY7" fmla="*/ 106 h 48085"/>
                          <a:gd name="connsiteX8" fmla="*/ 38287 w 76386"/>
                          <a:gd name="connsiteY8" fmla="*/ 5821 h 48085"/>
                          <a:gd name="connsiteX9" fmla="*/ 61147 w 76386"/>
                          <a:gd name="connsiteY9" fmla="*/ 9631 h 480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6386" h="48085">
                            <a:moveTo>
                              <a:pt x="61147" y="9631"/>
                            </a:moveTo>
                            <a:lnTo>
                              <a:pt x="76387" y="21061"/>
                            </a:lnTo>
                            <a:cubicBezTo>
                              <a:pt x="76387" y="35348"/>
                              <a:pt x="76387" y="42016"/>
                              <a:pt x="70672" y="45826"/>
                            </a:cubicBezTo>
                            <a:cubicBezTo>
                              <a:pt x="64004" y="50588"/>
                              <a:pt x="53527" y="46778"/>
                              <a:pt x="45907" y="43921"/>
                            </a:cubicBezTo>
                            <a:lnTo>
                              <a:pt x="44002" y="38206"/>
                            </a:lnTo>
                            <a:cubicBezTo>
                              <a:pt x="37334" y="37253"/>
                              <a:pt x="39239" y="39158"/>
                              <a:pt x="31619" y="35348"/>
                            </a:cubicBezTo>
                            <a:cubicBezTo>
                              <a:pt x="20189" y="28681"/>
                              <a:pt x="3044" y="19156"/>
                              <a:pt x="187" y="7726"/>
                            </a:cubicBezTo>
                            <a:cubicBezTo>
                              <a:pt x="-766" y="4868"/>
                              <a:pt x="2092" y="-847"/>
                              <a:pt x="4949" y="106"/>
                            </a:cubicBezTo>
                            <a:lnTo>
                              <a:pt x="38287" y="5821"/>
                            </a:lnTo>
                            <a:lnTo>
                              <a:pt x="61147" y="9631"/>
                            </a:lnTo>
                            <a:close/>
                          </a:path>
                        </a:pathLst>
                      </a:custGeom>
                      <a:solidFill>
                        <a:srgbClr val="041D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771" name="Freeform: Shape 770">
                        <a:extLst>
                          <a:ext uri="{FF2B5EF4-FFF2-40B4-BE49-F238E27FC236}">
                            <a16:creationId xmlns:a16="http://schemas.microsoft.com/office/drawing/2014/main" id="{6187EDE5-8879-8F66-95D0-5F0B32521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1704" y="3829049"/>
                        <a:ext cx="53340" cy="135834"/>
                      </a:xfrm>
                      <a:custGeom>
                        <a:avLst/>
                        <a:gdLst>
                          <a:gd name="connsiteX0" fmla="*/ 53340 w 53340"/>
                          <a:gd name="connsiteY0" fmla="*/ 26670 h 135834"/>
                          <a:gd name="connsiteX1" fmla="*/ 47625 w 53340"/>
                          <a:gd name="connsiteY1" fmla="*/ 133350 h 135834"/>
                          <a:gd name="connsiteX2" fmla="*/ 47625 w 53340"/>
                          <a:gd name="connsiteY2" fmla="*/ 133350 h 135834"/>
                          <a:gd name="connsiteX3" fmla="*/ 46673 w 53340"/>
                          <a:gd name="connsiteY3" fmla="*/ 135255 h 135834"/>
                          <a:gd name="connsiteX4" fmla="*/ 20003 w 53340"/>
                          <a:gd name="connsiteY4" fmla="*/ 127635 h 135834"/>
                          <a:gd name="connsiteX5" fmla="*/ 9525 w 53340"/>
                          <a:gd name="connsiteY5" fmla="*/ 120015 h 135834"/>
                          <a:gd name="connsiteX6" fmla="*/ 5715 w 53340"/>
                          <a:gd name="connsiteY6" fmla="*/ 117158 h 135834"/>
                          <a:gd name="connsiteX7" fmla="*/ 0 w 53340"/>
                          <a:gd name="connsiteY7" fmla="*/ 0 h 135834"/>
                          <a:gd name="connsiteX8" fmla="*/ 53340 w 53340"/>
                          <a:gd name="connsiteY8" fmla="*/ 26670 h 1358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3340" h="135834">
                            <a:moveTo>
                              <a:pt x="53340" y="26670"/>
                            </a:moveTo>
                            <a:lnTo>
                              <a:pt x="47625" y="133350"/>
                            </a:lnTo>
                            <a:lnTo>
                              <a:pt x="47625" y="133350"/>
                            </a:lnTo>
                            <a:cubicBezTo>
                              <a:pt x="47625" y="134303"/>
                              <a:pt x="47625" y="135255"/>
                              <a:pt x="46673" y="135255"/>
                            </a:cubicBezTo>
                            <a:cubicBezTo>
                              <a:pt x="42863" y="137160"/>
                              <a:pt x="31433" y="134303"/>
                              <a:pt x="20003" y="127635"/>
                            </a:cubicBezTo>
                            <a:cubicBezTo>
                              <a:pt x="15240" y="124778"/>
                              <a:pt x="11430" y="121920"/>
                              <a:pt x="9525" y="120015"/>
                            </a:cubicBezTo>
                            <a:cubicBezTo>
                              <a:pt x="8573" y="119063"/>
                              <a:pt x="6668" y="118110"/>
                              <a:pt x="5715" y="117158"/>
                            </a:cubicBezTo>
                            <a:lnTo>
                              <a:pt x="0" y="0"/>
                            </a:lnTo>
                            <a:lnTo>
                              <a:pt x="53340" y="26670"/>
                            </a:lnTo>
                            <a:close/>
                          </a:path>
                        </a:pathLst>
                      </a:custGeom>
                      <a:solidFill>
                        <a:srgbClr val="25232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</p:grpSp>
                <p:sp>
                  <p:nvSpPr>
                    <p:cNvPr id="766" name="Freeform: Shape 765">
                      <a:extLst>
                        <a:ext uri="{FF2B5EF4-FFF2-40B4-BE49-F238E27FC236}">
                          <a16:creationId xmlns:a16="http://schemas.microsoft.com/office/drawing/2014/main" id="{A70A9FE5-BE13-C225-B5C6-A086430E87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1803" y="3939539"/>
                      <a:ext cx="74668" cy="44169"/>
                    </a:xfrm>
                    <a:custGeom>
                      <a:avLst/>
                      <a:gdLst>
                        <a:gd name="connsiteX0" fmla="*/ 74669 w 74668"/>
                        <a:gd name="connsiteY0" fmla="*/ 36195 h 44169"/>
                        <a:gd name="connsiteX1" fmla="*/ 70859 w 74668"/>
                        <a:gd name="connsiteY1" fmla="*/ 41910 h 44169"/>
                        <a:gd name="connsiteX2" fmla="*/ 46094 w 74668"/>
                        <a:gd name="connsiteY2" fmla="*/ 40005 h 44169"/>
                        <a:gd name="connsiteX3" fmla="*/ 44189 w 74668"/>
                        <a:gd name="connsiteY3" fmla="*/ 35242 h 44169"/>
                        <a:gd name="connsiteX4" fmla="*/ 27996 w 74668"/>
                        <a:gd name="connsiteY4" fmla="*/ 30480 h 44169"/>
                        <a:gd name="connsiteX5" fmla="*/ 374 w 74668"/>
                        <a:gd name="connsiteY5" fmla="*/ 6667 h 44169"/>
                        <a:gd name="connsiteX6" fmla="*/ 2279 w 74668"/>
                        <a:gd name="connsiteY6" fmla="*/ 0 h 44169"/>
                        <a:gd name="connsiteX7" fmla="*/ 2279 w 74668"/>
                        <a:gd name="connsiteY7" fmla="*/ 2857 h 44169"/>
                        <a:gd name="connsiteX8" fmla="*/ 29901 w 74668"/>
                        <a:gd name="connsiteY8" fmla="*/ 26670 h 44169"/>
                        <a:gd name="connsiteX9" fmla="*/ 46094 w 74668"/>
                        <a:gd name="connsiteY9" fmla="*/ 31432 h 44169"/>
                        <a:gd name="connsiteX10" fmla="*/ 47999 w 74668"/>
                        <a:gd name="connsiteY10" fmla="*/ 37147 h 44169"/>
                        <a:gd name="connsiteX11" fmla="*/ 72764 w 74668"/>
                        <a:gd name="connsiteY11" fmla="*/ 39052 h 44169"/>
                        <a:gd name="connsiteX12" fmla="*/ 74669 w 74668"/>
                        <a:gd name="connsiteY12" fmla="*/ 36195 h 44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4668" h="44169">
                          <a:moveTo>
                            <a:pt x="74669" y="36195"/>
                          </a:moveTo>
                          <a:cubicBezTo>
                            <a:pt x="73716" y="39052"/>
                            <a:pt x="72764" y="40957"/>
                            <a:pt x="70859" y="41910"/>
                          </a:cubicBezTo>
                          <a:cubicBezTo>
                            <a:pt x="64191" y="46672"/>
                            <a:pt x="52761" y="42863"/>
                            <a:pt x="46094" y="40005"/>
                          </a:cubicBezTo>
                          <a:lnTo>
                            <a:pt x="44189" y="35242"/>
                          </a:lnTo>
                          <a:cubicBezTo>
                            <a:pt x="34664" y="34290"/>
                            <a:pt x="37521" y="36195"/>
                            <a:pt x="27996" y="30480"/>
                          </a:cubicBezTo>
                          <a:cubicBezTo>
                            <a:pt x="16566" y="24765"/>
                            <a:pt x="3231" y="16192"/>
                            <a:pt x="374" y="6667"/>
                          </a:cubicBezTo>
                          <a:cubicBezTo>
                            <a:pt x="-579" y="4763"/>
                            <a:pt x="374" y="952"/>
                            <a:pt x="2279" y="0"/>
                          </a:cubicBezTo>
                          <a:cubicBezTo>
                            <a:pt x="2279" y="952"/>
                            <a:pt x="2279" y="1905"/>
                            <a:pt x="2279" y="2857"/>
                          </a:cubicBezTo>
                          <a:cubicBezTo>
                            <a:pt x="5136" y="13335"/>
                            <a:pt x="18471" y="20955"/>
                            <a:pt x="29901" y="26670"/>
                          </a:cubicBezTo>
                          <a:cubicBezTo>
                            <a:pt x="39426" y="31432"/>
                            <a:pt x="36569" y="30480"/>
                            <a:pt x="46094" y="31432"/>
                          </a:cubicBezTo>
                          <a:lnTo>
                            <a:pt x="47999" y="37147"/>
                          </a:lnTo>
                          <a:cubicBezTo>
                            <a:pt x="54666" y="40005"/>
                            <a:pt x="66096" y="43815"/>
                            <a:pt x="72764" y="39052"/>
                          </a:cubicBezTo>
                          <a:cubicBezTo>
                            <a:pt x="73716" y="37147"/>
                            <a:pt x="74669" y="37147"/>
                            <a:pt x="74669" y="36195"/>
                          </a:cubicBezTo>
                          <a:close/>
                        </a:path>
                      </a:pathLst>
                    </a:custGeom>
                    <a:solidFill>
                      <a:srgbClr val="D0DBD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grpSp>
                  <p:nvGrpSpPr>
                    <p:cNvPr id="767" name="Graphic 3">
                      <a:extLst>
                        <a:ext uri="{FF2B5EF4-FFF2-40B4-BE49-F238E27FC236}">
                          <a16:creationId xmlns:a16="http://schemas.microsoft.com/office/drawing/2014/main" id="{4900E809-74D8-0104-FF75-659544FEA0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56691" y="3832171"/>
                      <a:ext cx="82157" cy="172779"/>
                      <a:chOff x="5956691" y="3832171"/>
                      <a:chExt cx="82157" cy="172779"/>
                    </a:xfrm>
                  </p:grpSpPr>
                  <p:sp>
                    <p:nvSpPr>
                      <p:cNvPr id="768" name="Freeform: Shape 767">
                        <a:extLst>
                          <a:ext uri="{FF2B5EF4-FFF2-40B4-BE49-F238E27FC236}">
                            <a16:creationId xmlns:a16="http://schemas.microsoft.com/office/drawing/2014/main" id="{A64A9FEC-B48D-73D2-6C1C-6E8176221A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56691" y="3959436"/>
                        <a:ext cx="75549" cy="45515"/>
                      </a:xfrm>
                      <a:custGeom>
                        <a:avLst/>
                        <a:gdLst>
                          <a:gd name="connsiteX0" fmla="*/ 60250 w 75549"/>
                          <a:gd name="connsiteY0" fmla="*/ 7726 h 45515"/>
                          <a:gd name="connsiteX1" fmla="*/ 75490 w 75549"/>
                          <a:gd name="connsiteY1" fmla="*/ 18203 h 45515"/>
                          <a:gd name="connsiteX2" fmla="*/ 70728 w 75549"/>
                          <a:gd name="connsiteY2" fmla="*/ 42968 h 45515"/>
                          <a:gd name="connsiteX3" fmla="*/ 45963 w 75549"/>
                          <a:gd name="connsiteY3" fmla="*/ 42016 h 45515"/>
                          <a:gd name="connsiteX4" fmla="*/ 44058 w 75549"/>
                          <a:gd name="connsiteY4" fmla="*/ 36301 h 45515"/>
                          <a:gd name="connsiteX5" fmla="*/ 27865 w 75549"/>
                          <a:gd name="connsiteY5" fmla="*/ 31538 h 45515"/>
                          <a:gd name="connsiteX6" fmla="*/ 243 w 75549"/>
                          <a:gd name="connsiteY6" fmla="*/ 7726 h 45515"/>
                          <a:gd name="connsiteX7" fmla="*/ 5005 w 75549"/>
                          <a:gd name="connsiteY7" fmla="*/ 106 h 45515"/>
                          <a:gd name="connsiteX8" fmla="*/ 38343 w 75549"/>
                          <a:gd name="connsiteY8" fmla="*/ 3916 h 45515"/>
                          <a:gd name="connsiteX9" fmla="*/ 60250 w 75549"/>
                          <a:gd name="connsiteY9" fmla="*/ 7726 h 455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75549" h="45515">
                            <a:moveTo>
                              <a:pt x="60250" y="7726"/>
                            </a:moveTo>
                            <a:lnTo>
                              <a:pt x="75490" y="18203"/>
                            </a:lnTo>
                            <a:cubicBezTo>
                              <a:pt x="75490" y="32491"/>
                              <a:pt x="76443" y="39158"/>
                              <a:pt x="70728" y="42968"/>
                            </a:cubicBezTo>
                            <a:cubicBezTo>
                              <a:pt x="64060" y="47731"/>
                              <a:pt x="53583" y="44873"/>
                              <a:pt x="45963" y="42016"/>
                            </a:cubicBezTo>
                            <a:lnTo>
                              <a:pt x="44058" y="36301"/>
                            </a:lnTo>
                            <a:cubicBezTo>
                              <a:pt x="34533" y="35348"/>
                              <a:pt x="37390" y="37253"/>
                              <a:pt x="27865" y="31538"/>
                            </a:cubicBezTo>
                            <a:cubicBezTo>
                              <a:pt x="16435" y="25823"/>
                              <a:pt x="3100" y="17251"/>
                              <a:pt x="243" y="7726"/>
                            </a:cubicBezTo>
                            <a:cubicBezTo>
                              <a:pt x="-710" y="4868"/>
                              <a:pt x="1195" y="-847"/>
                              <a:pt x="5005" y="106"/>
                            </a:cubicBezTo>
                            <a:lnTo>
                              <a:pt x="38343" y="3916"/>
                            </a:lnTo>
                            <a:lnTo>
                              <a:pt x="60250" y="7726"/>
                            </a:lnTo>
                            <a:close/>
                          </a:path>
                        </a:pathLst>
                      </a:custGeom>
                      <a:solidFill>
                        <a:srgbClr val="08355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769" name="Freeform: Shape 768">
                        <a:extLst>
                          <a:ext uri="{FF2B5EF4-FFF2-40B4-BE49-F238E27FC236}">
                            <a16:creationId xmlns:a16="http://schemas.microsoft.com/office/drawing/2014/main" id="{A09CB4A7-5670-D349-23C6-2D5322B047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91224" y="3832171"/>
                        <a:ext cx="47625" cy="153667"/>
                      </a:xfrm>
                      <a:custGeom>
                        <a:avLst/>
                        <a:gdLst>
                          <a:gd name="connsiteX0" fmla="*/ 47625 w 47625"/>
                          <a:gd name="connsiteY0" fmla="*/ 17833 h 153667"/>
                          <a:gd name="connsiteX1" fmla="*/ 45720 w 47625"/>
                          <a:gd name="connsiteY1" fmla="*/ 46408 h 153667"/>
                          <a:gd name="connsiteX2" fmla="*/ 42863 w 47625"/>
                          <a:gd name="connsiteY2" fmla="*/ 151183 h 153667"/>
                          <a:gd name="connsiteX3" fmla="*/ 42863 w 47625"/>
                          <a:gd name="connsiteY3" fmla="*/ 151183 h 153667"/>
                          <a:gd name="connsiteX4" fmla="*/ 41910 w 47625"/>
                          <a:gd name="connsiteY4" fmla="*/ 153088 h 153667"/>
                          <a:gd name="connsiteX5" fmla="*/ 15240 w 47625"/>
                          <a:gd name="connsiteY5" fmla="*/ 145468 h 153667"/>
                          <a:gd name="connsiteX6" fmla="*/ 952 w 47625"/>
                          <a:gd name="connsiteY6" fmla="*/ 130228 h 153667"/>
                          <a:gd name="connsiteX7" fmla="*/ 0 w 47625"/>
                          <a:gd name="connsiteY7" fmla="*/ 15928 h 153667"/>
                          <a:gd name="connsiteX8" fmla="*/ 47625 w 47625"/>
                          <a:gd name="connsiteY8" fmla="*/ 17833 h 153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7625" h="153667">
                            <a:moveTo>
                              <a:pt x="47625" y="17833"/>
                            </a:moveTo>
                            <a:cubicBezTo>
                              <a:pt x="46673" y="27358"/>
                              <a:pt x="46673" y="36883"/>
                              <a:pt x="45720" y="46408"/>
                            </a:cubicBezTo>
                            <a:lnTo>
                              <a:pt x="42863" y="151183"/>
                            </a:lnTo>
                            <a:lnTo>
                              <a:pt x="42863" y="151183"/>
                            </a:lnTo>
                            <a:cubicBezTo>
                              <a:pt x="42863" y="152135"/>
                              <a:pt x="42863" y="152135"/>
                              <a:pt x="41910" y="153088"/>
                            </a:cubicBezTo>
                            <a:cubicBezTo>
                              <a:pt x="38100" y="154993"/>
                              <a:pt x="26670" y="152135"/>
                              <a:pt x="15240" y="145468"/>
                            </a:cubicBezTo>
                            <a:cubicBezTo>
                              <a:pt x="4763" y="139753"/>
                              <a:pt x="-952" y="133085"/>
                              <a:pt x="952" y="130228"/>
                            </a:cubicBezTo>
                            <a:lnTo>
                              <a:pt x="0" y="15928"/>
                            </a:lnTo>
                            <a:cubicBezTo>
                              <a:pt x="952" y="-7885"/>
                              <a:pt x="47625" y="-3122"/>
                              <a:pt x="47625" y="17833"/>
                            </a:cubicBezTo>
                            <a:close/>
                          </a:path>
                        </a:pathLst>
                      </a:custGeom>
                      <a:solidFill>
                        <a:srgbClr val="33303B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</p:grpSp>
              </p:grpSp>
              <p:grpSp>
                <p:nvGrpSpPr>
                  <p:cNvPr id="748" name="Graphic 3">
                    <a:extLst>
                      <a:ext uri="{FF2B5EF4-FFF2-40B4-BE49-F238E27FC236}">
                        <a16:creationId xmlns:a16="http://schemas.microsoft.com/office/drawing/2014/main" id="{F13606D8-3629-D42E-67E7-2362CF80FCB9}"/>
                      </a:ext>
                    </a:extLst>
                  </p:cNvPr>
                  <p:cNvGrpSpPr/>
                  <p:nvPr/>
                </p:nvGrpSpPr>
                <p:grpSpPr>
                  <a:xfrm>
                    <a:off x="6009322" y="3841908"/>
                    <a:ext cx="160258" cy="199548"/>
                    <a:chOff x="6009322" y="3841908"/>
                    <a:chExt cx="160258" cy="199548"/>
                  </a:xfrm>
                </p:grpSpPr>
                <p:grpSp>
                  <p:nvGrpSpPr>
                    <p:cNvPr id="751" name="Graphic 3">
                      <a:extLst>
                        <a:ext uri="{FF2B5EF4-FFF2-40B4-BE49-F238E27FC236}">
                          <a16:creationId xmlns:a16="http://schemas.microsoft.com/office/drawing/2014/main" id="{322F483A-475E-927B-CFEC-C752E025EC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37420" y="3975972"/>
                      <a:ext cx="104298" cy="65484"/>
                      <a:chOff x="6037420" y="3975972"/>
                      <a:chExt cx="104298" cy="65484"/>
                    </a:xfrm>
                  </p:grpSpPr>
                  <p:sp>
                    <p:nvSpPr>
                      <p:cNvPr id="762" name="Freeform: Shape 761">
                        <a:extLst>
                          <a:ext uri="{FF2B5EF4-FFF2-40B4-BE49-F238E27FC236}">
                            <a16:creationId xmlns:a16="http://schemas.microsoft.com/office/drawing/2014/main" id="{8FF98F49-0A8D-9510-3EBD-E7386EE45C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37897" y="4007166"/>
                        <a:ext cx="42862" cy="33337"/>
                      </a:xfrm>
                      <a:custGeom>
                        <a:avLst/>
                        <a:gdLst>
                          <a:gd name="connsiteX0" fmla="*/ 0 w 42862"/>
                          <a:gd name="connsiteY0" fmla="*/ 0 h 33337"/>
                          <a:gd name="connsiteX1" fmla="*/ 0 w 42862"/>
                          <a:gd name="connsiteY1" fmla="*/ 0 h 33337"/>
                          <a:gd name="connsiteX2" fmla="*/ 0 w 42862"/>
                          <a:gd name="connsiteY2" fmla="*/ 0 h 33337"/>
                          <a:gd name="connsiteX3" fmla="*/ 0 w 42862"/>
                          <a:gd name="connsiteY3" fmla="*/ 953 h 33337"/>
                          <a:gd name="connsiteX4" fmla="*/ 0 w 42862"/>
                          <a:gd name="connsiteY4" fmla="*/ 953 h 33337"/>
                          <a:gd name="connsiteX5" fmla="*/ 0 w 42862"/>
                          <a:gd name="connsiteY5" fmla="*/ 1905 h 33337"/>
                          <a:gd name="connsiteX6" fmla="*/ 0 w 42862"/>
                          <a:gd name="connsiteY6" fmla="*/ 1905 h 33337"/>
                          <a:gd name="connsiteX7" fmla="*/ 0 w 42862"/>
                          <a:gd name="connsiteY7" fmla="*/ 1905 h 33337"/>
                          <a:gd name="connsiteX8" fmla="*/ 42863 w 42862"/>
                          <a:gd name="connsiteY8" fmla="*/ 26670 h 33337"/>
                          <a:gd name="connsiteX9" fmla="*/ 42863 w 42862"/>
                          <a:gd name="connsiteY9" fmla="*/ 33338 h 33337"/>
                          <a:gd name="connsiteX10" fmla="*/ 0 w 42862"/>
                          <a:gd name="connsiteY10" fmla="*/ 8573 h 33337"/>
                          <a:gd name="connsiteX11" fmla="*/ 0 w 42862"/>
                          <a:gd name="connsiteY11" fmla="*/ 8573 h 33337"/>
                          <a:gd name="connsiteX12" fmla="*/ 0 w 42862"/>
                          <a:gd name="connsiteY12" fmla="*/ 8573 h 33337"/>
                          <a:gd name="connsiteX13" fmla="*/ 0 w 42862"/>
                          <a:gd name="connsiteY13" fmla="*/ 8573 h 33337"/>
                          <a:gd name="connsiteX14" fmla="*/ 0 w 42862"/>
                          <a:gd name="connsiteY14" fmla="*/ 8573 h 33337"/>
                          <a:gd name="connsiteX15" fmla="*/ 0 w 42862"/>
                          <a:gd name="connsiteY15" fmla="*/ 8573 h 33337"/>
                          <a:gd name="connsiteX16" fmla="*/ 0 w 42862"/>
                          <a:gd name="connsiteY16" fmla="*/ 8573 h 33337"/>
                          <a:gd name="connsiteX17" fmla="*/ 0 w 42862"/>
                          <a:gd name="connsiteY17" fmla="*/ 8573 h 33337"/>
                          <a:gd name="connsiteX18" fmla="*/ 0 w 42862"/>
                          <a:gd name="connsiteY18" fmla="*/ 8573 h 33337"/>
                          <a:gd name="connsiteX19" fmla="*/ 0 w 42862"/>
                          <a:gd name="connsiteY19" fmla="*/ 8573 h 33337"/>
                          <a:gd name="connsiteX20" fmla="*/ 0 w 42862"/>
                          <a:gd name="connsiteY20" fmla="*/ 8573 h 33337"/>
                          <a:gd name="connsiteX21" fmla="*/ 0 w 42862"/>
                          <a:gd name="connsiteY21" fmla="*/ 8573 h 33337"/>
                          <a:gd name="connsiteX22" fmla="*/ 0 w 42862"/>
                          <a:gd name="connsiteY22" fmla="*/ 8573 h 33337"/>
                          <a:gd name="connsiteX23" fmla="*/ 0 w 42862"/>
                          <a:gd name="connsiteY23" fmla="*/ 8573 h 33337"/>
                          <a:gd name="connsiteX24" fmla="*/ 0 w 42862"/>
                          <a:gd name="connsiteY24" fmla="*/ 8573 h 33337"/>
                          <a:gd name="connsiteX25" fmla="*/ 0 w 42862"/>
                          <a:gd name="connsiteY25" fmla="*/ 8573 h 33337"/>
                          <a:gd name="connsiteX26" fmla="*/ 0 w 42862"/>
                          <a:gd name="connsiteY26" fmla="*/ 0 h 333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42862" h="33337">
                            <a:moveTo>
                              <a:pt x="0" y="0"/>
                            </a:moveTo>
                            <a:cubicBezTo>
                              <a:pt x="0" y="953"/>
                              <a:pt x="0" y="953"/>
                              <a:pt x="0" y="0"/>
                            </a:cubicBezTo>
                            <a:cubicBezTo>
                              <a:pt x="0" y="953"/>
                              <a:pt x="0" y="953"/>
                              <a:pt x="0" y="0"/>
                            </a:cubicBezTo>
                            <a:cubicBezTo>
                              <a:pt x="0" y="953"/>
                              <a:pt x="0" y="953"/>
                              <a:pt x="0" y="953"/>
                            </a:cubicBezTo>
                            <a:cubicBezTo>
                              <a:pt x="0" y="953"/>
                              <a:pt x="0" y="953"/>
                              <a:pt x="0" y="953"/>
                            </a:cubicBezTo>
                            <a:cubicBezTo>
                              <a:pt x="0" y="953"/>
                              <a:pt x="0" y="953"/>
                              <a:pt x="0" y="1905"/>
                            </a:cubicBezTo>
                            <a:cubicBezTo>
                              <a:pt x="0" y="1905"/>
                              <a:pt x="0" y="1905"/>
                              <a:pt x="0" y="1905"/>
                            </a:cubicBezTo>
                            <a:cubicBezTo>
                              <a:pt x="0" y="1905"/>
                              <a:pt x="0" y="1905"/>
                              <a:pt x="0" y="1905"/>
                            </a:cubicBezTo>
                            <a:lnTo>
                              <a:pt x="42863" y="26670"/>
                            </a:lnTo>
                            <a:lnTo>
                              <a:pt x="42863" y="33338"/>
                            </a:lnTo>
                            <a:lnTo>
                              <a:pt x="0" y="8573"/>
                            </a:ln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cubicBezTo>
                              <a:pt x="0" y="8573"/>
                              <a:pt x="0" y="8573"/>
                              <a:pt x="0" y="8573"/>
                            </a:cubicBezTo>
                            <a:lnTo>
                              <a:pt x="0" y="857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5345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763" name="Freeform: Shape 762">
                        <a:extLst>
                          <a:ext uri="{FF2B5EF4-FFF2-40B4-BE49-F238E27FC236}">
                            <a16:creationId xmlns:a16="http://schemas.microsoft.com/office/drawing/2014/main" id="{A082187D-6DA5-9C57-DC1B-9BCD4A9BFA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0759" y="4004309"/>
                        <a:ext cx="60960" cy="37147"/>
                      </a:xfrm>
                      <a:custGeom>
                        <a:avLst/>
                        <a:gdLst>
                          <a:gd name="connsiteX0" fmla="*/ 2857 w 60960"/>
                          <a:gd name="connsiteY0" fmla="*/ 31433 h 37147"/>
                          <a:gd name="connsiteX1" fmla="*/ 2857 w 60960"/>
                          <a:gd name="connsiteY1" fmla="*/ 31433 h 37147"/>
                          <a:gd name="connsiteX2" fmla="*/ 4763 w 60960"/>
                          <a:gd name="connsiteY2" fmla="*/ 31433 h 37147"/>
                          <a:gd name="connsiteX3" fmla="*/ 4763 w 60960"/>
                          <a:gd name="connsiteY3" fmla="*/ 31433 h 37147"/>
                          <a:gd name="connsiteX4" fmla="*/ 6667 w 60960"/>
                          <a:gd name="connsiteY4" fmla="*/ 31433 h 37147"/>
                          <a:gd name="connsiteX5" fmla="*/ 6667 w 60960"/>
                          <a:gd name="connsiteY5" fmla="*/ 31433 h 37147"/>
                          <a:gd name="connsiteX6" fmla="*/ 8573 w 60960"/>
                          <a:gd name="connsiteY6" fmla="*/ 30480 h 37147"/>
                          <a:gd name="connsiteX7" fmla="*/ 59055 w 60960"/>
                          <a:gd name="connsiteY7" fmla="*/ 1905 h 37147"/>
                          <a:gd name="connsiteX8" fmla="*/ 60960 w 60960"/>
                          <a:gd name="connsiteY8" fmla="*/ 0 h 37147"/>
                          <a:gd name="connsiteX9" fmla="*/ 60960 w 60960"/>
                          <a:gd name="connsiteY9" fmla="*/ 6668 h 37147"/>
                          <a:gd name="connsiteX10" fmla="*/ 59055 w 60960"/>
                          <a:gd name="connsiteY10" fmla="*/ 8573 h 37147"/>
                          <a:gd name="connsiteX11" fmla="*/ 8573 w 60960"/>
                          <a:gd name="connsiteY11" fmla="*/ 37148 h 37147"/>
                          <a:gd name="connsiteX12" fmla="*/ 7620 w 60960"/>
                          <a:gd name="connsiteY12" fmla="*/ 37148 h 37147"/>
                          <a:gd name="connsiteX13" fmla="*/ 6667 w 60960"/>
                          <a:gd name="connsiteY13" fmla="*/ 37148 h 37147"/>
                          <a:gd name="connsiteX14" fmla="*/ 6667 w 60960"/>
                          <a:gd name="connsiteY14" fmla="*/ 37148 h 37147"/>
                          <a:gd name="connsiteX15" fmla="*/ 6667 w 60960"/>
                          <a:gd name="connsiteY15" fmla="*/ 37148 h 37147"/>
                          <a:gd name="connsiteX16" fmla="*/ 6667 w 60960"/>
                          <a:gd name="connsiteY16" fmla="*/ 37148 h 37147"/>
                          <a:gd name="connsiteX17" fmla="*/ 5715 w 60960"/>
                          <a:gd name="connsiteY17" fmla="*/ 37148 h 37147"/>
                          <a:gd name="connsiteX18" fmla="*/ 4763 w 60960"/>
                          <a:gd name="connsiteY18" fmla="*/ 37148 h 37147"/>
                          <a:gd name="connsiteX19" fmla="*/ 3810 w 60960"/>
                          <a:gd name="connsiteY19" fmla="*/ 37148 h 37147"/>
                          <a:gd name="connsiteX20" fmla="*/ 3810 w 60960"/>
                          <a:gd name="connsiteY20" fmla="*/ 37148 h 37147"/>
                          <a:gd name="connsiteX21" fmla="*/ 3810 w 60960"/>
                          <a:gd name="connsiteY21" fmla="*/ 37148 h 37147"/>
                          <a:gd name="connsiteX22" fmla="*/ 3810 w 60960"/>
                          <a:gd name="connsiteY22" fmla="*/ 37148 h 37147"/>
                          <a:gd name="connsiteX23" fmla="*/ 2857 w 60960"/>
                          <a:gd name="connsiteY23" fmla="*/ 37148 h 37147"/>
                          <a:gd name="connsiteX24" fmla="*/ 1905 w 60960"/>
                          <a:gd name="connsiteY24" fmla="*/ 37148 h 37147"/>
                          <a:gd name="connsiteX25" fmla="*/ 1905 w 60960"/>
                          <a:gd name="connsiteY25" fmla="*/ 37148 h 37147"/>
                          <a:gd name="connsiteX26" fmla="*/ 1905 w 60960"/>
                          <a:gd name="connsiteY26" fmla="*/ 37148 h 37147"/>
                          <a:gd name="connsiteX27" fmla="*/ 952 w 60960"/>
                          <a:gd name="connsiteY27" fmla="*/ 37148 h 37147"/>
                          <a:gd name="connsiteX28" fmla="*/ 0 w 60960"/>
                          <a:gd name="connsiteY28" fmla="*/ 36195 h 37147"/>
                          <a:gd name="connsiteX29" fmla="*/ 0 w 60960"/>
                          <a:gd name="connsiteY29" fmla="*/ 29528 h 37147"/>
                          <a:gd name="connsiteX30" fmla="*/ 2857 w 60960"/>
                          <a:gd name="connsiteY30" fmla="*/ 31433 h 371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60960" h="37147">
                            <a:moveTo>
                              <a:pt x="2857" y="31433"/>
                            </a:moveTo>
                            <a:cubicBezTo>
                              <a:pt x="2857" y="31433"/>
                              <a:pt x="2857" y="31433"/>
                              <a:pt x="2857" y="31433"/>
                            </a:cubicBezTo>
                            <a:cubicBezTo>
                              <a:pt x="3810" y="31433"/>
                              <a:pt x="4763" y="31433"/>
                              <a:pt x="4763" y="31433"/>
                            </a:cubicBezTo>
                            <a:cubicBezTo>
                              <a:pt x="4763" y="31433"/>
                              <a:pt x="4763" y="31433"/>
                              <a:pt x="4763" y="31433"/>
                            </a:cubicBezTo>
                            <a:cubicBezTo>
                              <a:pt x="5715" y="31433"/>
                              <a:pt x="5715" y="31433"/>
                              <a:pt x="6667" y="31433"/>
                            </a:cubicBezTo>
                            <a:cubicBezTo>
                              <a:pt x="6667" y="31433"/>
                              <a:pt x="6667" y="31433"/>
                              <a:pt x="6667" y="31433"/>
                            </a:cubicBezTo>
                            <a:cubicBezTo>
                              <a:pt x="7620" y="31433"/>
                              <a:pt x="7620" y="31433"/>
                              <a:pt x="8573" y="30480"/>
                            </a:cubicBezTo>
                            <a:lnTo>
                              <a:pt x="59055" y="1905"/>
                            </a:lnTo>
                            <a:cubicBezTo>
                              <a:pt x="60007" y="953"/>
                              <a:pt x="60960" y="0"/>
                              <a:pt x="60960" y="0"/>
                            </a:cubicBezTo>
                            <a:lnTo>
                              <a:pt x="60960" y="6668"/>
                            </a:lnTo>
                            <a:cubicBezTo>
                              <a:pt x="60960" y="7620"/>
                              <a:pt x="60007" y="8573"/>
                              <a:pt x="59055" y="8573"/>
                            </a:cubicBezTo>
                            <a:lnTo>
                              <a:pt x="8573" y="37148"/>
                            </a:lnTo>
                            <a:cubicBezTo>
                              <a:pt x="8573" y="37148"/>
                              <a:pt x="7620" y="37148"/>
                              <a:pt x="7620" y="37148"/>
                            </a:cubicBezTo>
                            <a:cubicBezTo>
                              <a:pt x="7620" y="37148"/>
                              <a:pt x="7620" y="37148"/>
                              <a:pt x="6667" y="37148"/>
                            </a:cubicBezTo>
                            <a:cubicBezTo>
                              <a:pt x="6667" y="37148"/>
                              <a:pt x="6667" y="37148"/>
                              <a:pt x="6667" y="37148"/>
                            </a:cubicBezTo>
                            <a:cubicBezTo>
                              <a:pt x="6667" y="37148"/>
                              <a:pt x="6667" y="37148"/>
                              <a:pt x="6667" y="37148"/>
                            </a:cubicBezTo>
                            <a:cubicBezTo>
                              <a:pt x="6667" y="37148"/>
                              <a:pt x="6667" y="37148"/>
                              <a:pt x="6667" y="37148"/>
                            </a:cubicBezTo>
                            <a:cubicBezTo>
                              <a:pt x="6667" y="37148"/>
                              <a:pt x="6667" y="37148"/>
                              <a:pt x="5715" y="37148"/>
                            </a:cubicBezTo>
                            <a:cubicBezTo>
                              <a:pt x="5715" y="37148"/>
                              <a:pt x="5715" y="37148"/>
                              <a:pt x="4763" y="37148"/>
                            </a:cubicBezTo>
                            <a:cubicBezTo>
                              <a:pt x="4763" y="37148"/>
                              <a:pt x="4763" y="37148"/>
                              <a:pt x="3810" y="37148"/>
                            </a:cubicBezTo>
                            <a:cubicBezTo>
                              <a:pt x="3810" y="37148"/>
                              <a:pt x="3810" y="37148"/>
                              <a:pt x="3810" y="37148"/>
                            </a:cubicBezTo>
                            <a:cubicBezTo>
                              <a:pt x="3810" y="37148"/>
                              <a:pt x="3810" y="37148"/>
                              <a:pt x="3810" y="37148"/>
                            </a:cubicBezTo>
                            <a:cubicBezTo>
                              <a:pt x="3810" y="37148"/>
                              <a:pt x="3810" y="37148"/>
                              <a:pt x="3810" y="37148"/>
                            </a:cubicBezTo>
                            <a:cubicBezTo>
                              <a:pt x="3810" y="37148"/>
                              <a:pt x="3810" y="37148"/>
                              <a:pt x="2857" y="37148"/>
                            </a:cubicBezTo>
                            <a:cubicBezTo>
                              <a:pt x="2857" y="37148"/>
                              <a:pt x="2857" y="37148"/>
                              <a:pt x="1905" y="37148"/>
                            </a:cubicBezTo>
                            <a:cubicBezTo>
                              <a:pt x="1905" y="37148"/>
                              <a:pt x="1905" y="37148"/>
                              <a:pt x="1905" y="37148"/>
                            </a:cubicBezTo>
                            <a:cubicBezTo>
                              <a:pt x="1905" y="37148"/>
                              <a:pt x="1905" y="37148"/>
                              <a:pt x="1905" y="37148"/>
                            </a:cubicBezTo>
                            <a:cubicBezTo>
                              <a:pt x="1905" y="37148"/>
                              <a:pt x="1905" y="37148"/>
                              <a:pt x="952" y="37148"/>
                            </a:cubicBezTo>
                            <a:cubicBezTo>
                              <a:pt x="952" y="37148"/>
                              <a:pt x="0" y="37148"/>
                              <a:pt x="0" y="36195"/>
                            </a:cubicBezTo>
                            <a:lnTo>
                              <a:pt x="0" y="29528"/>
                            </a:lnTo>
                            <a:cubicBezTo>
                              <a:pt x="1905" y="30480"/>
                              <a:pt x="2857" y="30480"/>
                              <a:pt x="2857" y="31433"/>
                            </a:cubicBezTo>
                            <a:close/>
                          </a:path>
                        </a:pathLst>
                      </a:custGeom>
                      <a:solidFill>
                        <a:srgbClr val="032747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764" name="Freeform: Shape 763">
                        <a:extLst>
                          <a:ext uri="{FF2B5EF4-FFF2-40B4-BE49-F238E27FC236}">
                            <a16:creationId xmlns:a16="http://schemas.microsoft.com/office/drawing/2014/main" id="{522F3360-B091-356E-40CE-6A6D7C520A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37420" y="3975972"/>
                        <a:ext cx="103822" cy="59531"/>
                      </a:xfrm>
                      <a:custGeom>
                        <a:avLst/>
                        <a:gdLst>
                          <a:gd name="connsiteX0" fmla="*/ 1429 w 103822"/>
                          <a:gd name="connsiteY0" fmla="*/ 29289 h 59531"/>
                          <a:gd name="connsiteX1" fmla="*/ 1429 w 103822"/>
                          <a:gd name="connsiteY1" fmla="*/ 34052 h 59531"/>
                          <a:gd name="connsiteX2" fmla="*/ 44291 w 103822"/>
                          <a:gd name="connsiteY2" fmla="*/ 58817 h 59531"/>
                          <a:gd name="connsiteX3" fmla="*/ 51911 w 103822"/>
                          <a:gd name="connsiteY3" fmla="*/ 58817 h 59531"/>
                          <a:gd name="connsiteX4" fmla="*/ 102394 w 103822"/>
                          <a:gd name="connsiteY4" fmla="*/ 30242 h 59531"/>
                          <a:gd name="connsiteX5" fmla="*/ 102394 w 103822"/>
                          <a:gd name="connsiteY5" fmla="*/ 25479 h 59531"/>
                          <a:gd name="connsiteX6" fmla="*/ 59531 w 103822"/>
                          <a:gd name="connsiteY6" fmla="*/ 714 h 59531"/>
                          <a:gd name="connsiteX7" fmla="*/ 51911 w 103822"/>
                          <a:gd name="connsiteY7" fmla="*/ 714 h 59531"/>
                          <a:gd name="connsiteX8" fmla="*/ 1429 w 103822"/>
                          <a:gd name="connsiteY8" fmla="*/ 29289 h 595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3822" h="59531">
                            <a:moveTo>
                              <a:pt x="1429" y="29289"/>
                            </a:moveTo>
                            <a:cubicBezTo>
                              <a:pt x="-476" y="30242"/>
                              <a:pt x="-476" y="32147"/>
                              <a:pt x="1429" y="34052"/>
                            </a:cubicBezTo>
                            <a:lnTo>
                              <a:pt x="44291" y="58817"/>
                            </a:lnTo>
                            <a:cubicBezTo>
                              <a:pt x="46196" y="59769"/>
                              <a:pt x="50006" y="59769"/>
                              <a:pt x="51911" y="58817"/>
                            </a:cubicBezTo>
                            <a:lnTo>
                              <a:pt x="102394" y="30242"/>
                            </a:lnTo>
                            <a:cubicBezTo>
                              <a:pt x="104299" y="29289"/>
                              <a:pt x="104299" y="27384"/>
                              <a:pt x="102394" y="25479"/>
                            </a:cubicBezTo>
                            <a:lnTo>
                              <a:pt x="59531" y="714"/>
                            </a:lnTo>
                            <a:cubicBezTo>
                              <a:pt x="57626" y="-238"/>
                              <a:pt x="53816" y="-238"/>
                              <a:pt x="51911" y="714"/>
                            </a:cubicBezTo>
                            <a:lnTo>
                              <a:pt x="1429" y="29289"/>
                            </a:lnTo>
                            <a:close/>
                          </a:path>
                        </a:pathLst>
                      </a:custGeom>
                      <a:solidFill>
                        <a:srgbClr val="08447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</p:grpSp>
                <p:grpSp>
                  <p:nvGrpSpPr>
                    <p:cNvPr id="752" name="Graphic 3">
                      <a:extLst>
                        <a:ext uri="{FF2B5EF4-FFF2-40B4-BE49-F238E27FC236}">
                          <a16:creationId xmlns:a16="http://schemas.microsoft.com/office/drawing/2014/main" id="{4463D164-CF9D-89B5-FC7B-BA262BDD8C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0759" y="3883341"/>
                      <a:ext cx="17144" cy="129540"/>
                      <a:chOff x="6080759" y="3883341"/>
                      <a:chExt cx="17144" cy="129540"/>
                    </a:xfrm>
                  </p:grpSpPr>
                  <p:sp>
                    <p:nvSpPr>
                      <p:cNvPr id="760" name="Freeform: Shape 759">
                        <a:extLst>
                          <a:ext uri="{FF2B5EF4-FFF2-40B4-BE49-F238E27FC236}">
                            <a16:creationId xmlns:a16="http://schemas.microsoft.com/office/drawing/2014/main" id="{5CB61316-02BE-DA3D-3C87-DBE219AB9C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7426" y="3883341"/>
                        <a:ext cx="10477" cy="129540"/>
                      </a:xfrm>
                      <a:custGeom>
                        <a:avLst/>
                        <a:gdLst>
                          <a:gd name="connsiteX0" fmla="*/ 1905 w 10477"/>
                          <a:gd name="connsiteY0" fmla="*/ 5715 h 129540"/>
                          <a:gd name="connsiteX1" fmla="*/ 0 w 10477"/>
                          <a:gd name="connsiteY1" fmla="*/ 39053 h 129540"/>
                          <a:gd name="connsiteX2" fmla="*/ 1905 w 10477"/>
                          <a:gd name="connsiteY2" fmla="*/ 129540 h 129540"/>
                          <a:gd name="connsiteX3" fmla="*/ 10477 w 10477"/>
                          <a:gd name="connsiteY3" fmla="*/ 123825 h 129540"/>
                          <a:gd name="connsiteX4" fmla="*/ 10477 w 10477"/>
                          <a:gd name="connsiteY4" fmla="*/ 0 h 1295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477" h="129540">
                            <a:moveTo>
                              <a:pt x="1905" y="5715"/>
                            </a:moveTo>
                            <a:lnTo>
                              <a:pt x="0" y="39053"/>
                            </a:lnTo>
                            <a:lnTo>
                              <a:pt x="1905" y="129540"/>
                            </a:lnTo>
                            <a:lnTo>
                              <a:pt x="10477" y="123825"/>
                            </a:lnTo>
                            <a:lnTo>
                              <a:pt x="10477" y="0"/>
                            </a:lnTo>
                            <a:close/>
                          </a:path>
                        </a:pathLst>
                      </a:custGeom>
                      <a:solidFill>
                        <a:srgbClr val="041D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761" name="Freeform: Shape 760">
                        <a:extLst>
                          <a:ext uri="{FF2B5EF4-FFF2-40B4-BE49-F238E27FC236}">
                            <a16:creationId xmlns:a16="http://schemas.microsoft.com/office/drawing/2014/main" id="{FDC5441B-7014-D944-D48E-B53B1B9069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0759" y="3884294"/>
                        <a:ext cx="8572" cy="128587"/>
                      </a:xfrm>
                      <a:custGeom>
                        <a:avLst/>
                        <a:gdLst>
                          <a:gd name="connsiteX0" fmla="*/ 8573 w 8572"/>
                          <a:gd name="connsiteY0" fmla="*/ 4763 h 128587"/>
                          <a:gd name="connsiteX1" fmla="*/ 0 w 8572"/>
                          <a:gd name="connsiteY1" fmla="*/ 0 h 128587"/>
                          <a:gd name="connsiteX2" fmla="*/ 0 w 8572"/>
                          <a:gd name="connsiteY2" fmla="*/ 122872 h 128587"/>
                          <a:gd name="connsiteX3" fmla="*/ 8573 w 8572"/>
                          <a:gd name="connsiteY3" fmla="*/ 128588 h 1285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572" h="128587">
                            <a:moveTo>
                              <a:pt x="8573" y="4763"/>
                            </a:moveTo>
                            <a:lnTo>
                              <a:pt x="0" y="0"/>
                            </a:lnTo>
                            <a:lnTo>
                              <a:pt x="0" y="122872"/>
                            </a:lnTo>
                            <a:lnTo>
                              <a:pt x="8573" y="128588"/>
                            </a:lnTo>
                            <a:close/>
                          </a:path>
                        </a:pathLst>
                      </a:custGeom>
                      <a:solidFill>
                        <a:srgbClr val="08355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</p:grpSp>
                <p:grpSp>
                  <p:nvGrpSpPr>
                    <p:cNvPr id="753" name="Graphic 3">
                      <a:extLst>
                        <a:ext uri="{FF2B5EF4-FFF2-40B4-BE49-F238E27FC236}">
                          <a16:creationId xmlns:a16="http://schemas.microsoft.com/office/drawing/2014/main" id="{B2DD22D9-C5EC-3FC1-663A-19CC2D7F6D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38849" y="3843337"/>
                      <a:ext cx="94297" cy="95744"/>
                      <a:chOff x="6038849" y="3843337"/>
                      <a:chExt cx="94297" cy="95744"/>
                    </a:xfrm>
                  </p:grpSpPr>
                  <p:sp>
                    <p:nvSpPr>
                      <p:cNvPr id="758" name="Freeform: Shape 757">
                        <a:extLst>
                          <a:ext uri="{FF2B5EF4-FFF2-40B4-BE49-F238E27FC236}">
                            <a16:creationId xmlns:a16="http://schemas.microsoft.com/office/drawing/2014/main" id="{A81347C3-CCE6-B163-D221-3E0718EE50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38849" y="3883341"/>
                        <a:ext cx="92392" cy="47625"/>
                      </a:xfrm>
                      <a:custGeom>
                        <a:avLst/>
                        <a:gdLst>
                          <a:gd name="connsiteX0" fmla="*/ 9525 w 92392"/>
                          <a:gd name="connsiteY0" fmla="*/ 0 h 47625"/>
                          <a:gd name="connsiteX1" fmla="*/ 82867 w 92392"/>
                          <a:gd name="connsiteY1" fmla="*/ 41910 h 47625"/>
                          <a:gd name="connsiteX2" fmla="*/ 85725 w 92392"/>
                          <a:gd name="connsiteY2" fmla="*/ 42863 h 47625"/>
                          <a:gd name="connsiteX3" fmla="*/ 86677 w 92392"/>
                          <a:gd name="connsiteY3" fmla="*/ 42863 h 47625"/>
                          <a:gd name="connsiteX4" fmla="*/ 88583 w 92392"/>
                          <a:gd name="connsiteY4" fmla="*/ 43815 h 47625"/>
                          <a:gd name="connsiteX5" fmla="*/ 88583 w 92392"/>
                          <a:gd name="connsiteY5" fmla="*/ 43815 h 47625"/>
                          <a:gd name="connsiteX6" fmla="*/ 90488 w 92392"/>
                          <a:gd name="connsiteY6" fmla="*/ 43815 h 47625"/>
                          <a:gd name="connsiteX7" fmla="*/ 90488 w 92392"/>
                          <a:gd name="connsiteY7" fmla="*/ 43815 h 47625"/>
                          <a:gd name="connsiteX8" fmla="*/ 92392 w 92392"/>
                          <a:gd name="connsiteY8" fmla="*/ 42863 h 47625"/>
                          <a:gd name="connsiteX9" fmla="*/ 92392 w 92392"/>
                          <a:gd name="connsiteY9" fmla="*/ 42863 h 47625"/>
                          <a:gd name="connsiteX10" fmla="*/ 92392 w 92392"/>
                          <a:gd name="connsiteY10" fmla="*/ 42863 h 47625"/>
                          <a:gd name="connsiteX11" fmla="*/ 92392 w 92392"/>
                          <a:gd name="connsiteY11" fmla="*/ 42863 h 47625"/>
                          <a:gd name="connsiteX12" fmla="*/ 84773 w 92392"/>
                          <a:gd name="connsiteY12" fmla="*/ 47625 h 47625"/>
                          <a:gd name="connsiteX13" fmla="*/ 84773 w 92392"/>
                          <a:gd name="connsiteY13" fmla="*/ 47625 h 47625"/>
                          <a:gd name="connsiteX14" fmla="*/ 83820 w 92392"/>
                          <a:gd name="connsiteY14" fmla="*/ 47625 h 47625"/>
                          <a:gd name="connsiteX15" fmla="*/ 82867 w 92392"/>
                          <a:gd name="connsiteY15" fmla="*/ 47625 h 47625"/>
                          <a:gd name="connsiteX16" fmla="*/ 81915 w 92392"/>
                          <a:gd name="connsiteY16" fmla="*/ 47625 h 47625"/>
                          <a:gd name="connsiteX17" fmla="*/ 81915 w 92392"/>
                          <a:gd name="connsiteY17" fmla="*/ 47625 h 47625"/>
                          <a:gd name="connsiteX18" fmla="*/ 81915 w 92392"/>
                          <a:gd name="connsiteY18" fmla="*/ 47625 h 47625"/>
                          <a:gd name="connsiteX19" fmla="*/ 80963 w 92392"/>
                          <a:gd name="connsiteY19" fmla="*/ 47625 h 47625"/>
                          <a:gd name="connsiteX20" fmla="*/ 80010 w 92392"/>
                          <a:gd name="connsiteY20" fmla="*/ 47625 h 47625"/>
                          <a:gd name="connsiteX21" fmla="*/ 80010 w 92392"/>
                          <a:gd name="connsiteY21" fmla="*/ 47625 h 47625"/>
                          <a:gd name="connsiteX22" fmla="*/ 80010 w 92392"/>
                          <a:gd name="connsiteY22" fmla="*/ 47625 h 47625"/>
                          <a:gd name="connsiteX23" fmla="*/ 79058 w 92392"/>
                          <a:gd name="connsiteY23" fmla="*/ 47625 h 47625"/>
                          <a:gd name="connsiteX24" fmla="*/ 78105 w 92392"/>
                          <a:gd name="connsiteY24" fmla="*/ 47625 h 47625"/>
                          <a:gd name="connsiteX25" fmla="*/ 77152 w 92392"/>
                          <a:gd name="connsiteY25" fmla="*/ 47625 h 47625"/>
                          <a:gd name="connsiteX26" fmla="*/ 76200 w 92392"/>
                          <a:gd name="connsiteY26" fmla="*/ 47625 h 47625"/>
                          <a:gd name="connsiteX27" fmla="*/ 75248 w 92392"/>
                          <a:gd name="connsiteY27" fmla="*/ 47625 h 47625"/>
                          <a:gd name="connsiteX28" fmla="*/ 73342 w 92392"/>
                          <a:gd name="connsiteY28" fmla="*/ 46673 h 47625"/>
                          <a:gd name="connsiteX29" fmla="*/ 0 w 92392"/>
                          <a:gd name="connsiteY29" fmla="*/ 4763 h 47625"/>
                          <a:gd name="connsiteX30" fmla="*/ 9525 w 92392"/>
                          <a:gd name="connsiteY30" fmla="*/ 0 h 4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2392" h="47625">
                            <a:moveTo>
                              <a:pt x="9525" y="0"/>
                            </a:moveTo>
                            <a:lnTo>
                              <a:pt x="82867" y="41910"/>
                            </a:lnTo>
                            <a:cubicBezTo>
                              <a:pt x="83820" y="42863"/>
                              <a:pt x="84773" y="42863"/>
                              <a:pt x="85725" y="42863"/>
                            </a:cubicBezTo>
                            <a:cubicBezTo>
                              <a:pt x="85725" y="42863"/>
                              <a:pt x="85725" y="42863"/>
                              <a:pt x="86677" y="42863"/>
                            </a:cubicBezTo>
                            <a:cubicBezTo>
                              <a:pt x="87630" y="42863"/>
                              <a:pt x="88583" y="42863"/>
                              <a:pt x="88583" y="43815"/>
                            </a:cubicBezTo>
                            <a:cubicBezTo>
                              <a:pt x="88583" y="43815"/>
                              <a:pt x="88583" y="43815"/>
                              <a:pt x="88583" y="43815"/>
                            </a:cubicBezTo>
                            <a:cubicBezTo>
                              <a:pt x="89535" y="43815"/>
                              <a:pt x="90488" y="43815"/>
                              <a:pt x="90488" y="43815"/>
                            </a:cubicBezTo>
                            <a:cubicBezTo>
                              <a:pt x="90488" y="43815"/>
                              <a:pt x="90488" y="43815"/>
                              <a:pt x="90488" y="43815"/>
                            </a:cubicBezTo>
                            <a:cubicBezTo>
                              <a:pt x="91440" y="43815"/>
                              <a:pt x="91440" y="43815"/>
                              <a:pt x="92392" y="42863"/>
                            </a:cubicBezTo>
                            <a:lnTo>
                              <a:pt x="92392" y="42863"/>
                            </a:lnTo>
                            <a:lnTo>
                              <a:pt x="92392" y="42863"/>
                            </a:lnTo>
                            <a:lnTo>
                              <a:pt x="92392" y="42863"/>
                            </a:lnTo>
                            <a:lnTo>
                              <a:pt x="84773" y="47625"/>
                            </a:lnTo>
                            <a:cubicBezTo>
                              <a:pt x="84773" y="47625"/>
                              <a:pt x="84773" y="47625"/>
                              <a:pt x="84773" y="47625"/>
                            </a:cubicBezTo>
                            <a:cubicBezTo>
                              <a:pt x="84773" y="47625"/>
                              <a:pt x="84773" y="47625"/>
                              <a:pt x="83820" y="47625"/>
                            </a:cubicBezTo>
                            <a:cubicBezTo>
                              <a:pt x="83820" y="47625"/>
                              <a:pt x="82867" y="47625"/>
                              <a:pt x="82867" y="47625"/>
                            </a:cubicBezTo>
                            <a:cubicBezTo>
                              <a:pt x="82867" y="47625"/>
                              <a:pt x="82867" y="47625"/>
                              <a:pt x="81915" y="47625"/>
                            </a:cubicBezTo>
                            <a:cubicBezTo>
                              <a:pt x="81915" y="47625"/>
                              <a:pt x="81915" y="47625"/>
                              <a:pt x="81915" y="47625"/>
                            </a:cubicBezTo>
                            <a:cubicBezTo>
                              <a:pt x="81915" y="47625"/>
                              <a:pt x="81915" y="47625"/>
                              <a:pt x="81915" y="47625"/>
                            </a:cubicBezTo>
                            <a:cubicBezTo>
                              <a:pt x="81915" y="47625"/>
                              <a:pt x="80963" y="47625"/>
                              <a:pt x="80963" y="47625"/>
                            </a:cubicBezTo>
                            <a:cubicBezTo>
                              <a:pt x="80963" y="47625"/>
                              <a:pt x="80010" y="47625"/>
                              <a:pt x="80010" y="47625"/>
                            </a:cubicBezTo>
                            <a:cubicBezTo>
                              <a:pt x="80010" y="47625"/>
                              <a:pt x="80010" y="47625"/>
                              <a:pt x="80010" y="47625"/>
                            </a:cubicBezTo>
                            <a:cubicBezTo>
                              <a:pt x="80010" y="47625"/>
                              <a:pt x="80010" y="47625"/>
                              <a:pt x="80010" y="47625"/>
                            </a:cubicBezTo>
                            <a:cubicBezTo>
                              <a:pt x="80010" y="47625"/>
                              <a:pt x="80010" y="47625"/>
                              <a:pt x="79058" y="47625"/>
                            </a:cubicBezTo>
                            <a:cubicBezTo>
                              <a:pt x="79058" y="47625"/>
                              <a:pt x="78105" y="47625"/>
                              <a:pt x="78105" y="47625"/>
                            </a:cubicBezTo>
                            <a:cubicBezTo>
                              <a:pt x="78105" y="47625"/>
                              <a:pt x="78105" y="47625"/>
                              <a:pt x="77152" y="47625"/>
                            </a:cubicBezTo>
                            <a:cubicBezTo>
                              <a:pt x="77152" y="47625"/>
                              <a:pt x="77152" y="47625"/>
                              <a:pt x="76200" y="47625"/>
                            </a:cubicBezTo>
                            <a:cubicBezTo>
                              <a:pt x="76200" y="47625"/>
                              <a:pt x="76200" y="47625"/>
                              <a:pt x="75248" y="47625"/>
                            </a:cubicBezTo>
                            <a:cubicBezTo>
                              <a:pt x="74295" y="47625"/>
                              <a:pt x="74295" y="46673"/>
                              <a:pt x="73342" y="46673"/>
                            </a:cubicBezTo>
                            <a:lnTo>
                              <a:pt x="0" y="4763"/>
                            </a:lnTo>
                            <a:lnTo>
                              <a:pt x="9525" y="0"/>
                            </a:lnTo>
                            <a:close/>
                          </a:path>
                        </a:pathLst>
                      </a:custGeom>
                      <a:solidFill>
                        <a:srgbClr val="041D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759" name="Freeform: Shape 758">
                        <a:extLst>
                          <a:ext uri="{FF2B5EF4-FFF2-40B4-BE49-F238E27FC236}">
                            <a16:creationId xmlns:a16="http://schemas.microsoft.com/office/drawing/2014/main" id="{3CA0D617-DC40-90DB-BE48-1F2833C271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0754" y="3843337"/>
                        <a:ext cx="92392" cy="95744"/>
                      </a:xfrm>
                      <a:custGeom>
                        <a:avLst/>
                        <a:gdLst>
                          <a:gd name="connsiteX0" fmla="*/ 0 w 92392"/>
                          <a:gd name="connsiteY0" fmla="*/ 44767 h 95744"/>
                          <a:gd name="connsiteX1" fmla="*/ 73343 w 92392"/>
                          <a:gd name="connsiteY1" fmla="*/ 86678 h 95744"/>
                          <a:gd name="connsiteX2" fmla="*/ 87630 w 92392"/>
                          <a:gd name="connsiteY2" fmla="*/ 79058 h 95744"/>
                          <a:gd name="connsiteX3" fmla="*/ 87630 w 92392"/>
                          <a:gd name="connsiteY3" fmla="*/ 0 h 95744"/>
                          <a:gd name="connsiteX4" fmla="*/ 92393 w 92392"/>
                          <a:gd name="connsiteY4" fmla="*/ 2858 h 95744"/>
                          <a:gd name="connsiteX5" fmla="*/ 92393 w 92392"/>
                          <a:gd name="connsiteY5" fmla="*/ 81915 h 95744"/>
                          <a:gd name="connsiteX6" fmla="*/ 73343 w 92392"/>
                          <a:gd name="connsiteY6" fmla="*/ 93345 h 95744"/>
                          <a:gd name="connsiteX7" fmla="*/ 0 w 92392"/>
                          <a:gd name="connsiteY7" fmla="*/ 51435 h 95744"/>
                          <a:gd name="connsiteX8" fmla="*/ 0 w 92392"/>
                          <a:gd name="connsiteY8" fmla="*/ 44767 h 957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2392" h="95744">
                            <a:moveTo>
                              <a:pt x="0" y="44767"/>
                            </a:moveTo>
                            <a:lnTo>
                              <a:pt x="73343" y="86678"/>
                            </a:lnTo>
                            <a:cubicBezTo>
                              <a:pt x="80963" y="91440"/>
                              <a:pt x="87630" y="87630"/>
                              <a:pt x="87630" y="79058"/>
                            </a:cubicBezTo>
                            <a:lnTo>
                              <a:pt x="87630" y="0"/>
                            </a:lnTo>
                            <a:lnTo>
                              <a:pt x="92393" y="2858"/>
                            </a:lnTo>
                            <a:lnTo>
                              <a:pt x="92393" y="81915"/>
                            </a:lnTo>
                            <a:cubicBezTo>
                              <a:pt x="92393" y="94297"/>
                              <a:pt x="83820" y="99060"/>
                              <a:pt x="73343" y="93345"/>
                            </a:cubicBezTo>
                            <a:lnTo>
                              <a:pt x="0" y="51435"/>
                            </a:lnTo>
                            <a:lnTo>
                              <a:pt x="0" y="44767"/>
                            </a:lnTo>
                            <a:close/>
                          </a:path>
                        </a:pathLst>
                      </a:custGeom>
                      <a:solidFill>
                        <a:srgbClr val="08355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</p:grpSp>
                <p:grpSp>
                  <p:nvGrpSpPr>
                    <p:cNvPr id="754" name="Graphic 3">
                      <a:extLst>
                        <a:ext uri="{FF2B5EF4-FFF2-40B4-BE49-F238E27FC236}">
                          <a16:creationId xmlns:a16="http://schemas.microsoft.com/office/drawing/2014/main" id="{E4A77F01-6B5B-D099-45BD-E74A25CDCB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09322" y="3841908"/>
                      <a:ext cx="160258" cy="102393"/>
                      <a:chOff x="6009322" y="3841908"/>
                      <a:chExt cx="160258" cy="102393"/>
                    </a:xfrm>
                  </p:grpSpPr>
                  <p:sp>
                    <p:nvSpPr>
                      <p:cNvPr id="755" name="Freeform: Shape 754">
                        <a:extLst>
                          <a:ext uri="{FF2B5EF4-FFF2-40B4-BE49-F238E27FC236}">
                            <a16:creationId xmlns:a16="http://schemas.microsoft.com/office/drawing/2014/main" id="{1FB48DA4-7D5D-497F-8C83-E80ECF8008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09322" y="3890962"/>
                        <a:ext cx="70485" cy="52387"/>
                      </a:xfrm>
                      <a:custGeom>
                        <a:avLst/>
                        <a:gdLst>
                          <a:gd name="connsiteX0" fmla="*/ 0 w 70485"/>
                          <a:gd name="connsiteY0" fmla="*/ 0 h 52387"/>
                          <a:gd name="connsiteX1" fmla="*/ 0 w 70485"/>
                          <a:gd name="connsiteY1" fmla="*/ 0 h 52387"/>
                          <a:gd name="connsiteX2" fmla="*/ 0 w 70485"/>
                          <a:gd name="connsiteY2" fmla="*/ 953 h 52387"/>
                          <a:gd name="connsiteX3" fmla="*/ 0 w 70485"/>
                          <a:gd name="connsiteY3" fmla="*/ 1905 h 52387"/>
                          <a:gd name="connsiteX4" fmla="*/ 0 w 70485"/>
                          <a:gd name="connsiteY4" fmla="*/ 1905 h 52387"/>
                          <a:gd name="connsiteX5" fmla="*/ 952 w 70485"/>
                          <a:gd name="connsiteY5" fmla="*/ 2858 h 52387"/>
                          <a:gd name="connsiteX6" fmla="*/ 1905 w 70485"/>
                          <a:gd name="connsiteY6" fmla="*/ 2858 h 52387"/>
                          <a:gd name="connsiteX7" fmla="*/ 2857 w 70485"/>
                          <a:gd name="connsiteY7" fmla="*/ 2858 h 52387"/>
                          <a:gd name="connsiteX8" fmla="*/ 69532 w 70485"/>
                          <a:gd name="connsiteY8" fmla="*/ 41910 h 52387"/>
                          <a:gd name="connsiteX9" fmla="*/ 70485 w 70485"/>
                          <a:gd name="connsiteY9" fmla="*/ 46672 h 52387"/>
                          <a:gd name="connsiteX10" fmla="*/ 69532 w 70485"/>
                          <a:gd name="connsiteY10" fmla="*/ 52388 h 52387"/>
                          <a:gd name="connsiteX11" fmla="*/ 2857 w 70485"/>
                          <a:gd name="connsiteY11" fmla="*/ 14288 h 52387"/>
                          <a:gd name="connsiteX12" fmla="*/ 2857 w 70485"/>
                          <a:gd name="connsiteY12" fmla="*/ 14288 h 52387"/>
                          <a:gd name="connsiteX13" fmla="*/ 2857 w 70485"/>
                          <a:gd name="connsiteY13" fmla="*/ 14288 h 52387"/>
                          <a:gd name="connsiteX14" fmla="*/ 1905 w 70485"/>
                          <a:gd name="connsiteY14" fmla="*/ 14288 h 52387"/>
                          <a:gd name="connsiteX15" fmla="*/ 1905 w 70485"/>
                          <a:gd name="connsiteY15" fmla="*/ 14288 h 52387"/>
                          <a:gd name="connsiteX16" fmla="*/ 952 w 70485"/>
                          <a:gd name="connsiteY16" fmla="*/ 13335 h 52387"/>
                          <a:gd name="connsiteX17" fmla="*/ 952 w 70485"/>
                          <a:gd name="connsiteY17" fmla="*/ 13335 h 52387"/>
                          <a:gd name="connsiteX18" fmla="*/ 952 w 70485"/>
                          <a:gd name="connsiteY18" fmla="*/ 13335 h 52387"/>
                          <a:gd name="connsiteX19" fmla="*/ 952 w 70485"/>
                          <a:gd name="connsiteY19" fmla="*/ 13335 h 52387"/>
                          <a:gd name="connsiteX20" fmla="*/ 952 w 70485"/>
                          <a:gd name="connsiteY20" fmla="*/ 12383 h 52387"/>
                          <a:gd name="connsiteX21" fmla="*/ 952 w 70485"/>
                          <a:gd name="connsiteY21" fmla="*/ 12383 h 52387"/>
                          <a:gd name="connsiteX22" fmla="*/ 952 w 70485"/>
                          <a:gd name="connsiteY22" fmla="*/ 12383 h 52387"/>
                          <a:gd name="connsiteX23" fmla="*/ 952 w 70485"/>
                          <a:gd name="connsiteY23" fmla="*/ 12383 h 52387"/>
                          <a:gd name="connsiteX24" fmla="*/ 952 w 70485"/>
                          <a:gd name="connsiteY24" fmla="*/ 11430 h 52387"/>
                          <a:gd name="connsiteX25" fmla="*/ 952 w 70485"/>
                          <a:gd name="connsiteY25" fmla="*/ 11430 h 52387"/>
                          <a:gd name="connsiteX26" fmla="*/ 952 w 70485"/>
                          <a:gd name="connsiteY26" fmla="*/ 11430 h 52387"/>
                          <a:gd name="connsiteX27" fmla="*/ 0 w 70485"/>
                          <a:gd name="connsiteY27" fmla="*/ 0 h 52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70485" h="52387">
                            <a:moveTo>
                              <a:pt x="0" y="0"/>
                            </a:moveTo>
                            <a:cubicBezTo>
                              <a:pt x="0" y="0"/>
                              <a:pt x="0" y="953"/>
                              <a:pt x="0" y="0"/>
                            </a:cubicBezTo>
                            <a:cubicBezTo>
                              <a:pt x="0" y="953"/>
                              <a:pt x="0" y="953"/>
                              <a:pt x="0" y="953"/>
                            </a:cubicBezTo>
                            <a:cubicBezTo>
                              <a:pt x="0" y="953"/>
                              <a:pt x="0" y="1905"/>
                              <a:pt x="0" y="1905"/>
                            </a:cubicBezTo>
                            <a:cubicBezTo>
                              <a:pt x="0" y="1905"/>
                              <a:pt x="0" y="1905"/>
                              <a:pt x="0" y="1905"/>
                            </a:cubicBezTo>
                            <a:cubicBezTo>
                              <a:pt x="0" y="1905"/>
                              <a:pt x="0" y="2858"/>
                              <a:pt x="952" y="2858"/>
                            </a:cubicBezTo>
                            <a:cubicBezTo>
                              <a:pt x="952" y="2858"/>
                              <a:pt x="952" y="2858"/>
                              <a:pt x="1905" y="2858"/>
                            </a:cubicBezTo>
                            <a:cubicBezTo>
                              <a:pt x="1905" y="2858"/>
                              <a:pt x="1905" y="2858"/>
                              <a:pt x="2857" y="2858"/>
                            </a:cubicBezTo>
                            <a:lnTo>
                              <a:pt x="69532" y="41910"/>
                            </a:lnTo>
                            <a:lnTo>
                              <a:pt x="70485" y="46672"/>
                            </a:lnTo>
                            <a:lnTo>
                              <a:pt x="69532" y="52388"/>
                            </a:lnTo>
                            <a:lnTo>
                              <a:pt x="2857" y="14288"/>
                            </a:lnTo>
                            <a:cubicBezTo>
                              <a:pt x="2857" y="14288"/>
                              <a:pt x="2857" y="14288"/>
                              <a:pt x="2857" y="14288"/>
                            </a:cubicBezTo>
                            <a:cubicBezTo>
                              <a:pt x="2857" y="14288"/>
                              <a:pt x="2857" y="14288"/>
                              <a:pt x="2857" y="14288"/>
                            </a:cubicBezTo>
                            <a:cubicBezTo>
                              <a:pt x="2857" y="14288"/>
                              <a:pt x="2857" y="14288"/>
                              <a:pt x="1905" y="14288"/>
                            </a:cubicBezTo>
                            <a:cubicBezTo>
                              <a:pt x="1905" y="14288"/>
                              <a:pt x="1905" y="14288"/>
                              <a:pt x="1905" y="14288"/>
                            </a:cubicBezTo>
                            <a:cubicBezTo>
                              <a:pt x="1905" y="14288"/>
                              <a:pt x="1905" y="14288"/>
                              <a:pt x="952" y="13335"/>
                            </a:cubicBezTo>
                            <a:cubicBezTo>
                              <a:pt x="952" y="13335"/>
                              <a:pt x="952" y="13335"/>
                              <a:pt x="952" y="13335"/>
                            </a:cubicBezTo>
                            <a:cubicBezTo>
                              <a:pt x="952" y="13335"/>
                              <a:pt x="952" y="13335"/>
                              <a:pt x="952" y="13335"/>
                            </a:cubicBezTo>
                            <a:cubicBezTo>
                              <a:pt x="952" y="13335"/>
                              <a:pt x="952" y="13335"/>
                              <a:pt x="952" y="13335"/>
                            </a:cubicBezTo>
                            <a:cubicBezTo>
                              <a:pt x="952" y="13335"/>
                              <a:pt x="952" y="13335"/>
                              <a:pt x="952" y="12383"/>
                            </a:cubicBezTo>
                            <a:cubicBezTo>
                              <a:pt x="952" y="12383"/>
                              <a:pt x="952" y="12383"/>
                              <a:pt x="952" y="12383"/>
                            </a:cubicBezTo>
                            <a:cubicBezTo>
                              <a:pt x="952" y="12383"/>
                              <a:pt x="952" y="12383"/>
                              <a:pt x="952" y="12383"/>
                            </a:cubicBezTo>
                            <a:cubicBezTo>
                              <a:pt x="952" y="12383"/>
                              <a:pt x="952" y="12383"/>
                              <a:pt x="952" y="12383"/>
                            </a:cubicBezTo>
                            <a:cubicBezTo>
                              <a:pt x="952" y="12383"/>
                              <a:pt x="952" y="12383"/>
                              <a:pt x="952" y="11430"/>
                            </a:cubicBezTo>
                            <a:cubicBezTo>
                              <a:pt x="952" y="11430"/>
                              <a:pt x="952" y="11430"/>
                              <a:pt x="952" y="11430"/>
                            </a:cubicBezTo>
                            <a:lnTo>
                              <a:pt x="952" y="1143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5345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756" name="Freeform: Shape 755">
                        <a:extLst>
                          <a:ext uri="{FF2B5EF4-FFF2-40B4-BE49-F238E27FC236}">
                            <a16:creationId xmlns:a16="http://schemas.microsoft.com/office/drawing/2014/main" id="{FC8567A5-7729-0412-E466-CF02AD4AAC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78854" y="3884294"/>
                        <a:ext cx="90487" cy="60007"/>
                      </a:xfrm>
                      <a:custGeom>
                        <a:avLst/>
                        <a:gdLst>
                          <a:gd name="connsiteX0" fmla="*/ 1905 w 90487"/>
                          <a:gd name="connsiteY0" fmla="*/ 49530 h 60007"/>
                          <a:gd name="connsiteX1" fmla="*/ 1905 w 90487"/>
                          <a:gd name="connsiteY1" fmla="*/ 49530 h 60007"/>
                          <a:gd name="connsiteX2" fmla="*/ 4763 w 90487"/>
                          <a:gd name="connsiteY2" fmla="*/ 49530 h 60007"/>
                          <a:gd name="connsiteX3" fmla="*/ 4763 w 90487"/>
                          <a:gd name="connsiteY3" fmla="*/ 49530 h 60007"/>
                          <a:gd name="connsiteX4" fmla="*/ 7620 w 90487"/>
                          <a:gd name="connsiteY4" fmla="*/ 49530 h 60007"/>
                          <a:gd name="connsiteX5" fmla="*/ 7620 w 90487"/>
                          <a:gd name="connsiteY5" fmla="*/ 49530 h 60007"/>
                          <a:gd name="connsiteX6" fmla="*/ 10478 w 90487"/>
                          <a:gd name="connsiteY6" fmla="*/ 48577 h 60007"/>
                          <a:gd name="connsiteX7" fmla="*/ 87630 w 90487"/>
                          <a:gd name="connsiteY7" fmla="*/ 3810 h 60007"/>
                          <a:gd name="connsiteX8" fmla="*/ 90488 w 90487"/>
                          <a:gd name="connsiteY8" fmla="*/ 0 h 60007"/>
                          <a:gd name="connsiteX9" fmla="*/ 90488 w 90487"/>
                          <a:gd name="connsiteY9" fmla="*/ 10477 h 60007"/>
                          <a:gd name="connsiteX10" fmla="*/ 87630 w 90487"/>
                          <a:gd name="connsiteY10" fmla="*/ 14288 h 60007"/>
                          <a:gd name="connsiteX11" fmla="*/ 10478 w 90487"/>
                          <a:gd name="connsiteY11" fmla="*/ 59055 h 60007"/>
                          <a:gd name="connsiteX12" fmla="*/ 9525 w 90487"/>
                          <a:gd name="connsiteY12" fmla="*/ 60008 h 60007"/>
                          <a:gd name="connsiteX13" fmla="*/ 8573 w 90487"/>
                          <a:gd name="connsiteY13" fmla="*/ 60008 h 60007"/>
                          <a:gd name="connsiteX14" fmla="*/ 7620 w 90487"/>
                          <a:gd name="connsiteY14" fmla="*/ 60008 h 60007"/>
                          <a:gd name="connsiteX15" fmla="*/ 7620 w 90487"/>
                          <a:gd name="connsiteY15" fmla="*/ 60008 h 60007"/>
                          <a:gd name="connsiteX16" fmla="*/ 7620 w 90487"/>
                          <a:gd name="connsiteY16" fmla="*/ 60008 h 60007"/>
                          <a:gd name="connsiteX17" fmla="*/ 6668 w 90487"/>
                          <a:gd name="connsiteY17" fmla="*/ 60008 h 60007"/>
                          <a:gd name="connsiteX18" fmla="*/ 5715 w 90487"/>
                          <a:gd name="connsiteY18" fmla="*/ 60008 h 60007"/>
                          <a:gd name="connsiteX19" fmla="*/ 4763 w 90487"/>
                          <a:gd name="connsiteY19" fmla="*/ 60008 h 60007"/>
                          <a:gd name="connsiteX20" fmla="*/ 4763 w 90487"/>
                          <a:gd name="connsiteY20" fmla="*/ 60008 h 60007"/>
                          <a:gd name="connsiteX21" fmla="*/ 4763 w 90487"/>
                          <a:gd name="connsiteY21" fmla="*/ 60008 h 60007"/>
                          <a:gd name="connsiteX22" fmla="*/ 4763 w 90487"/>
                          <a:gd name="connsiteY22" fmla="*/ 60008 h 60007"/>
                          <a:gd name="connsiteX23" fmla="*/ 3810 w 90487"/>
                          <a:gd name="connsiteY23" fmla="*/ 60008 h 60007"/>
                          <a:gd name="connsiteX24" fmla="*/ 2858 w 90487"/>
                          <a:gd name="connsiteY24" fmla="*/ 60008 h 60007"/>
                          <a:gd name="connsiteX25" fmla="*/ 2858 w 90487"/>
                          <a:gd name="connsiteY25" fmla="*/ 60008 h 60007"/>
                          <a:gd name="connsiteX26" fmla="*/ 2858 w 90487"/>
                          <a:gd name="connsiteY26" fmla="*/ 60008 h 60007"/>
                          <a:gd name="connsiteX27" fmla="*/ 1905 w 90487"/>
                          <a:gd name="connsiteY27" fmla="*/ 60008 h 60007"/>
                          <a:gd name="connsiteX28" fmla="*/ 0 w 90487"/>
                          <a:gd name="connsiteY28" fmla="*/ 59055 h 60007"/>
                          <a:gd name="connsiteX29" fmla="*/ 0 w 90487"/>
                          <a:gd name="connsiteY29" fmla="*/ 48577 h 60007"/>
                          <a:gd name="connsiteX30" fmla="*/ 1905 w 90487"/>
                          <a:gd name="connsiteY30" fmla="*/ 49530 h 60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90487" h="60007">
                            <a:moveTo>
                              <a:pt x="1905" y="49530"/>
                            </a:moveTo>
                            <a:cubicBezTo>
                              <a:pt x="1905" y="49530"/>
                              <a:pt x="1905" y="49530"/>
                              <a:pt x="1905" y="49530"/>
                            </a:cubicBezTo>
                            <a:cubicBezTo>
                              <a:pt x="2858" y="49530"/>
                              <a:pt x="3810" y="49530"/>
                              <a:pt x="4763" y="49530"/>
                            </a:cubicBezTo>
                            <a:cubicBezTo>
                              <a:pt x="4763" y="49530"/>
                              <a:pt x="4763" y="49530"/>
                              <a:pt x="4763" y="49530"/>
                            </a:cubicBezTo>
                            <a:cubicBezTo>
                              <a:pt x="5715" y="49530"/>
                              <a:pt x="6668" y="49530"/>
                              <a:pt x="7620" y="49530"/>
                            </a:cubicBezTo>
                            <a:cubicBezTo>
                              <a:pt x="7620" y="49530"/>
                              <a:pt x="7620" y="49530"/>
                              <a:pt x="7620" y="49530"/>
                            </a:cubicBezTo>
                            <a:cubicBezTo>
                              <a:pt x="8573" y="49530"/>
                              <a:pt x="9525" y="48577"/>
                              <a:pt x="10478" y="48577"/>
                            </a:cubicBezTo>
                            <a:lnTo>
                              <a:pt x="87630" y="3810"/>
                            </a:lnTo>
                            <a:cubicBezTo>
                              <a:pt x="89535" y="2858"/>
                              <a:pt x="90488" y="1905"/>
                              <a:pt x="90488" y="0"/>
                            </a:cubicBezTo>
                            <a:lnTo>
                              <a:pt x="90488" y="10477"/>
                            </a:lnTo>
                            <a:cubicBezTo>
                              <a:pt x="90488" y="11430"/>
                              <a:pt x="89535" y="13335"/>
                              <a:pt x="87630" y="14288"/>
                            </a:cubicBezTo>
                            <a:lnTo>
                              <a:pt x="10478" y="59055"/>
                            </a:lnTo>
                            <a:cubicBezTo>
                              <a:pt x="10478" y="59055"/>
                              <a:pt x="9525" y="59055"/>
                              <a:pt x="9525" y="60008"/>
                            </a:cubicBezTo>
                            <a:cubicBezTo>
                              <a:pt x="9525" y="60008"/>
                              <a:pt x="8573" y="60008"/>
                              <a:pt x="8573" y="60008"/>
                            </a:cubicBezTo>
                            <a:cubicBezTo>
                              <a:pt x="8573" y="60008"/>
                              <a:pt x="8573" y="60008"/>
                              <a:pt x="7620" y="60008"/>
                            </a:cubicBezTo>
                            <a:cubicBezTo>
                              <a:pt x="7620" y="60008"/>
                              <a:pt x="7620" y="60008"/>
                              <a:pt x="7620" y="60008"/>
                            </a:cubicBezTo>
                            <a:cubicBezTo>
                              <a:pt x="7620" y="60008"/>
                              <a:pt x="7620" y="60008"/>
                              <a:pt x="7620" y="60008"/>
                            </a:cubicBezTo>
                            <a:cubicBezTo>
                              <a:pt x="7620" y="60008"/>
                              <a:pt x="6668" y="60008"/>
                              <a:pt x="6668" y="60008"/>
                            </a:cubicBezTo>
                            <a:cubicBezTo>
                              <a:pt x="6668" y="60008"/>
                              <a:pt x="5715" y="60008"/>
                              <a:pt x="5715" y="60008"/>
                            </a:cubicBezTo>
                            <a:cubicBezTo>
                              <a:pt x="5715" y="60008"/>
                              <a:pt x="4763" y="60008"/>
                              <a:pt x="4763" y="60008"/>
                            </a:cubicBezTo>
                            <a:cubicBezTo>
                              <a:pt x="4763" y="60008"/>
                              <a:pt x="4763" y="60008"/>
                              <a:pt x="4763" y="60008"/>
                            </a:cubicBezTo>
                            <a:cubicBezTo>
                              <a:pt x="4763" y="60008"/>
                              <a:pt x="4763" y="60008"/>
                              <a:pt x="4763" y="60008"/>
                            </a:cubicBezTo>
                            <a:cubicBezTo>
                              <a:pt x="4763" y="60008"/>
                              <a:pt x="4763" y="60008"/>
                              <a:pt x="4763" y="60008"/>
                            </a:cubicBezTo>
                            <a:cubicBezTo>
                              <a:pt x="4763" y="60008"/>
                              <a:pt x="3810" y="60008"/>
                              <a:pt x="3810" y="60008"/>
                            </a:cubicBezTo>
                            <a:cubicBezTo>
                              <a:pt x="3810" y="60008"/>
                              <a:pt x="2858" y="60008"/>
                              <a:pt x="2858" y="60008"/>
                            </a:cubicBezTo>
                            <a:cubicBezTo>
                              <a:pt x="2858" y="60008"/>
                              <a:pt x="2858" y="60008"/>
                              <a:pt x="2858" y="60008"/>
                            </a:cubicBezTo>
                            <a:cubicBezTo>
                              <a:pt x="2858" y="60008"/>
                              <a:pt x="2858" y="60008"/>
                              <a:pt x="2858" y="60008"/>
                            </a:cubicBezTo>
                            <a:cubicBezTo>
                              <a:pt x="2858" y="60008"/>
                              <a:pt x="1905" y="60008"/>
                              <a:pt x="1905" y="60008"/>
                            </a:cubicBezTo>
                            <a:cubicBezTo>
                              <a:pt x="953" y="60008"/>
                              <a:pt x="953" y="59055"/>
                              <a:pt x="0" y="59055"/>
                            </a:cubicBezTo>
                            <a:lnTo>
                              <a:pt x="0" y="48577"/>
                            </a:lnTo>
                            <a:cubicBezTo>
                              <a:pt x="0" y="48577"/>
                              <a:pt x="953" y="49530"/>
                              <a:pt x="1905" y="49530"/>
                            </a:cubicBezTo>
                            <a:close/>
                          </a:path>
                        </a:pathLst>
                      </a:custGeom>
                      <a:solidFill>
                        <a:srgbClr val="032747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757" name="Freeform: Shape 756">
                        <a:extLst>
                          <a:ext uri="{FF2B5EF4-FFF2-40B4-BE49-F238E27FC236}">
                            <a16:creationId xmlns:a16="http://schemas.microsoft.com/office/drawing/2014/main" id="{2EE8136A-8D7A-CBCC-FAEA-C59A7A1CD0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0036" y="3841908"/>
                        <a:ext cx="159543" cy="92392"/>
                      </a:xfrm>
                      <a:custGeom>
                        <a:avLst/>
                        <a:gdLst>
                          <a:gd name="connsiteX0" fmla="*/ 2143 w 159543"/>
                          <a:gd name="connsiteY0" fmla="*/ 45244 h 92392"/>
                          <a:gd name="connsiteX1" fmla="*/ 2143 w 159543"/>
                          <a:gd name="connsiteY1" fmla="*/ 51911 h 92392"/>
                          <a:gd name="connsiteX2" fmla="*/ 68818 w 159543"/>
                          <a:gd name="connsiteY2" fmla="*/ 90964 h 92392"/>
                          <a:gd name="connsiteX3" fmla="*/ 80248 w 159543"/>
                          <a:gd name="connsiteY3" fmla="*/ 90964 h 92392"/>
                          <a:gd name="connsiteX4" fmla="*/ 157401 w 159543"/>
                          <a:gd name="connsiteY4" fmla="*/ 46196 h 92392"/>
                          <a:gd name="connsiteX5" fmla="*/ 157401 w 159543"/>
                          <a:gd name="connsiteY5" fmla="*/ 39529 h 92392"/>
                          <a:gd name="connsiteX6" fmla="*/ 90726 w 159543"/>
                          <a:gd name="connsiteY6" fmla="*/ 1429 h 92392"/>
                          <a:gd name="connsiteX7" fmla="*/ 79296 w 159543"/>
                          <a:gd name="connsiteY7" fmla="*/ 1429 h 92392"/>
                          <a:gd name="connsiteX8" fmla="*/ 2143 w 159543"/>
                          <a:gd name="connsiteY8" fmla="*/ 45244 h 923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59543" h="92392">
                            <a:moveTo>
                              <a:pt x="2143" y="45244"/>
                            </a:moveTo>
                            <a:cubicBezTo>
                              <a:pt x="-714" y="47149"/>
                              <a:pt x="-714" y="50006"/>
                              <a:pt x="2143" y="51911"/>
                            </a:cubicBezTo>
                            <a:lnTo>
                              <a:pt x="68818" y="90964"/>
                            </a:lnTo>
                            <a:cubicBezTo>
                              <a:pt x="71676" y="92869"/>
                              <a:pt x="77391" y="92869"/>
                              <a:pt x="80248" y="90964"/>
                            </a:cubicBezTo>
                            <a:lnTo>
                              <a:pt x="157401" y="46196"/>
                            </a:lnTo>
                            <a:cubicBezTo>
                              <a:pt x="160258" y="44291"/>
                              <a:pt x="160258" y="41434"/>
                              <a:pt x="157401" y="39529"/>
                            </a:cubicBezTo>
                            <a:lnTo>
                              <a:pt x="90726" y="1429"/>
                            </a:lnTo>
                            <a:cubicBezTo>
                              <a:pt x="87868" y="-476"/>
                              <a:pt x="82153" y="-476"/>
                              <a:pt x="79296" y="1429"/>
                            </a:cubicBezTo>
                            <a:lnTo>
                              <a:pt x="2143" y="45244"/>
                            </a:lnTo>
                            <a:close/>
                          </a:path>
                        </a:pathLst>
                      </a:custGeom>
                      <a:solidFill>
                        <a:srgbClr val="08447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</p:grpSp>
              </p:grpSp>
              <p:sp>
                <p:nvSpPr>
                  <p:cNvPr id="749" name="Freeform: Shape 748">
                    <a:extLst>
                      <a:ext uri="{FF2B5EF4-FFF2-40B4-BE49-F238E27FC236}">
                        <a16:creationId xmlns:a16="http://schemas.microsoft.com/office/drawing/2014/main" id="{E8D2FC14-E2A8-7BF7-ED31-EAD22276A55A}"/>
                      </a:ext>
                    </a:extLst>
                  </p:cNvPr>
                  <p:cNvSpPr/>
                  <p:nvPr/>
                </p:nvSpPr>
                <p:spPr>
                  <a:xfrm>
                    <a:off x="6020467" y="3813271"/>
                    <a:ext cx="86962" cy="87215"/>
                  </a:xfrm>
                  <a:custGeom>
                    <a:avLst/>
                    <a:gdLst>
                      <a:gd name="connsiteX0" fmla="*/ 80295 w 86962"/>
                      <a:gd name="connsiteY0" fmla="*/ 87216 h 87215"/>
                      <a:gd name="connsiteX1" fmla="*/ 21240 w 86962"/>
                      <a:gd name="connsiteY1" fmla="*/ 44353 h 87215"/>
                      <a:gd name="connsiteX2" fmla="*/ 285 w 86962"/>
                      <a:gd name="connsiteY2" fmla="*/ 33876 h 87215"/>
                      <a:gd name="connsiteX3" fmla="*/ 10762 w 86962"/>
                      <a:gd name="connsiteY3" fmla="*/ 1491 h 87215"/>
                      <a:gd name="connsiteX4" fmla="*/ 86962 w 86962"/>
                      <a:gd name="connsiteY4" fmla="*/ 24351 h 87215"/>
                      <a:gd name="connsiteX5" fmla="*/ 80295 w 86962"/>
                      <a:gd name="connsiteY5" fmla="*/ 87216 h 8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962" h="87215">
                        <a:moveTo>
                          <a:pt x="80295" y="87216"/>
                        </a:moveTo>
                        <a:cubicBezTo>
                          <a:pt x="60292" y="82453"/>
                          <a:pt x="44100" y="61498"/>
                          <a:pt x="21240" y="44353"/>
                        </a:cubicBezTo>
                        <a:lnTo>
                          <a:pt x="285" y="33876"/>
                        </a:lnTo>
                        <a:cubicBezTo>
                          <a:pt x="-668" y="11968"/>
                          <a:pt x="285" y="5301"/>
                          <a:pt x="10762" y="1491"/>
                        </a:cubicBezTo>
                        <a:cubicBezTo>
                          <a:pt x="29812" y="-5177"/>
                          <a:pt x="62197" y="11968"/>
                          <a:pt x="86962" y="24351"/>
                        </a:cubicBezTo>
                        <a:lnTo>
                          <a:pt x="80295" y="87216"/>
                        </a:lnTo>
                        <a:close/>
                      </a:path>
                    </a:pathLst>
                  </a:custGeom>
                  <a:solidFill>
                    <a:srgbClr val="25232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:a16="http://schemas.microsoft.com/office/drawing/2014/main" id="{7E90A63B-72DA-DE59-2A93-45CFBF0FF847}"/>
                      </a:ext>
                    </a:extLst>
                  </p:cNvPr>
                  <p:cNvSpPr/>
                  <p:nvPr/>
                </p:nvSpPr>
                <p:spPr>
                  <a:xfrm>
                    <a:off x="5992844" y="3829463"/>
                    <a:ext cx="160662" cy="88797"/>
                  </a:xfrm>
                  <a:custGeom>
                    <a:avLst/>
                    <a:gdLst>
                      <a:gd name="connsiteX0" fmla="*/ 145065 w 160662"/>
                      <a:gd name="connsiteY0" fmla="*/ 13873 h 88797"/>
                      <a:gd name="connsiteX1" fmla="*/ 158400 w 160662"/>
                      <a:gd name="connsiteY1" fmla="*/ 20541 h 88797"/>
                      <a:gd name="connsiteX2" fmla="*/ 150780 w 160662"/>
                      <a:gd name="connsiteY2" fmla="*/ 67213 h 88797"/>
                      <a:gd name="connsiteX3" fmla="*/ 80295 w 160662"/>
                      <a:gd name="connsiteY3" fmla="*/ 87216 h 88797"/>
                      <a:gd name="connsiteX4" fmla="*/ 21240 w 160662"/>
                      <a:gd name="connsiteY4" fmla="*/ 44353 h 88797"/>
                      <a:gd name="connsiteX5" fmla="*/ 285 w 160662"/>
                      <a:gd name="connsiteY5" fmla="*/ 33876 h 88797"/>
                      <a:gd name="connsiteX6" fmla="*/ 10762 w 160662"/>
                      <a:gd name="connsiteY6" fmla="*/ 1491 h 88797"/>
                      <a:gd name="connsiteX7" fmla="*/ 86962 w 160662"/>
                      <a:gd name="connsiteY7" fmla="*/ 24351 h 88797"/>
                      <a:gd name="connsiteX8" fmla="*/ 145065 w 160662"/>
                      <a:gd name="connsiteY8" fmla="*/ 13873 h 887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662" h="88797">
                        <a:moveTo>
                          <a:pt x="145065" y="13873"/>
                        </a:moveTo>
                        <a:lnTo>
                          <a:pt x="158400" y="20541"/>
                        </a:lnTo>
                        <a:cubicBezTo>
                          <a:pt x="163162" y="41496"/>
                          <a:pt x="160305" y="56736"/>
                          <a:pt x="150780" y="67213"/>
                        </a:cubicBezTo>
                        <a:cubicBezTo>
                          <a:pt x="136492" y="82453"/>
                          <a:pt x="106965" y="92931"/>
                          <a:pt x="80295" y="87216"/>
                        </a:cubicBezTo>
                        <a:cubicBezTo>
                          <a:pt x="60292" y="82453"/>
                          <a:pt x="44100" y="61498"/>
                          <a:pt x="21240" y="44353"/>
                        </a:cubicBezTo>
                        <a:lnTo>
                          <a:pt x="285" y="33876"/>
                        </a:lnTo>
                        <a:cubicBezTo>
                          <a:pt x="-668" y="11968"/>
                          <a:pt x="285" y="5301"/>
                          <a:pt x="10762" y="1491"/>
                        </a:cubicBezTo>
                        <a:cubicBezTo>
                          <a:pt x="29812" y="-5177"/>
                          <a:pt x="62197" y="11968"/>
                          <a:pt x="86962" y="24351"/>
                        </a:cubicBezTo>
                        <a:lnTo>
                          <a:pt x="145065" y="13873"/>
                        </a:lnTo>
                        <a:close/>
                      </a:path>
                    </a:pathLst>
                  </a:custGeom>
                  <a:solidFill>
                    <a:srgbClr val="33303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5E8C0D6C-B502-E260-7751-65C29D812BEC}"/>
                    </a:ext>
                  </a:extLst>
                </p:cNvPr>
                <p:cNvSpPr/>
                <p:nvPr/>
              </p:nvSpPr>
              <p:spPr>
                <a:xfrm>
                  <a:off x="5956560" y="3960494"/>
                  <a:ext cx="74668" cy="44457"/>
                </a:xfrm>
                <a:custGeom>
                  <a:avLst/>
                  <a:gdLst>
                    <a:gd name="connsiteX0" fmla="*/ 74669 w 74668"/>
                    <a:gd name="connsiteY0" fmla="*/ 36195 h 44457"/>
                    <a:gd name="connsiteX1" fmla="*/ 70859 w 74668"/>
                    <a:gd name="connsiteY1" fmla="*/ 41910 h 44457"/>
                    <a:gd name="connsiteX2" fmla="*/ 46094 w 74668"/>
                    <a:gd name="connsiteY2" fmla="*/ 40958 h 44457"/>
                    <a:gd name="connsiteX3" fmla="*/ 44189 w 74668"/>
                    <a:gd name="connsiteY3" fmla="*/ 35242 h 44457"/>
                    <a:gd name="connsiteX4" fmla="*/ 27996 w 74668"/>
                    <a:gd name="connsiteY4" fmla="*/ 30480 h 44457"/>
                    <a:gd name="connsiteX5" fmla="*/ 374 w 74668"/>
                    <a:gd name="connsiteY5" fmla="*/ 6667 h 44457"/>
                    <a:gd name="connsiteX6" fmla="*/ 2279 w 74668"/>
                    <a:gd name="connsiteY6" fmla="*/ 0 h 44457"/>
                    <a:gd name="connsiteX7" fmla="*/ 2279 w 74668"/>
                    <a:gd name="connsiteY7" fmla="*/ 2858 h 44457"/>
                    <a:gd name="connsiteX8" fmla="*/ 29901 w 74668"/>
                    <a:gd name="connsiteY8" fmla="*/ 26670 h 44457"/>
                    <a:gd name="connsiteX9" fmla="*/ 46094 w 74668"/>
                    <a:gd name="connsiteY9" fmla="*/ 31433 h 44457"/>
                    <a:gd name="connsiteX10" fmla="*/ 47999 w 74668"/>
                    <a:gd name="connsiteY10" fmla="*/ 37147 h 44457"/>
                    <a:gd name="connsiteX11" fmla="*/ 72764 w 74668"/>
                    <a:gd name="connsiteY11" fmla="*/ 38100 h 44457"/>
                    <a:gd name="connsiteX12" fmla="*/ 74669 w 74668"/>
                    <a:gd name="connsiteY12" fmla="*/ 36195 h 44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668" h="44457">
                      <a:moveTo>
                        <a:pt x="74669" y="36195"/>
                      </a:moveTo>
                      <a:cubicBezTo>
                        <a:pt x="73716" y="39052"/>
                        <a:pt x="72764" y="40958"/>
                        <a:pt x="70859" y="41910"/>
                      </a:cubicBezTo>
                      <a:cubicBezTo>
                        <a:pt x="64191" y="46672"/>
                        <a:pt x="53714" y="43815"/>
                        <a:pt x="46094" y="40958"/>
                      </a:cubicBezTo>
                      <a:lnTo>
                        <a:pt x="44189" y="35242"/>
                      </a:lnTo>
                      <a:cubicBezTo>
                        <a:pt x="34664" y="34290"/>
                        <a:pt x="37521" y="36195"/>
                        <a:pt x="27996" y="30480"/>
                      </a:cubicBezTo>
                      <a:cubicBezTo>
                        <a:pt x="16566" y="24765"/>
                        <a:pt x="3231" y="16192"/>
                        <a:pt x="374" y="6667"/>
                      </a:cubicBezTo>
                      <a:cubicBezTo>
                        <a:pt x="-579" y="4763"/>
                        <a:pt x="374" y="952"/>
                        <a:pt x="2279" y="0"/>
                      </a:cubicBezTo>
                      <a:cubicBezTo>
                        <a:pt x="2279" y="952"/>
                        <a:pt x="2279" y="1905"/>
                        <a:pt x="2279" y="2858"/>
                      </a:cubicBezTo>
                      <a:cubicBezTo>
                        <a:pt x="5136" y="13335"/>
                        <a:pt x="18471" y="20955"/>
                        <a:pt x="29901" y="26670"/>
                      </a:cubicBezTo>
                      <a:cubicBezTo>
                        <a:pt x="39426" y="31433"/>
                        <a:pt x="36569" y="30480"/>
                        <a:pt x="46094" y="31433"/>
                      </a:cubicBezTo>
                      <a:lnTo>
                        <a:pt x="47999" y="37147"/>
                      </a:lnTo>
                      <a:cubicBezTo>
                        <a:pt x="54666" y="40005"/>
                        <a:pt x="66096" y="42863"/>
                        <a:pt x="72764" y="38100"/>
                      </a:cubicBezTo>
                      <a:cubicBezTo>
                        <a:pt x="73716" y="37147"/>
                        <a:pt x="74669" y="37147"/>
                        <a:pt x="74669" y="36195"/>
                      </a:cubicBezTo>
                      <a:close/>
                    </a:path>
                  </a:pathLst>
                </a:custGeom>
                <a:solidFill>
                  <a:srgbClr val="D0DBD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638" name="Graphic 3">
                <a:extLst>
                  <a:ext uri="{FF2B5EF4-FFF2-40B4-BE49-F238E27FC236}">
                    <a16:creationId xmlns:a16="http://schemas.microsoft.com/office/drawing/2014/main" id="{7CF4A93B-C1EF-6BBA-DB52-A197C6674893}"/>
                  </a:ext>
                </a:extLst>
              </p:cNvPr>
              <p:cNvGrpSpPr/>
              <p:nvPr/>
            </p:nvGrpSpPr>
            <p:grpSpPr>
              <a:xfrm>
                <a:off x="5648324" y="3738562"/>
                <a:ext cx="267652" cy="296227"/>
                <a:chOff x="5648324" y="3738562"/>
                <a:chExt cx="267652" cy="296227"/>
              </a:xfrm>
            </p:grpSpPr>
            <p:grpSp>
              <p:nvGrpSpPr>
                <p:cNvPr id="739" name="Graphic 3">
                  <a:extLst>
                    <a:ext uri="{FF2B5EF4-FFF2-40B4-BE49-F238E27FC236}">
                      <a16:creationId xmlns:a16="http://schemas.microsoft.com/office/drawing/2014/main" id="{340A5187-E178-5627-858E-40EEB1BD36FF}"/>
                    </a:ext>
                  </a:extLst>
                </p:cNvPr>
                <p:cNvGrpSpPr/>
                <p:nvPr/>
              </p:nvGrpSpPr>
              <p:grpSpPr>
                <a:xfrm>
                  <a:off x="5648324" y="3738562"/>
                  <a:ext cx="33337" cy="161925"/>
                  <a:chOff x="5648324" y="3738562"/>
                  <a:chExt cx="33337" cy="161925"/>
                </a:xfrm>
              </p:grpSpPr>
              <p:sp>
                <p:nvSpPr>
                  <p:cNvPr id="743" name="Freeform: Shape 742">
                    <a:extLst>
                      <a:ext uri="{FF2B5EF4-FFF2-40B4-BE49-F238E27FC236}">
                        <a16:creationId xmlns:a16="http://schemas.microsoft.com/office/drawing/2014/main" id="{01C3CEF3-93A5-D8B8-DB56-69DCA0715F0C}"/>
                      </a:ext>
                    </a:extLst>
                  </p:cNvPr>
                  <p:cNvSpPr/>
                  <p:nvPr/>
                </p:nvSpPr>
                <p:spPr>
                  <a:xfrm>
                    <a:off x="5648324" y="3738562"/>
                    <a:ext cx="17144" cy="161925"/>
                  </a:xfrm>
                  <a:custGeom>
                    <a:avLst/>
                    <a:gdLst>
                      <a:gd name="connsiteX0" fmla="*/ 0 w 17144"/>
                      <a:gd name="connsiteY0" fmla="*/ 0 h 161925"/>
                      <a:gd name="connsiteX1" fmla="*/ 953 w 17144"/>
                      <a:gd name="connsiteY1" fmla="*/ 152400 h 161925"/>
                      <a:gd name="connsiteX2" fmla="*/ 17145 w 17144"/>
                      <a:gd name="connsiteY2" fmla="*/ 161925 h 161925"/>
                      <a:gd name="connsiteX3" fmla="*/ 17145 w 17144"/>
                      <a:gd name="connsiteY3" fmla="*/ 0 h 16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144" h="161925">
                        <a:moveTo>
                          <a:pt x="0" y="0"/>
                        </a:moveTo>
                        <a:lnTo>
                          <a:pt x="953" y="152400"/>
                        </a:lnTo>
                        <a:lnTo>
                          <a:pt x="17145" y="161925"/>
                        </a:lnTo>
                        <a:lnTo>
                          <a:pt x="17145" y="0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:a16="http://schemas.microsoft.com/office/drawing/2014/main" id="{33286F7C-CE8B-57AB-84F8-CFC48A9CE227}"/>
                      </a:ext>
                    </a:extLst>
                  </p:cNvPr>
                  <p:cNvSpPr/>
                  <p:nvPr/>
                </p:nvSpPr>
                <p:spPr>
                  <a:xfrm>
                    <a:off x="5665469" y="3738562"/>
                    <a:ext cx="16192" cy="161925"/>
                  </a:xfrm>
                  <a:custGeom>
                    <a:avLst/>
                    <a:gdLst>
                      <a:gd name="connsiteX0" fmla="*/ 0 w 16192"/>
                      <a:gd name="connsiteY0" fmla="*/ 0 h 161925"/>
                      <a:gd name="connsiteX1" fmla="*/ 0 w 16192"/>
                      <a:gd name="connsiteY1" fmla="*/ 161925 h 161925"/>
                      <a:gd name="connsiteX2" fmla="*/ 16193 w 16192"/>
                      <a:gd name="connsiteY2" fmla="*/ 152400 h 161925"/>
                      <a:gd name="connsiteX3" fmla="*/ 16193 w 16192"/>
                      <a:gd name="connsiteY3" fmla="*/ 0 h 16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" h="161925">
                        <a:moveTo>
                          <a:pt x="0" y="0"/>
                        </a:moveTo>
                        <a:lnTo>
                          <a:pt x="0" y="161925"/>
                        </a:lnTo>
                        <a:lnTo>
                          <a:pt x="16193" y="152400"/>
                        </a:lnTo>
                        <a:lnTo>
                          <a:pt x="16193" y="0"/>
                        </a:lnTo>
                        <a:close/>
                      </a:path>
                    </a:pathLst>
                  </a:custGeom>
                  <a:solidFill>
                    <a:srgbClr val="D1D1D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740" name="Graphic 3">
                  <a:extLst>
                    <a:ext uri="{FF2B5EF4-FFF2-40B4-BE49-F238E27FC236}">
                      <a16:creationId xmlns:a16="http://schemas.microsoft.com/office/drawing/2014/main" id="{5F9C7530-E9E9-1814-EF3F-73A72CAF912D}"/>
                    </a:ext>
                  </a:extLst>
                </p:cNvPr>
                <p:cNvGrpSpPr/>
                <p:nvPr/>
              </p:nvGrpSpPr>
              <p:grpSpPr>
                <a:xfrm>
                  <a:off x="5882639" y="3819524"/>
                  <a:ext cx="33337" cy="215265"/>
                  <a:chOff x="5882639" y="3819524"/>
                  <a:chExt cx="33337" cy="215265"/>
                </a:xfrm>
              </p:grpSpPr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B89F6314-8F79-3FAA-E139-4F090AD569B3}"/>
                      </a:ext>
                    </a:extLst>
                  </p:cNvPr>
                  <p:cNvSpPr/>
                  <p:nvPr/>
                </p:nvSpPr>
                <p:spPr>
                  <a:xfrm>
                    <a:off x="5882639" y="3819524"/>
                    <a:ext cx="17145" cy="215265"/>
                  </a:xfrm>
                  <a:custGeom>
                    <a:avLst/>
                    <a:gdLst>
                      <a:gd name="connsiteX0" fmla="*/ 16193 w 17145"/>
                      <a:gd name="connsiteY0" fmla="*/ 9525 h 215265"/>
                      <a:gd name="connsiteX1" fmla="*/ 0 w 17145"/>
                      <a:gd name="connsiteY1" fmla="*/ 0 h 215265"/>
                      <a:gd name="connsiteX2" fmla="*/ 0 w 17145"/>
                      <a:gd name="connsiteY2" fmla="*/ 205740 h 215265"/>
                      <a:gd name="connsiteX3" fmla="*/ 17145 w 17145"/>
                      <a:gd name="connsiteY3" fmla="*/ 215265 h 215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145" h="215265">
                        <a:moveTo>
                          <a:pt x="16193" y="9525"/>
                        </a:moveTo>
                        <a:lnTo>
                          <a:pt x="0" y="0"/>
                        </a:lnTo>
                        <a:lnTo>
                          <a:pt x="0" y="205740"/>
                        </a:lnTo>
                        <a:lnTo>
                          <a:pt x="17145" y="215265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:a16="http://schemas.microsoft.com/office/drawing/2014/main" id="{42C59281-C434-424F-43BE-941E38F65AD7}"/>
                      </a:ext>
                    </a:extLst>
                  </p:cNvPr>
                  <p:cNvSpPr/>
                  <p:nvPr/>
                </p:nvSpPr>
                <p:spPr>
                  <a:xfrm>
                    <a:off x="5898831" y="3819524"/>
                    <a:ext cx="17144" cy="215265"/>
                  </a:xfrm>
                  <a:custGeom>
                    <a:avLst/>
                    <a:gdLst>
                      <a:gd name="connsiteX0" fmla="*/ 0 w 17144"/>
                      <a:gd name="connsiteY0" fmla="*/ 9525 h 215265"/>
                      <a:gd name="connsiteX1" fmla="*/ 953 w 17144"/>
                      <a:gd name="connsiteY1" fmla="*/ 215265 h 215265"/>
                      <a:gd name="connsiteX2" fmla="*/ 17145 w 17144"/>
                      <a:gd name="connsiteY2" fmla="*/ 205740 h 215265"/>
                      <a:gd name="connsiteX3" fmla="*/ 16193 w 17144"/>
                      <a:gd name="connsiteY3" fmla="*/ 0 h 215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144" h="215265">
                        <a:moveTo>
                          <a:pt x="0" y="9525"/>
                        </a:moveTo>
                        <a:lnTo>
                          <a:pt x="953" y="215265"/>
                        </a:lnTo>
                        <a:lnTo>
                          <a:pt x="17145" y="205740"/>
                        </a:lnTo>
                        <a:lnTo>
                          <a:pt x="16193" y="0"/>
                        </a:lnTo>
                        <a:close/>
                      </a:path>
                    </a:pathLst>
                  </a:custGeom>
                  <a:solidFill>
                    <a:srgbClr val="D1D1D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639" name="Graphic 3">
                <a:extLst>
                  <a:ext uri="{FF2B5EF4-FFF2-40B4-BE49-F238E27FC236}">
                    <a16:creationId xmlns:a16="http://schemas.microsoft.com/office/drawing/2014/main" id="{F17AA60C-70DA-337D-E1BF-3622C8F9BFC1}"/>
                  </a:ext>
                </a:extLst>
              </p:cNvPr>
              <p:cNvGrpSpPr/>
              <p:nvPr/>
            </p:nvGrpSpPr>
            <p:grpSpPr>
              <a:xfrm>
                <a:off x="5616892" y="3437572"/>
                <a:ext cx="763905" cy="468630"/>
                <a:chOff x="5616892" y="3437572"/>
                <a:chExt cx="763905" cy="468630"/>
              </a:xfrm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0FD7559C-3AEB-AEB9-6AD1-F3BB55AFF42D}"/>
                    </a:ext>
                  </a:extLst>
                </p:cNvPr>
                <p:cNvSpPr/>
                <p:nvPr/>
              </p:nvSpPr>
              <p:spPr>
                <a:xfrm>
                  <a:off x="5616892" y="3709034"/>
                  <a:ext cx="292417" cy="197167"/>
                </a:xfrm>
                <a:custGeom>
                  <a:avLst/>
                  <a:gdLst>
                    <a:gd name="connsiteX0" fmla="*/ 0 w 292417"/>
                    <a:gd name="connsiteY0" fmla="*/ 0 h 197167"/>
                    <a:gd name="connsiteX1" fmla="*/ 0 w 292417"/>
                    <a:gd name="connsiteY1" fmla="*/ 27623 h 197167"/>
                    <a:gd name="connsiteX2" fmla="*/ 292418 w 292417"/>
                    <a:gd name="connsiteY2" fmla="*/ 197168 h 197167"/>
                    <a:gd name="connsiteX3" fmla="*/ 292418 w 292417"/>
                    <a:gd name="connsiteY3" fmla="*/ 169545 h 197167"/>
                    <a:gd name="connsiteX4" fmla="*/ 0 w 292417"/>
                    <a:gd name="connsiteY4" fmla="*/ 0 h 197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417" h="197167">
                      <a:moveTo>
                        <a:pt x="0" y="0"/>
                      </a:moveTo>
                      <a:lnTo>
                        <a:pt x="0" y="27623"/>
                      </a:lnTo>
                      <a:cubicBezTo>
                        <a:pt x="97155" y="83820"/>
                        <a:pt x="194310" y="140970"/>
                        <a:pt x="292418" y="197168"/>
                      </a:cubicBezTo>
                      <a:lnTo>
                        <a:pt x="292418" y="169545"/>
                      </a:lnTo>
                      <a:cubicBezTo>
                        <a:pt x="195263" y="113348"/>
                        <a:pt x="97155" y="56198"/>
                        <a:pt x="0" y="0"/>
                      </a:cubicBezTo>
                      <a:close/>
                    </a:path>
                  </a:pathLst>
                </a:custGeom>
                <a:solidFill>
                  <a:srgbClr val="F0F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2A688054-9E9B-2E2F-7C0F-EB9209F8EC1B}"/>
                    </a:ext>
                  </a:extLst>
                </p:cNvPr>
                <p:cNvSpPr/>
                <p:nvPr/>
              </p:nvSpPr>
              <p:spPr>
                <a:xfrm>
                  <a:off x="5616892" y="3437572"/>
                  <a:ext cx="763905" cy="441007"/>
                </a:xfrm>
                <a:custGeom>
                  <a:avLst/>
                  <a:gdLst>
                    <a:gd name="connsiteX0" fmla="*/ 471487 w 763905"/>
                    <a:gd name="connsiteY0" fmla="*/ 0 h 441007"/>
                    <a:gd name="connsiteX1" fmla="*/ 0 w 763905"/>
                    <a:gd name="connsiteY1" fmla="*/ 271463 h 441007"/>
                    <a:gd name="connsiteX2" fmla="*/ 292418 w 763905"/>
                    <a:gd name="connsiteY2" fmla="*/ 441007 h 441007"/>
                    <a:gd name="connsiteX3" fmla="*/ 763905 w 763905"/>
                    <a:gd name="connsiteY3" fmla="*/ 169545 h 441007"/>
                    <a:gd name="connsiteX4" fmla="*/ 471487 w 763905"/>
                    <a:gd name="connsiteY4" fmla="*/ 0 h 441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3905" h="441007">
                      <a:moveTo>
                        <a:pt x="471487" y="0"/>
                      </a:moveTo>
                      <a:lnTo>
                        <a:pt x="0" y="271463"/>
                      </a:lnTo>
                      <a:cubicBezTo>
                        <a:pt x="97155" y="327660"/>
                        <a:pt x="194310" y="384810"/>
                        <a:pt x="292418" y="441007"/>
                      </a:cubicBezTo>
                      <a:lnTo>
                        <a:pt x="763905" y="169545"/>
                      </a:lnTo>
                      <a:cubicBezTo>
                        <a:pt x="666750" y="113348"/>
                        <a:pt x="569595" y="57150"/>
                        <a:pt x="471487" y="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A43ADCE9-C435-275E-66B5-5876C2BA6003}"/>
                    </a:ext>
                  </a:extLst>
                </p:cNvPr>
                <p:cNvSpPr/>
                <p:nvPr/>
              </p:nvSpPr>
              <p:spPr>
                <a:xfrm>
                  <a:off x="5909309" y="3607116"/>
                  <a:ext cx="471487" cy="299085"/>
                </a:xfrm>
                <a:custGeom>
                  <a:avLst/>
                  <a:gdLst>
                    <a:gd name="connsiteX0" fmla="*/ 0 w 471487"/>
                    <a:gd name="connsiteY0" fmla="*/ 271463 h 299085"/>
                    <a:gd name="connsiteX1" fmla="*/ 0 w 471487"/>
                    <a:gd name="connsiteY1" fmla="*/ 299085 h 299085"/>
                    <a:gd name="connsiteX2" fmla="*/ 471488 w 471487"/>
                    <a:gd name="connsiteY2" fmla="*/ 27623 h 299085"/>
                    <a:gd name="connsiteX3" fmla="*/ 471488 w 471487"/>
                    <a:gd name="connsiteY3" fmla="*/ 0 h 29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1487" h="299085">
                      <a:moveTo>
                        <a:pt x="0" y="271463"/>
                      </a:moveTo>
                      <a:lnTo>
                        <a:pt x="0" y="299085"/>
                      </a:lnTo>
                      <a:lnTo>
                        <a:pt x="471488" y="27623"/>
                      </a:lnTo>
                      <a:lnTo>
                        <a:pt x="471488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ADA36282-1506-1476-97FE-2E1BD3E4D6F2}"/>
                  </a:ext>
                </a:extLst>
              </p:cNvPr>
              <p:cNvSpPr/>
              <p:nvPr/>
            </p:nvSpPr>
            <p:spPr>
              <a:xfrm>
                <a:off x="6259829" y="3650537"/>
                <a:ext cx="3810" cy="5551"/>
              </a:xfrm>
              <a:custGeom>
                <a:avLst/>
                <a:gdLst>
                  <a:gd name="connsiteX0" fmla="*/ 1905 w 3810"/>
                  <a:gd name="connsiteY0" fmla="*/ 395 h 5551"/>
                  <a:gd name="connsiteX1" fmla="*/ 0 w 3810"/>
                  <a:gd name="connsiteY1" fmla="*/ 4205 h 5551"/>
                  <a:gd name="connsiteX2" fmla="*/ 1905 w 3810"/>
                  <a:gd name="connsiteY2" fmla="*/ 5157 h 5551"/>
                  <a:gd name="connsiteX3" fmla="*/ 3810 w 3810"/>
                  <a:gd name="connsiteY3" fmla="*/ 1347 h 5551"/>
                  <a:gd name="connsiteX4" fmla="*/ 1905 w 3810"/>
                  <a:gd name="connsiteY4" fmla="*/ 395 h 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" h="5551">
                    <a:moveTo>
                      <a:pt x="1905" y="395"/>
                    </a:moveTo>
                    <a:cubicBezTo>
                      <a:pt x="953" y="1347"/>
                      <a:pt x="0" y="2300"/>
                      <a:pt x="0" y="4205"/>
                    </a:cubicBezTo>
                    <a:cubicBezTo>
                      <a:pt x="0" y="5157"/>
                      <a:pt x="953" y="6110"/>
                      <a:pt x="1905" y="5157"/>
                    </a:cubicBezTo>
                    <a:cubicBezTo>
                      <a:pt x="3810" y="4205"/>
                      <a:pt x="3810" y="3252"/>
                      <a:pt x="3810" y="1347"/>
                    </a:cubicBezTo>
                    <a:cubicBezTo>
                      <a:pt x="2858" y="395"/>
                      <a:pt x="2858" y="-558"/>
                      <a:pt x="1905" y="395"/>
                    </a:cubicBezTo>
                    <a:close/>
                  </a:path>
                </a:pathLst>
              </a:custGeom>
              <a:solidFill>
                <a:srgbClr val="ECF3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1DF05111-3037-6767-2743-AA70799D10D6}"/>
                  </a:ext>
                </a:extLst>
              </p:cNvPr>
              <p:cNvSpPr/>
              <p:nvPr/>
            </p:nvSpPr>
            <p:spPr>
              <a:xfrm>
                <a:off x="5940349" y="3383279"/>
                <a:ext cx="37539" cy="43762"/>
              </a:xfrm>
              <a:custGeom>
                <a:avLst/>
                <a:gdLst>
                  <a:gd name="connsiteX0" fmla="*/ 15632 w 37539"/>
                  <a:gd name="connsiteY0" fmla="*/ 0 h 43762"/>
                  <a:gd name="connsiteX1" fmla="*/ 392 w 37539"/>
                  <a:gd name="connsiteY1" fmla="*/ 22860 h 43762"/>
                  <a:gd name="connsiteX2" fmla="*/ 21347 w 37539"/>
                  <a:gd name="connsiteY2" fmla="*/ 42863 h 43762"/>
                  <a:gd name="connsiteX3" fmla="*/ 37540 w 37539"/>
                  <a:gd name="connsiteY3" fmla="*/ 25718 h 43762"/>
                  <a:gd name="connsiteX4" fmla="*/ 15632 w 37539"/>
                  <a:gd name="connsiteY4" fmla="*/ 0 h 4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39" h="43762">
                    <a:moveTo>
                      <a:pt x="15632" y="0"/>
                    </a:moveTo>
                    <a:cubicBezTo>
                      <a:pt x="10870" y="10478"/>
                      <a:pt x="6107" y="13335"/>
                      <a:pt x="392" y="22860"/>
                    </a:cubicBezTo>
                    <a:cubicBezTo>
                      <a:pt x="-2465" y="32385"/>
                      <a:pt x="10870" y="47625"/>
                      <a:pt x="21347" y="42863"/>
                    </a:cubicBezTo>
                    <a:cubicBezTo>
                      <a:pt x="26110" y="36195"/>
                      <a:pt x="32777" y="31433"/>
                      <a:pt x="37540" y="25718"/>
                    </a:cubicBezTo>
                    <a:lnTo>
                      <a:pt x="15632" y="0"/>
                    </a:lnTo>
                    <a:close/>
                  </a:path>
                </a:pathLst>
              </a:custGeom>
              <a:solidFill>
                <a:srgbClr val="F0C1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642" name="Graphic 3">
                <a:extLst>
                  <a:ext uri="{FF2B5EF4-FFF2-40B4-BE49-F238E27FC236}">
                    <a16:creationId xmlns:a16="http://schemas.microsoft.com/office/drawing/2014/main" id="{21B67501-3AC9-52F8-5B2F-FF06B81D25A5}"/>
                  </a:ext>
                </a:extLst>
              </p:cNvPr>
              <p:cNvGrpSpPr/>
              <p:nvPr/>
            </p:nvGrpSpPr>
            <p:grpSpPr>
              <a:xfrm>
                <a:off x="5949790" y="3341095"/>
                <a:ext cx="66199" cy="82903"/>
                <a:chOff x="5949790" y="3341095"/>
                <a:chExt cx="66199" cy="82903"/>
              </a:xfrm>
            </p:grpSpPr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AA02859C-ABF7-A8EF-3DF3-5C463BD4FD91}"/>
                    </a:ext>
                  </a:extLst>
                </p:cNvPr>
                <p:cNvSpPr/>
                <p:nvPr/>
              </p:nvSpPr>
              <p:spPr>
                <a:xfrm>
                  <a:off x="5954299" y="3352191"/>
                  <a:ext cx="52498" cy="71807"/>
                </a:xfrm>
                <a:custGeom>
                  <a:avLst/>
                  <a:gdLst>
                    <a:gd name="connsiteX0" fmla="*/ 51213 w 52498"/>
                    <a:gd name="connsiteY0" fmla="*/ 33945 h 71807"/>
                    <a:gd name="connsiteX1" fmla="*/ 44545 w 52498"/>
                    <a:gd name="connsiteY1" fmla="*/ 55853 h 71807"/>
                    <a:gd name="connsiteX2" fmla="*/ 29305 w 52498"/>
                    <a:gd name="connsiteY2" fmla="*/ 71093 h 71807"/>
                    <a:gd name="connsiteX3" fmla="*/ 20732 w 52498"/>
                    <a:gd name="connsiteY3" fmla="*/ 71093 h 71807"/>
                    <a:gd name="connsiteX4" fmla="*/ 5493 w 52498"/>
                    <a:gd name="connsiteY4" fmla="*/ 54900 h 71807"/>
                    <a:gd name="connsiteX5" fmla="*/ 730 w 52498"/>
                    <a:gd name="connsiteY5" fmla="*/ 36803 h 71807"/>
                    <a:gd name="connsiteX6" fmla="*/ 1682 w 52498"/>
                    <a:gd name="connsiteY6" fmla="*/ 28230 h 71807"/>
                    <a:gd name="connsiteX7" fmla="*/ 8350 w 52498"/>
                    <a:gd name="connsiteY7" fmla="*/ 2513 h 71807"/>
                    <a:gd name="connsiteX8" fmla="*/ 45498 w 52498"/>
                    <a:gd name="connsiteY8" fmla="*/ 2513 h 71807"/>
                    <a:gd name="connsiteX9" fmla="*/ 51213 w 52498"/>
                    <a:gd name="connsiteY9" fmla="*/ 33945 h 7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498" h="71807">
                      <a:moveTo>
                        <a:pt x="51213" y="33945"/>
                      </a:moveTo>
                      <a:cubicBezTo>
                        <a:pt x="49308" y="43470"/>
                        <a:pt x="52165" y="41565"/>
                        <a:pt x="44545" y="55853"/>
                      </a:cubicBezTo>
                      <a:cubicBezTo>
                        <a:pt x="42640" y="60615"/>
                        <a:pt x="30257" y="70140"/>
                        <a:pt x="29305" y="71093"/>
                      </a:cubicBezTo>
                      <a:cubicBezTo>
                        <a:pt x="27400" y="72045"/>
                        <a:pt x="22637" y="72045"/>
                        <a:pt x="20732" y="71093"/>
                      </a:cubicBezTo>
                      <a:cubicBezTo>
                        <a:pt x="15970" y="70140"/>
                        <a:pt x="7398" y="57758"/>
                        <a:pt x="5493" y="54900"/>
                      </a:cubicBezTo>
                      <a:cubicBezTo>
                        <a:pt x="730" y="47280"/>
                        <a:pt x="-1175" y="44423"/>
                        <a:pt x="730" y="36803"/>
                      </a:cubicBezTo>
                      <a:lnTo>
                        <a:pt x="1682" y="28230"/>
                      </a:lnTo>
                      <a:lnTo>
                        <a:pt x="8350" y="2513"/>
                      </a:lnTo>
                      <a:cubicBezTo>
                        <a:pt x="24543" y="-345"/>
                        <a:pt x="38830" y="-1297"/>
                        <a:pt x="45498" y="2513"/>
                      </a:cubicBezTo>
                      <a:cubicBezTo>
                        <a:pt x="52165" y="5370"/>
                        <a:pt x="54070" y="14895"/>
                        <a:pt x="51213" y="33945"/>
                      </a:cubicBezTo>
                      <a:close/>
                    </a:path>
                  </a:pathLst>
                </a:custGeom>
                <a:solidFill>
                  <a:srgbClr val="FFDBA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EE7CD244-1D6D-5F30-0457-7B75603D3967}"/>
                    </a:ext>
                  </a:extLst>
                </p:cNvPr>
                <p:cNvSpPr/>
                <p:nvPr/>
              </p:nvSpPr>
              <p:spPr>
                <a:xfrm>
                  <a:off x="5949790" y="3341095"/>
                  <a:ext cx="66199" cy="50756"/>
                </a:xfrm>
                <a:custGeom>
                  <a:avLst/>
                  <a:gdLst>
                    <a:gd name="connsiteX0" fmla="*/ 16669 w 66199"/>
                    <a:gd name="connsiteY0" fmla="*/ 3131 h 50756"/>
                    <a:gd name="connsiteX1" fmla="*/ 2382 w 66199"/>
                    <a:gd name="connsiteY1" fmla="*/ 48851 h 50756"/>
                    <a:gd name="connsiteX2" fmla="*/ 6192 w 66199"/>
                    <a:gd name="connsiteY2" fmla="*/ 46946 h 50756"/>
                    <a:gd name="connsiteX3" fmla="*/ 11907 w 66199"/>
                    <a:gd name="connsiteY3" fmla="*/ 39326 h 50756"/>
                    <a:gd name="connsiteX4" fmla="*/ 15717 w 66199"/>
                    <a:gd name="connsiteY4" fmla="*/ 50756 h 50756"/>
                    <a:gd name="connsiteX5" fmla="*/ 27147 w 66199"/>
                    <a:gd name="connsiteY5" fmla="*/ 39326 h 50756"/>
                    <a:gd name="connsiteX6" fmla="*/ 66199 w 66199"/>
                    <a:gd name="connsiteY6" fmla="*/ 31706 h 50756"/>
                    <a:gd name="connsiteX7" fmla="*/ 50007 w 66199"/>
                    <a:gd name="connsiteY7" fmla="*/ 4084 h 50756"/>
                    <a:gd name="connsiteX8" fmla="*/ 16669 w 66199"/>
                    <a:gd name="connsiteY8" fmla="*/ 3131 h 50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6199" h="50756">
                      <a:moveTo>
                        <a:pt x="16669" y="3131"/>
                      </a:moveTo>
                      <a:cubicBezTo>
                        <a:pt x="-6191" y="5989"/>
                        <a:pt x="477" y="38374"/>
                        <a:pt x="2382" y="48851"/>
                      </a:cubicBezTo>
                      <a:cubicBezTo>
                        <a:pt x="4287" y="47899"/>
                        <a:pt x="5239" y="48851"/>
                        <a:pt x="6192" y="46946"/>
                      </a:cubicBezTo>
                      <a:cubicBezTo>
                        <a:pt x="7144" y="43136"/>
                        <a:pt x="10002" y="39326"/>
                        <a:pt x="11907" y="39326"/>
                      </a:cubicBezTo>
                      <a:cubicBezTo>
                        <a:pt x="14764" y="39326"/>
                        <a:pt x="16669" y="43136"/>
                        <a:pt x="15717" y="50756"/>
                      </a:cubicBezTo>
                      <a:cubicBezTo>
                        <a:pt x="18574" y="47899"/>
                        <a:pt x="23337" y="45041"/>
                        <a:pt x="27147" y="39326"/>
                      </a:cubicBezTo>
                      <a:cubicBezTo>
                        <a:pt x="27147" y="39326"/>
                        <a:pt x="57627" y="47899"/>
                        <a:pt x="66199" y="31706"/>
                      </a:cubicBezTo>
                      <a:cubicBezTo>
                        <a:pt x="62389" y="27896"/>
                        <a:pt x="58579" y="8846"/>
                        <a:pt x="50007" y="4084"/>
                      </a:cubicBezTo>
                      <a:cubicBezTo>
                        <a:pt x="38577" y="-679"/>
                        <a:pt x="24289" y="-1631"/>
                        <a:pt x="16669" y="3131"/>
                      </a:cubicBezTo>
                      <a:close/>
                    </a:path>
                  </a:pathLst>
                </a:custGeom>
                <a:solidFill>
                  <a:srgbClr val="63240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643" name="Graphic 3">
                <a:extLst>
                  <a:ext uri="{FF2B5EF4-FFF2-40B4-BE49-F238E27FC236}">
                    <a16:creationId xmlns:a16="http://schemas.microsoft.com/office/drawing/2014/main" id="{999708AA-2A19-CEF4-72E1-9EF7D8439E11}"/>
                  </a:ext>
                </a:extLst>
              </p:cNvPr>
              <p:cNvGrpSpPr/>
              <p:nvPr/>
            </p:nvGrpSpPr>
            <p:grpSpPr>
              <a:xfrm>
                <a:off x="6270922" y="3520168"/>
                <a:ext cx="118447" cy="294135"/>
                <a:chOff x="6270922" y="3520168"/>
                <a:chExt cx="118447" cy="294135"/>
              </a:xfrm>
            </p:grpSpPr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E8101F99-118D-E87F-3071-7DCC5636C4E8}"/>
                    </a:ext>
                  </a:extLst>
                </p:cNvPr>
                <p:cNvSpPr/>
                <p:nvPr/>
              </p:nvSpPr>
              <p:spPr>
                <a:xfrm>
                  <a:off x="6272806" y="3590807"/>
                  <a:ext cx="81679" cy="46906"/>
                </a:xfrm>
                <a:custGeom>
                  <a:avLst/>
                  <a:gdLst>
                    <a:gd name="connsiteX0" fmla="*/ 27981 w 81679"/>
                    <a:gd name="connsiteY0" fmla="*/ 16310 h 46906"/>
                    <a:gd name="connsiteX1" fmla="*/ 2263 w 81679"/>
                    <a:gd name="connsiteY1" fmla="*/ 45837 h 46906"/>
                    <a:gd name="connsiteX2" fmla="*/ 53698 w 81679"/>
                    <a:gd name="connsiteY2" fmla="*/ 30597 h 46906"/>
                    <a:gd name="connsiteX3" fmla="*/ 79416 w 81679"/>
                    <a:gd name="connsiteY3" fmla="*/ 1070 h 46906"/>
                    <a:gd name="connsiteX4" fmla="*/ 27981 w 81679"/>
                    <a:gd name="connsiteY4" fmla="*/ 16310 h 46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679" h="46906">
                      <a:moveTo>
                        <a:pt x="27981" y="16310"/>
                      </a:moveTo>
                      <a:cubicBezTo>
                        <a:pt x="7026" y="28692"/>
                        <a:pt x="-5357" y="42027"/>
                        <a:pt x="2263" y="45837"/>
                      </a:cubicBezTo>
                      <a:cubicBezTo>
                        <a:pt x="8931" y="49647"/>
                        <a:pt x="31791" y="42980"/>
                        <a:pt x="53698" y="30597"/>
                      </a:cubicBezTo>
                      <a:cubicBezTo>
                        <a:pt x="74653" y="18215"/>
                        <a:pt x="87036" y="4880"/>
                        <a:pt x="79416" y="1070"/>
                      </a:cubicBezTo>
                      <a:cubicBezTo>
                        <a:pt x="72748" y="-2740"/>
                        <a:pt x="49888" y="3927"/>
                        <a:pt x="27981" y="16310"/>
                      </a:cubicBezTo>
                      <a:close/>
                    </a:path>
                  </a:pathLst>
                </a:custGeom>
                <a:solidFill>
                  <a:srgbClr val="EBF4F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id="{225078E8-DDF2-BED7-E98B-9D21774D6358}"/>
                    </a:ext>
                  </a:extLst>
                </p:cNvPr>
                <p:cNvSpPr/>
                <p:nvPr/>
              </p:nvSpPr>
              <p:spPr>
                <a:xfrm>
                  <a:off x="6284594" y="3593452"/>
                  <a:ext cx="64981" cy="35571"/>
                </a:xfrm>
                <a:custGeom>
                  <a:avLst/>
                  <a:gdLst>
                    <a:gd name="connsiteX0" fmla="*/ 64770 w 64981"/>
                    <a:gd name="connsiteY0" fmla="*/ 31762 h 35571"/>
                    <a:gd name="connsiteX1" fmla="*/ 51435 w 64981"/>
                    <a:gd name="connsiteY1" fmla="*/ 329 h 35571"/>
                    <a:gd name="connsiteX2" fmla="*/ 0 w 64981"/>
                    <a:gd name="connsiteY2" fmla="*/ 28904 h 35571"/>
                    <a:gd name="connsiteX3" fmla="*/ 20002 w 64981"/>
                    <a:gd name="connsiteY3" fmla="*/ 35572 h 35571"/>
                    <a:gd name="connsiteX4" fmla="*/ 64770 w 64981"/>
                    <a:gd name="connsiteY4" fmla="*/ 31762 h 3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981" h="35571">
                      <a:moveTo>
                        <a:pt x="64770" y="31762"/>
                      </a:moveTo>
                      <a:cubicBezTo>
                        <a:pt x="65722" y="13664"/>
                        <a:pt x="63817" y="-2528"/>
                        <a:pt x="51435" y="329"/>
                      </a:cubicBezTo>
                      <a:cubicBezTo>
                        <a:pt x="39052" y="2234"/>
                        <a:pt x="14288" y="21284"/>
                        <a:pt x="0" y="28904"/>
                      </a:cubicBezTo>
                      <a:lnTo>
                        <a:pt x="20002" y="35572"/>
                      </a:lnTo>
                      <a:lnTo>
                        <a:pt x="64770" y="31762"/>
                      </a:lnTo>
                      <a:close/>
                    </a:path>
                  </a:pathLst>
                </a:custGeom>
                <a:solidFill>
                  <a:srgbClr val="EBF4F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3E28E740-2163-5B18-A05D-70A85C0EA568}"/>
                    </a:ext>
                  </a:extLst>
                </p:cNvPr>
                <p:cNvSpPr/>
                <p:nvPr/>
              </p:nvSpPr>
              <p:spPr>
                <a:xfrm>
                  <a:off x="6326504" y="3593563"/>
                  <a:ext cx="28265" cy="84125"/>
                </a:xfrm>
                <a:custGeom>
                  <a:avLst/>
                  <a:gdLst>
                    <a:gd name="connsiteX0" fmla="*/ 23813 w 28265"/>
                    <a:gd name="connsiteY0" fmla="*/ 219 h 84125"/>
                    <a:gd name="connsiteX1" fmla="*/ 23813 w 28265"/>
                    <a:gd name="connsiteY1" fmla="*/ 78324 h 84125"/>
                    <a:gd name="connsiteX2" fmla="*/ 2858 w 28265"/>
                    <a:gd name="connsiteY2" fmla="*/ 78324 h 84125"/>
                    <a:gd name="connsiteX3" fmla="*/ 0 w 28265"/>
                    <a:gd name="connsiteY3" fmla="*/ 44986 h 84125"/>
                    <a:gd name="connsiteX4" fmla="*/ 23813 w 28265"/>
                    <a:gd name="connsiteY4" fmla="*/ 219 h 84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65" h="84125">
                      <a:moveTo>
                        <a:pt x="23813" y="219"/>
                      </a:moveTo>
                      <a:cubicBezTo>
                        <a:pt x="33338" y="8791"/>
                        <a:pt x="24765" y="64989"/>
                        <a:pt x="23813" y="78324"/>
                      </a:cubicBezTo>
                      <a:cubicBezTo>
                        <a:pt x="18098" y="87849"/>
                        <a:pt x="7620" y="84039"/>
                        <a:pt x="2858" y="78324"/>
                      </a:cubicBezTo>
                      <a:lnTo>
                        <a:pt x="0" y="44986"/>
                      </a:lnTo>
                      <a:cubicBezTo>
                        <a:pt x="953" y="23078"/>
                        <a:pt x="17145" y="-2639"/>
                        <a:pt x="23813" y="219"/>
                      </a:cubicBezTo>
                      <a:close/>
                    </a:path>
                  </a:pathLst>
                </a:custGeom>
                <a:solidFill>
                  <a:srgbClr val="C8D8D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id="{A991F6FF-01C6-ACA2-11B4-AFBEA744D4FD}"/>
                    </a:ext>
                  </a:extLst>
                </p:cNvPr>
                <p:cNvSpPr/>
                <p:nvPr/>
              </p:nvSpPr>
              <p:spPr>
                <a:xfrm>
                  <a:off x="6298882" y="3587114"/>
                  <a:ext cx="30479" cy="30480"/>
                </a:xfrm>
                <a:custGeom>
                  <a:avLst/>
                  <a:gdLst>
                    <a:gd name="connsiteX0" fmla="*/ 0 w 30479"/>
                    <a:gd name="connsiteY0" fmla="*/ 0 h 30480"/>
                    <a:gd name="connsiteX1" fmla="*/ 0 w 30479"/>
                    <a:gd name="connsiteY1" fmla="*/ 30480 h 30480"/>
                    <a:gd name="connsiteX2" fmla="*/ 28575 w 30479"/>
                    <a:gd name="connsiteY2" fmla="*/ 14288 h 30480"/>
                    <a:gd name="connsiteX3" fmla="*/ 30480 w 30479"/>
                    <a:gd name="connsiteY3" fmla="*/ 3810 h 30480"/>
                    <a:gd name="connsiteX4" fmla="*/ 0 w 30479"/>
                    <a:gd name="connsiteY4" fmla="*/ 0 h 3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9" h="30480">
                      <a:moveTo>
                        <a:pt x="0" y="0"/>
                      </a:moveTo>
                      <a:cubicBezTo>
                        <a:pt x="952" y="4763"/>
                        <a:pt x="5715" y="17145"/>
                        <a:pt x="0" y="30480"/>
                      </a:cubicBezTo>
                      <a:cubicBezTo>
                        <a:pt x="11430" y="27623"/>
                        <a:pt x="24765" y="20002"/>
                        <a:pt x="28575" y="14288"/>
                      </a:cubicBezTo>
                      <a:cubicBezTo>
                        <a:pt x="28575" y="11430"/>
                        <a:pt x="29527" y="7620"/>
                        <a:pt x="30480" y="381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C1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id="{C65F2608-85E4-CC51-6CF1-6B7F68EE7E03}"/>
                    </a:ext>
                  </a:extLst>
                </p:cNvPr>
                <p:cNvSpPr/>
                <p:nvPr/>
              </p:nvSpPr>
              <p:spPr>
                <a:xfrm>
                  <a:off x="6270922" y="3602309"/>
                  <a:ext cx="81690" cy="140233"/>
                </a:xfrm>
                <a:custGeom>
                  <a:avLst/>
                  <a:gdLst>
                    <a:gd name="connsiteX0" fmla="*/ 18435 w 81690"/>
                    <a:gd name="connsiteY0" fmla="*/ 17190 h 140233"/>
                    <a:gd name="connsiteX1" fmla="*/ 16530 w 81690"/>
                    <a:gd name="connsiteY1" fmla="*/ 102915 h 140233"/>
                    <a:gd name="connsiteX2" fmla="*/ 11767 w 81690"/>
                    <a:gd name="connsiteY2" fmla="*/ 126728 h 140233"/>
                    <a:gd name="connsiteX3" fmla="*/ 38437 w 81690"/>
                    <a:gd name="connsiteY3" fmla="*/ 140063 h 140233"/>
                    <a:gd name="connsiteX4" fmla="*/ 81300 w 81690"/>
                    <a:gd name="connsiteY4" fmla="*/ 107678 h 140233"/>
                    <a:gd name="connsiteX5" fmla="*/ 72727 w 81690"/>
                    <a:gd name="connsiteY5" fmla="*/ 75293 h 140233"/>
                    <a:gd name="connsiteX6" fmla="*/ 79395 w 81690"/>
                    <a:gd name="connsiteY6" fmla="*/ 43861 h 140233"/>
                    <a:gd name="connsiteX7" fmla="*/ 69870 w 81690"/>
                    <a:gd name="connsiteY7" fmla="*/ 45 h 140233"/>
                    <a:gd name="connsiteX8" fmla="*/ 18435 w 81690"/>
                    <a:gd name="connsiteY8" fmla="*/ 17190 h 140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1690" h="140233">
                      <a:moveTo>
                        <a:pt x="18435" y="17190"/>
                      </a:moveTo>
                      <a:cubicBezTo>
                        <a:pt x="-18713" y="34336"/>
                        <a:pt x="10815" y="61958"/>
                        <a:pt x="16530" y="102915"/>
                      </a:cubicBezTo>
                      <a:cubicBezTo>
                        <a:pt x="16530" y="105773"/>
                        <a:pt x="13672" y="116251"/>
                        <a:pt x="11767" y="126728"/>
                      </a:cubicBezTo>
                      <a:cubicBezTo>
                        <a:pt x="9862" y="138158"/>
                        <a:pt x="27960" y="141016"/>
                        <a:pt x="38437" y="140063"/>
                      </a:cubicBezTo>
                      <a:cubicBezTo>
                        <a:pt x="60345" y="138158"/>
                        <a:pt x="85110" y="125776"/>
                        <a:pt x="81300" y="107678"/>
                      </a:cubicBezTo>
                      <a:cubicBezTo>
                        <a:pt x="77490" y="101963"/>
                        <a:pt x="69870" y="94343"/>
                        <a:pt x="72727" y="75293"/>
                      </a:cubicBezTo>
                      <a:cubicBezTo>
                        <a:pt x="74632" y="61005"/>
                        <a:pt x="77490" y="56243"/>
                        <a:pt x="79395" y="43861"/>
                      </a:cubicBezTo>
                      <a:cubicBezTo>
                        <a:pt x="80347" y="35288"/>
                        <a:pt x="86062" y="-907"/>
                        <a:pt x="69870" y="45"/>
                      </a:cubicBezTo>
                      <a:cubicBezTo>
                        <a:pt x="63202" y="-907"/>
                        <a:pt x="27007" y="13380"/>
                        <a:pt x="18435" y="17190"/>
                      </a:cubicBezTo>
                      <a:close/>
                    </a:path>
                  </a:pathLst>
                </a:custGeom>
                <a:solidFill>
                  <a:srgbClr val="EBF4F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id="{6F5BAD0C-1C37-C5D5-2335-D164D6DA886B}"/>
                    </a:ext>
                  </a:extLst>
                </p:cNvPr>
                <p:cNvSpPr/>
                <p:nvPr/>
              </p:nvSpPr>
              <p:spPr>
                <a:xfrm>
                  <a:off x="6286499" y="3542347"/>
                  <a:ext cx="34289" cy="60767"/>
                </a:xfrm>
                <a:custGeom>
                  <a:avLst/>
                  <a:gdLst>
                    <a:gd name="connsiteX0" fmla="*/ 7620 w 34289"/>
                    <a:gd name="connsiteY0" fmla="*/ 0 h 60767"/>
                    <a:gd name="connsiteX1" fmla="*/ 0 w 34289"/>
                    <a:gd name="connsiteY1" fmla="*/ 14288 h 60767"/>
                    <a:gd name="connsiteX2" fmla="*/ 10477 w 34289"/>
                    <a:gd name="connsiteY2" fmla="*/ 60007 h 60767"/>
                    <a:gd name="connsiteX3" fmla="*/ 29527 w 34289"/>
                    <a:gd name="connsiteY3" fmla="*/ 51435 h 60767"/>
                    <a:gd name="connsiteX4" fmla="*/ 34290 w 34289"/>
                    <a:gd name="connsiteY4" fmla="*/ 39052 h 60767"/>
                    <a:gd name="connsiteX5" fmla="*/ 25717 w 34289"/>
                    <a:gd name="connsiteY5" fmla="*/ 1905 h 60767"/>
                    <a:gd name="connsiteX6" fmla="*/ 7620 w 34289"/>
                    <a:gd name="connsiteY6" fmla="*/ 0 h 60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289" h="60767">
                      <a:moveTo>
                        <a:pt x="7620" y="0"/>
                      </a:moveTo>
                      <a:cubicBezTo>
                        <a:pt x="4763" y="5715"/>
                        <a:pt x="952" y="6667"/>
                        <a:pt x="0" y="14288"/>
                      </a:cubicBezTo>
                      <a:cubicBezTo>
                        <a:pt x="0" y="20002"/>
                        <a:pt x="0" y="52388"/>
                        <a:pt x="10477" y="60007"/>
                      </a:cubicBezTo>
                      <a:cubicBezTo>
                        <a:pt x="14288" y="62865"/>
                        <a:pt x="23813" y="57150"/>
                        <a:pt x="29527" y="51435"/>
                      </a:cubicBezTo>
                      <a:cubicBezTo>
                        <a:pt x="33338" y="47625"/>
                        <a:pt x="32385" y="41910"/>
                        <a:pt x="34290" y="39052"/>
                      </a:cubicBezTo>
                      <a:lnTo>
                        <a:pt x="25717" y="1905"/>
                      </a:lnTo>
                      <a:lnTo>
                        <a:pt x="7620" y="0"/>
                      </a:lnTo>
                      <a:close/>
                    </a:path>
                  </a:pathLst>
                </a:custGeom>
                <a:solidFill>
                  <a:srgbClr val="FFDBA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id="{E5B8C022-18E5-5080-443D-EE8EC3C337AD}"/>
                    </a:ext>
                  </a:extLst>
                </p:cNvPr>
                <p:cNvSpPr/>
                <p:nvPr/>
              </p:nvSpPr>
              <p:spPr>
                <a:xfrm>
                  <a:off x="6284504" y="3527657"/>
                  <a:ext cx="65172" cy="68029"/>
                </a:xfrm>
                <a:custGeom>
                  <a:avLst/>
                  <a:gdLst>
                    <a:gd name="connsiteX0" fmla="*/ 53430 w 65172"/>
                    <a:gd name="connsiteY0" fmla="*/ 8022 h 68029"/>
                    <a:gd name="connsiteX1" fmla="*/ 60098 w 65172"/>
                    <a:gd name="connsiteY1" fmla="*/ 50885 h 68029"/>
                    <a:gd name="connsiteX2" fmla="*/ 48668 w 65172"/>
                    <a:gd name="connsiteY2" fmla="*/ 63267 h 68029"/>
                    <a:gd name="connsiteX3" fmla="*/ 36285 w 65172"/>
                    <a:gd name="connsiteY3" fmla="*/ 68030 h 68029"/>
                    <a:gd name="connsiteX4" fmla="*/ 18188 w 65172"/>
                    <a:gd name="connsiteY4" fmla="*/ 42312 h 68029"/>
                    <a:gd name="connsiteX5" fmla="*/ 14378 w 65172"/>
                    <a:gd name="connsiteY5" fmla="*/ 54695 h 68029"/>
                    <a:gd name="connsiteX6" fmla="*/ 1043 w 65172"/>
                    <a:gd name="connsiteY6" fmla="*/ 35645 h 68029"/>
                    <a:gd name="connsiteX7" fmla="*/ 53430 w 65172"/>
                    <a:gd name="connsiteY7" fmla="*/ 8022 h 68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5172" h="68029">
                      <a:moveTo>
                        <a:pt x="53430" y="8022"/>
                      </a:moveTo>
                      <a:cubicBezTo>
                        <a:pt x="67718" y="18500"/>
                        <a:pt x="67718" y="36597"/>
                        <a:pt x="60098" y="50885"/>
                      </a:cubicBezTo>
                      <a:cubicBezTo>
                        <a:pt x="56288" y="57552"/>
                        <a:pt x="55335" y="60410"/>
                        <a:pt x="48668" y="63267"/>
                      </a:cubicBezTo>
                      <a:cubicBezTo>
                        <a:pt x="45810" y="65172"/>
                        <a:pt x="41048" y="68030"/>
                        <a:pt x="36285" y="68030"/>
                      </a:cubicBezTo>
                      <a:cubicBezTo>
                        <a:pt x="30570" y="68030"/>
                        <a:pt x="24855" y="43265"/>
                        <a:pt x="18188" y="42312"/>
                      </a:cubicBezTo>
                      <a:cubicBezTo>
                        <a:pt x="15330" y="42312"/>
                        <a:pt x="13425" y="45170"/>
                        <a:pt x="14378" y="54695"/>
                      </a:cubicBezTo>
                      <a:cubicBezTo>
                        <a:pt x="10568" y="45170"/>
                        <a:pt x="6758" y="42312"/>
                        <a:pt x="1043" y="35645"/>
                      </a:cubicBezTo>
                      <a:cubicBezTo>
                        <a:pt x="-7530" y="6117"/>
                        <a:pt x="39143" y="-11028"/>
                        <a:pt x="53430" y="8022"/>
                      </a:cubicBezTo>
                      <a:close/>
                    </a:path>
                  </a:pathLst>
                </a:custGeom>
                <a:solidFill>
                  <a:srgbClr val="33120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id="{0907380A-0096-0B8A-CEA0-51B75F45C46D}"/>
                    </a:ext>
                  </a:extLst>
                </p:cNvPr>
                <p:cNvSpPr/>
                <p:nvPr/>
              </p:nvSpPr>
              <p:spPr>
                <a:xfrm>
                  <a:off x="6326167" y="3520168"/>
                  <a:ext cx="48914" cy="101626"/>
                </a:xfrm>
                <a:custGeom>
                  <a:avLst/>
                  <a:gdLst>
                    <a:gd name="connsiteX0" fmla="*/ 48914 w 48914"/>
                    <a:gd name="connsiteY0" fmla="*/ 90758 h 101626"/>
                    <a:gd name="connsiteX1" fmla="*/ 16529 w 48914"/>
                    <a:gd name="connsiteY1" fmla="*/ 97426 h 101626"/>
                    <a:gd name="connsiteX2" fmla="*/ 7957 w 48914"/>
                    <a:gd name="connsiteY2" fmla="*/ 20273 h 101626"/>
                    <a:gd name="connsiteX3" fmla="*/ 7957 w 48914"/>
                    <a:gd name="connsiteY3" fmla="*/ 17416 h 101626"/>
                    <a:gd name="connsiteX4" fmla="*/ 337 w 48914"/>
                    <a:gd name="connsiteY4" fmla="*/ 7891 h 101626"/>
                    <a:gd name="connsiteX5" fmla="*/ 43199 w 48914"/>
                    <a:gd name="connsiteY5" fmla="*/ 26941 h 101626"/>
                    <a:gd name="connsiteX6" fmla="*/ 48914 w 48914"/>
                    <a:gd name="connsiteY6" fmla="*/ 90758 h 101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914" h="101626">
                      <a:moveTo>
                        <a:pt x="48914" y="90758"/>
                      </a:moveTo>
                      <a:cubicBezTo>
                        <a:pt x="33674" y="100283"/>
                        <a:pt x="25102" y="105998"/>
                        <a:pt x="16529" y="97426"/>
                      </a:cubicBezTo>
                      <a:cubicBezTo>
                        <a:pt x="1289" y="82186"/>
                        <a:pt x="-2521" y="40276"/>
                        <a:pt x="7957" y="20273"/>
                      </a:cubicBezTo>
                      <a:cubicBezTo>
                        <a:pt x="9862" y="17416"/>
                        <a:pt x="8909" y="16463"/>
                        <a:pt x="7957" y="17416"/>
                      </a:cubicBezTo>
                      <a:cubicBezTo>
                        <a:pt x="5099" y="17416"/>
                        <a:pt x="-1568" y="9796"/>
                        <a:pt x="337" y="7891"/>
                      </a:cubicBezTo>
                      <a:cubicBezTo>
                        <a:pt x="30817" y="-11159"/>
                        <a:pt x="43199" y="7891"/>
                        <a:pt x="43199" y="26941"/>
                      </a:cubicBezTo>
                      <a:cubicBezTo>
                        <a:pt x="42247" y="70756"/>
                        <a:pt x="27959" y="83138"/>
                        <a:pt x="48914" y="90758"/>
                      </a:cubicBezTo>
                      <a:close/>
                    </a:path>
                  </a:pathLst>
                </a:custGeom>
                <a:solidFill>
                  <a:srgbClr val="471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14D305F7-3968-0B3B-5DE6-961B081FEDA4}"/>
                    </a:ext>
                  </a:extLst>
                </p:cNvPr>
                <p:cNvSpPr/>
                <p:nvPr/>
              </p:nvSpPr>
              <p:spPr>
                <a:xfrm>
                  <a:off x="6322505" y="3527107"/>
                  <a:ext cx="12571" cy="13951"/>
                </a:xfrm>
                <a:custGeom>
                  <a:avLst/>
                  <a:gdLst>
                    <a:gd name="connsiteX0" fmla="*/ 5904 w 12571"/>
                    <a:gd name="connsiteY0" fmla="*/ 0 h 13951"/>
                    <a:gd name="connsiteX1" fmla="*/ 189 w 12571"/>
                    <a:gd name="connsiteY1" fmla="*/ 2857 h 13951"/>
                    <a:gd name="connsiteX2" fmla="*/ 3999 w 12571"/>
                    <a:gd name="connsiteY2" fmla="*/ 13335 h 13951"/>
                    <a:gd name="connsiteX3" fmla="*/ 12572 w 12571"/>
                    <a:gd name="connsiteY3" fmla="*/ 9525 h 13951"/>
                    <a:gd name="connsiteX4" fmla="*/ 5904 w 12571"/>
                    <a:gd name="connsiteY4" fmla="*/ 0 h 13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571" h="13951">
                      <a:moveTo>
                        <a:pt x="5904" y="0"/>
                      </a:moveTo>
                      <a:cubicBezTo>
                        <a:pt x="3047" y="952"/>
                        <a:pt x="1142" y="1905"/>
                        <a:pt x="189" y="2857"/>
                      </a:cubicBezTo>
                      <a:cubicBezTo>
                        <a:pt x="-763" y="5715"/>
                        <a:pt x="2094" y="11430"/>
                        <a:pt x="3999" y="13335"/>
                      </a:cubicBezTo>
                      <a:cubicBezTo>
                        <a:pt x="5904" y="15240"/>
                        <a:pt x="10667" y="12382"/>
                        <a:pt x="12572" y="9525"/>
                      </a:cubicBezTo>
                      <a:cubicBezTo>
                        <a:pt x="8762" y="9525"/>
                        <a:pt x="5904" y="3810"/>
                        <a:pt x="5904" y="0"/>
                      </a:cubicBezTo>
                      <a:close/>
                    </a:path>
                  </a:pathLst>
                </a:custGeom>
                <a:solidFill>
                  <a:srgbClr val="0844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A24DA8A3-992B-478E-64A1-58F67360FC6F}"/>
                    </a:ext>
                  </a:extLst>
                </p:cNvPr>
                <p:cNvSpPr/>
                <p:nvPr/>
              </p:nvSpPr>
              <p:spPr>
                <a:xfrm>
                  <a:off x="6299940" y="3600264"/>
                  <a:ext cx="27142" cy="16985"/>
                </a:xfrm>
                <a:custGeom>
                  <a:avLst/>
                  <a:gdLst>
                    <a:gd name="connsiteX0" fmla="*/ 9419 w 27142"/>
                    <a:gd name="connsiteY0" fmla="*/ 5900 h 16985"/>
                    <a:gd name="connsiteX1" fmla="*/ 846 w 27142"/>
                    <a:gd name="connsiteY1" fmla="*/ 15425 h 16985"/>
                    <a:gd name="connsiteX2" fmla="*/ 18944 w 27142"/>
                    <a:gd name="connsiteY2" fmla="*/ 13520 h 16985"/>
                    <a:gd name="connsiteX3" fmla="*/ 26563 w 27142"/>
                    <a:gd name="connsiteY3" fmla="*/ 185 h 16985"/>
                    <a:gd name="connsiteX4" fmla="*/ 9419 w 27142"/>
                    <a:gd name="connsiteY4" fmla="*/ 5900 h 16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42" h="16985">
                      <a:moveTo>
                        <a:pt x="9419" y="5900"/>
                      </a:moveTo>
                      <a:cubicBezTo>
                        <a:pt x="2751" y="9710"/>
                        <a:pt x="-2012" y="14472"/>
                        <a:pt x="846" y="15425"/>
                      </a:cubicBezTo>
                      <a:cubicBezTo>
                        <a:pt x="2751" y="17330"/>
                        <a:pt x="12276" y="18282"/>
                        <a:pt x="18944" y="13520"/>
                      </a:cubicBezTo>
                      <a:cubicBezTo>
                        <a:pt x="25611" y="9710"/>
                        <a:pt x="28469" y="2090"/>
                        <a:pt x="26563" y="185"/>
                      </a:cubicBezTo>
                      <a:cubicBezTo>
                        <a:pt x="24659" y="-768"/>
                        <a:pt x="17038" y="2090"/>
                        <a:pt x="9419" y="5900"/>
                      </a:cubicBezTo>
                      <a:close/>
                    </a:path>
                  </a:pathLst>
                </a:custGeom>
                <a:solidFill>
                  <a:srgbClr val="F0C1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725" name="Graphic 3">
                  <a:extLst>
                    <a:ext uri="{FF2B5EF4-FFF2-40B4-BE49-F238E27FC236}">
                      <a16:creationId xmlns:a16="http://schemas.microsoft.com/office/drawing/2014/main" id="{C7E84659-1638-C98B-30FF-D97BE0806D72}"/>
                    </a:ext>
                  </a:extLst>
                </p:cNvPr>
                <p:cNvGrpSpPr/>
                <p:nvPr/>
              </p:nvGrpSpPr>
              <p:grpSpPr>
                <a:xfrm>
                  <a:off x="6291262" y="3652089"/>
                  <a:ext cx="98107" cy="162214"/>
                  <a:chOff x="6291262" y="3652089"/>
                  <a:chExt cx="98107" cy="162214"/>
                </a:xfrm>
              </p:grpSpPr>
              <p:grpSp>
                <p:nvGrpSpPr>
                  <p:cNvPr id="726" name="Graphic 3">
                    <a:extLst>
                      <a:ext uri="{FF2B5EF4-FFF2-40B4-BE49-F238E27FC236}">
                        <a16:creationId xmlns:a16="http://schemas.microsoft.com/office/drawing/2014/main" id="{BC531B71-2AA7-8563-28E4-CE418BE1A665}"/>
                      </a:ext>
                    </a:extLst>
                  </p:cNvPr>
                  <p:cNvGrpSpPr/>
                  <p:nvPr/>
                </p:nvGrpSpPr>
                <p:grpSpPr>
                  <a:xfrm>
                    <a:off x="6291262" y="3652089"/>
                    <a:ext cx="98107" cy="113889"/>
                    <a:chOff x="6291262" y="3652089"/>
                    <a:chExt cx="98107" cy="113889"/>
                  </a:xfrm>
                </p:grpSpPr>
                <p:sp>
                  <p:nvSpPr>
                    <p:cNvPr id="731" name="Freeform: Shape 730">
                      <a:extLst>
                        <a:ext uri="{FF2B5EF4-FFF2-40B4-BE49-F238E27FC236}">
                          <a16:creationId xmlns:a16="http://schemas.microsoft.com/office/drawing/2014/main" id="{3AE801E9-BC57-C220-4B51-7A2B1BD5D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1262" y="3705224"/>
                      <a:ext cx="10477" cy="60007"/>
                    </a:xfrm>
                    <a:custGeom>
                      <a:avLst/>
                      <a:gdLst>
                        <a:gd name="connsiteX0" fmla="*/ 9525 w 10477"/>
                        <a:gd name="connsiteY0" fmla="*/ 2858 h 60007"/>
                        <a:gd name="connsiteX1" fmla="*/ 9525 w 10477"/>
                        <a:gd name="connsiteY1" fmla="*/ 56198 h 60007"/>
                        <a:gd name="connsiteX2" fmla="*/ 9525 w 10477"/>
                        <a:gd name="connsiteY2" fmla="*/ 57150 h 60007"/>
                        <a:gd name="connsiteX3" fmla="*/ 9525 w 10477"/>
                        <a:gd name="connsiteY3" fmla="*/ 57150 h 60007"/>
                        <a:gd name="connsiteX4" fmla="*/ 9525 w 10477"/>
                        <a:gd name="connsiteY4" fmla="*/ 58102 h 60007"/>
                        <a:gd name="connsiteX5" fmla="*/ 9525 w 10477"/>
                        <a:gd name="connsiteY5" fmla="*/ 58102 h 60007"/>
                        <a:gd name="connsiteX6" fmla="*/ 9525 w 10477"/>
                        <a:gd name="connsiteY6" fmla="*/ 59055 h 60007"/>
                        <a:gd name="connsiteX7" fmla="*/ 10477 w 10477"/>
                        <a:gd name="connsiteY7" fmla="*/ 60008 h 60007"/>
                        <a:gd name="connsiteX8" fmla="*/ 952 w 10477"/>
                        <a:gd name="connsiteY8" fmla="*/ 54292 h 60007"/>
                        <a:gd name="connsiteX9" fmla="*/ 0 w 10477"/>
                        <a:gd name="connsiteY9" fmla="*/ 53340 h 60007"/>
                        <a:gd name="connsiteX10" fmla="*/ 0 w 10477"/>
                        <a:gd name="connsiteY10" fmla="*/ 53340 h 60007"/>
                        <a:gd name="connsiteX11" fmla="*/ 0 w 10477"/>
                        <a:gd name="connsiteY11" fmla="*/ 53340 h 60007"/>
                        <a:gd name="connsiteX12" fmla="*/ 0 w 10477"/>
                        <a:gd name="connsiteY12" fmla="*/ 53340 h 60007"/>
                        <a:gd name="connsiteX13" fmla="*/ 0 w 10477"/>
                        <a:gd name="connsiteY13" fmla="*/ 53340 h 60007"/>
                        <a:gd name="connsiteX14" fmla="*/ 0 w 10477"/>
                        <a:gd name="connsiteY14" fmla="*/ 53340 h 60007"/>
                        <a:gd name="connsiteX15" fmla="*/ 0 w 10477"/>
                        <a:gd name="connsiteY15" fmla="*/ 53340 h 60007"/>
                        <a:gd name="connsiteX16" fmla="*/ 0 w 10477"/>
                        <a:gd name="connsiteY16" fmla="*/ 53340 h 60007"/>
                        <a:gd name="connsiteX17" fmla="*/ 0 w 10477"/>
                        <a:gd name="connsiteY17" fmla="*/ 53340 h 60007"/>
                        <a:gd name="connsiteX18" fmla="*/ 0 w 10477"/>
                        <a:gd name="connsiteY18" fmla="*/ 53340 h 60007"/>
                        <a:gd name="connsiteX19" fmla="*/ 0 w 10477"/>
                        <a:gd name="connsiteY19" fmla="*/ 53340 h 60007"/>
                        <a:gd name="connsiteX20" fmla="*/ 0 w 10477"/>
                        <a:gd name="connsiteY20" fmla="*/ 53340 h 60007"/>
                        <a:gd name="connsiteX21" fmla="*/ 0 w 10477"/>
                        <a:gd name="connsiteY21" fmla="*/ 53340 h 60007"/>
                        <a:gd name="connsiteX22" fmla="*/ 0 w 10477"/>
                        <a:gd name="connsiteY22" fmla="*/ 53340 h 60007"/>
                        <a:gd name="connsiteX23" fmla="*/ 0 w 10477"/>
                        <a:gd name="connsiteY23" fmla="*/ 53340 h 60007"/>
                        <a:gd name="connsiteX24" fmla="*/ 0 w 10477"/>
                        <a:gd name="connsiteY24" fmla="*/ 53340 h 60007"/>
                        <a:gd name="connsiteX25" fmla="*/ 0 w 10477"/>
                        <a:gd name="connsiteY25" fmla="*/ 0 h 60007"/>
                        <a:gd name="connsiteX26" fmla="*/ 9525 w 10477"/>
                        <a:gd name="connsiteY26" fmla="*/ 2858 h 60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0477" h="60007">
                          <a:moveTo>
                            <a:pt x="9525" y="2858"/>
                          </a:moveTo>
                          <a:lnTo>
                            <a:pt x="9525" y="56198"/>
                          </a:lnTo>
                          <a:cubicBezTo>
                            <a:pt x="9525" y="56198"/>
                            <a:pt x="9525" y="57150"/>
                            <a:pt x="9525" y="57150"/>
                          </a:cubicBezTo>
                          <a:cubicBezTo>
                            <a:pt x="9525" y="57150"/>
                            <a:pt x="9525" y="57150"/>
                            <a:pt x="9525" y="57150"/>
                          </a:cubicBezTo>
                          <a:cubicBezTo>
                            <a:pt x="9525" y="57150"/>
                            <a:pt x="9525" y="58102"/>
                            <a:pt x="9525" y="58102"/>
                          </a:cubicBezTo>
                          <a:cubicBezTo>
                            <a:pt x="9525" y="58102"/>
                            <a:pt x="9525" y="58102"/>
                            <a:pt x="9525" y="58102"/>
                          </a:cubicBezTo>
                          <a:cubicBezTo>
                            <a:pt x="9525" y="58102"/>
                            <a:pt x="9525" y="58102"/>
                            <a:pt x="9525" y="59055"/>
                          </a:cubicBezTo>
                          <a:cubicBezTo>
                            <a:pt x="9525" y="59055"/>
                            <a:pt x="10477" y="60008"/>
                            <a:pt x="10477" y="60008"/>
                          </a:cubicBezTo>
                          <a:lnTo>
                            <a:pt x="952" y="54292"/>
                          </a:lnTo>
                          <a:cubicBezTo>
                            <a:pt x="952" y="54292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cubicBezTo>
                            <a:pt x="0" y="53340"/>
                            <a:pt x="0" y="53340"/>
                            <a:pt x="0" y="53340"/>
                          </a:cubicBezTo>
                          <a:lnTo>
                            <a:pt x="0" y="53340"/>
                          </a:lnTo>
                          <a:lnTo>
                            <a:pt x="0" y="0"/>
                          </a:lnTo>
                          <a:lnTo>
                            <a:pt x="9525" y="2858"/>
                          </a:lnTo>
                          <a:close/>
                        </a:path>
                      </a:pathLst>
                    </a:custGeom>
                    <a:solidFill>
                      <a:srgbClr val="0534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32" name="Freeform: Shape 731">
                      <a:extLst>
                        <a:ext uri="{FF2B5EF4-FFF2-40B4-BE49-F238E27FC236}">
                          <a16:creationId xmlns:a16="http://schemas.microsoft.com/office/drawing/2014/main" id="{A35DBF92-13C7-6D80-C836-6D8638478A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1262" y="3655694"/>
                      <a:ext cx="87629" cy="52387"/>
                    </a:xfrm>
                    <a:custGeom>
                      <a:avLst/>
                      <a:gdLst>
                        <a:gd name="connsiteX0" fmla="*/ 13335 w 87629"/>
                        <a:gd name="connsiteY0" fmla="*/ 43815 h 52387"/>
                        <a:gd name="connsiteX1" fmla="*/ 13335 w 87629"/>
                        <a:gd name="connsiteY1" fmla="*/ 43815 h 52387"/>
                        <a:gd name="connsiteX2" fmla="*/ 12383 w 87629"/>
                        <a:gd name="connsiteY2" fmla="*/ 44767 h 52387"/>
                        <a:gd name="connsiteX3" fmla="*/ 12383 w 87629"/>
                        <a:gd name="connsiteY3" fmla="*/ 44767 h 52387"/>
                        <a:gd name="connsiteX4" fmla="*/ 11430 w 87629"/>
                        <a:gd name="connsiteY4" fmla="*/ 45720 h 52387"/>
                        <a:gd name="connsiteX5" fmla="*/ 11430 w 87629"/>
                        <a:gd name="connsiteY5" fmla="*/ 45720 h 52387"/>
                        <a:gd name="connsiteX6" fmla="*/ 10477 w 87629"/>
                        <a:gd name="connsiteY6" fmla="*/ 46672 h 52387"/>
                        <a:gd name="connsiteX7" fmla="*/ 10477 w 87629"/>
                        <a:gd name="connsiteY7" fmla="*/ 46672 h 52387"/>
                        <a:gd name="connsiteX8" fmla="*/ 9525 w 87629"/>
                        <a:gd name="connsiteY8" fmla="*/ 48577 h 52387"/>
                        <a:gd name="connsiteX9" fmla="*/ 9525 w 87629"/>
                        <a:gd name="connsiteY9" fmla="*/ 48577 h 52387"/>
                        <a:gd name="connsiteX10" fmla="*/ 9525 w 87629"/>
                        <a:gd name="connsiteY10" fmla="*/ 50482 h 52387"/>
                        <a:gd name="connsiteX11" fmla="*/ 9525 w 87629"/>
                        <a:gd name="connsiteY11" fmla="*/ 50482 h 52387"/>
                        <a:gd name="connsiteX12" fmla="*/ 9525 w 87629"/>
                        <a:gd name="connsiteY12" fmla="*/ 52388 h 52387"/>
                        <a:gd name="connsiteX13" fmla="*/ 0 w 87629"/>
                        <a:gd name="connsiteY13" fmla="*/ 46672 h 52387"/>
                        <a:gd name="connsiteX14" fmla="*/ 0 w 87629"/>
                        <a:gd name="connsiteY14" fmla="*/ 46672 h 52387"/>
                        <a:gd name="connsiteX15" fmla="*/ 0 w 87629"/>
                        <a:gd name="connsiteY15" fmla="*/ 46672 h 52387"/>
                        <a:gd name="connsiteX16" fmla="*/ 0 w 87629"/>
                        <a:gd name="connsiteY16" fmla="*/ 46672 h 52387"/>
                        <a:gd name="connsiteX17" fmla="*/ 0 w 87629"/>
                        <a:gd name="connsiteY17" fmla="*/ 46672 h 52387"/>
                        <a:gd name="connsiteX18" fmla="*/ 0 w 87629"/>
                        <a:gd name="connsiteY18" fmla="*/ 46672 h 52387"/>
                        <a:gd name="connsiteX19" fmla="*/ 0 w 87629"/>
                        <a:gd name="connsiteY19" fmla="*/ 46672 h 52387"/>
                        <a:gd name="connsiteX20" fmla="*/ 0 w 87629"/>
                        <a:gd name="connsiteY20" fmla="*/ 46672 h 52387"/>
                        <a:gd name="connsiteX21" fmla="*/ 0 w 87629"/>
                        <a:gd name="connsiteY21" fmla="*/ 46672 h 52387"/>
                        <a:gd name="connsiteX22" fmla="*/ 0 w 87629"/>
                        <a:gd name="connsiteY22" fmla="*/ 46672 h 52387"/>
                        <a:gd name="connsiteX23" fmla="*/ 0 w 87629"/>
                        <a:gd name="connsiteY23" fmla="*/ 46672 h 52387"/>
                        <a:gd name="connsiteX24" fmla="*/ 0 w 87629"/>
                        <a:gd name="connsiteY24" fmla="*/ 46672 h 52387"/>
                        <a:gd name="connsiteX25" fmla="*/ 0 w 87629"/>
                        <a:gd name="connsiteY25" fmla="*/ 46672 h 52387"/>
                        <a:gd name="connsiteX26" fmla="*/ 0 w 87629"/>
                        <a:gd name="connsiteY26" fmla="*/ 46672 h 52387"/>
                        <a:gd name="connsiteX27" fmla="*/ 0 w 87629"/>
                        <a:gd name="connsiteY27" fmla="*/ 46672 h 52387"/>
                        <a:gd name="connsiteX28" fmla="*/ 0 w 87629"/>
                        <a:gd name="connsiteY28" fmla="*/ 46672 h 52387"/>
                        <a:gd name="connsiteX29" fmla="*/ 0 w 87629"/>
                        <a:gd name="connsiteY29" fmla="*/ 46672 h 52387"/>
                        <a:gd name="connsiteX30" fmla="*/ 0 w 87629"/>
                        <a:gd name="connsiteY30" fmla="*/ 46672 h 52387"/>
                        <a:gd name="connsiteX31" fmla="*/ 0 w 87629"/>
                        <a:gd name="connsiteY31" fmla="*/ 46672 h 52387"/>
                        <a:gd name="connsiteX32" fmla="*/ 0 w 87629"/>
                        <a:gd name="connsiteY32" fmla="*/ 46672 h 52387"/>
                        <a:gd name="connsiteX33" fmla="*/ 0 w 87629"/>
                        <a:gd name="connsiteY33" fmla="*/ 46672 h 52387"/>
                        <a:gd name="connsiteX34" fmla="*/ 0 w 87629"/>
                        <a:gd name="connsiteY34" fmla="*/ 46672 h 52387"/>
                        <a:gd name="connsiteX35" fmla="*/ 0 w 87629"/>
                        <a:gd name="connsiteY35" fmla="*/ 46672 h 52387"/>
                        <a:gd name="connsiteX36" fmla="*/ 0 w 87629"/>
                        <a:gd name="connsiteY36" fmla="*/ 46672 h 52387"/>
                        <a:gd name="connsiteX37" fmla="*/ 0 w 87629"/>
                        <a:gd name="connsiteY37" fmla="*/ 46672 h 52387"/>
                        <a:gd name="connsiteX38" fmla="*/ 0 w 87629"/>
                        <a:gd name="connsiteY38" fmla="*/ 46672 h 52387"/>
                        <a:gd name="connsiteX39" fmla="*/ 0 w 87629"/>
                        <a:gd name="connsiteY39" fmla="*/ 46672 h 52387"/>
                        <a:gd name="connsiteX40" fmla="*/ 0 w 87629"/>
                        <a:gd name="connsiteY40" fmla="*/ 46672 h 52387"/>
                        <a:gd name="connsiteX41" fmla="*/ 0 w 87629"/>
                        <a:gd name="connsiteY41" fmla="*/ 45720 h 52387"/>
                        <a:gd name="connsiteX42" fmla="*/ 0 w 87629"/>
                        <a:gd name="connsiteY42" fmla="*/ 44767 h 52387"/>
                        <a:gd name="connsiteX43" fmla="*/ 0 w 87629"/>
                        <a:gd name="connsiteY43" fmla="*/ 44767 h 52387"/>
                        <a:gd name="connsiteX44" fmla="*/ 0 w 87629"/>
                        <a:gd name="connsiteY44" fmla="*/ 44767 h 52387"/>
                        <a:gd name="connsiteX45" fmla="*/ 0 w 87629"/>
                        <a:gd name="connsiteY45" fmla="*/ 44767 h 52387"/>
                        <a:gd name="connsiteX46" fmla="*/ 0 w 87629"/>
                        <a:gd name="connsiteY46" fmla="*/ 44767 h 52387"/>
                        <a:gd name="connsiteX47" fmla="*/ 0 w 87629"/>
                        <a:gd name="connsiteY47" fmla="*/ 44767 h 52387"/>
                        <a:gd name="connsiteX48" fmla="*/ 0 w 87629"/>
                        <a:gd name="connsiteY48" fmla="*/ 44767 h 52387"/>
                        <a:gd name="connsiteX49" fmla="*/ 0 w 87629"/>
                        <a:gd name="connsiteY49" fmla="*/ 44767 h 52387"/>
                        <a:gd name="connsiteX50" fmla="*/ 0 w 87629"/>
                        <a:gd name="connsiteY50" fmla="*/ 44767 h 52387"/>
                        <a:gd name="connsiteX51" fmla="*/ 0 w 87629"/>
                        <a:gd name="connsiteY51" fmla="*/ 44767 h 52387"/>
                        <a:gd name="connsiteX52" fmla="*/ 0 w 87629"/>
                        <a:gd name="connsiteY52" fmla="*/ 44767 h 52387"/>
                        <a:gd name="connsiteX53" fmla="*/ 0 w 87629"/>
                        <a:gd name="connsiteY53" fmla="*/ 44767 h 52387"/>
                        <a:gd name="connsiteX54" fmla="*/ 0 w 87629"/>
                        <a:gd name="connsiteY54" fmla="*/ 44767 h 52387"/>
                        <a:gd name="connsiteX55" fmla="*/ 0 w 87629"/>
                        <a:gd name="connsiteY55" fmla="*/ 44767 h 52387"/>
                        <a:gd name="connsiteX56" fmla="*/ 0 w 87629"/>
                        <a:gd name="connsiteY56" fmla="*/ 44767 h 52387"/>
                        <a:gd name="connsiteX57" fmla="*/ 0 w 87629"/>
                        <a:gd name="connsiteY57" fmla="*/ 44767 h 52387"/>
                        <a:gd name="connsiteX58" fmla="*/ 0 w 87629"/>
                        <a:gd name="connsiteY58" fmla="*/ 44767 h 52387"/>
                        <a:gd name="connsiteX59" fmla="*/ 0 w 87629"/>
                        <a:gd name="connsiteY59" fmla="*/ 44767 h 52387"/>
                        <a:gd name="connsiteX60" fmla="*/ 0 w 87629"/>
                        <a:gd name="connsiteY60" fmla="*/ 44767 h 52387"/>
                        <a:gd name="connsiteX61" fmla="*/ 0 w 87629"/>
                        <a:gd name="connsiteY61" fmla="*/ 44767 h 52387"/>
                        <a:gd name="connsiteX62" fmla="*/ 0 w 87629"/>
                        <a:gd name="connsiteY62" fmla="*/ 44767 h 52387"/>
                        <a:gd name="connsiteX63" fmla="*/ 77152 w 87629"/>
                        <a:gd name="connsiteY63" fmla="*/ 0 h 52387"/>
                        <a:gd name="connsiteX64" fmla="*/ 77152 w 87629"/>
                        <a:gd name="connsiteY64" fmla="*/ 0 h 52387"/>
                        <a:gd name="connsiteX65" fmla="*/ 77152 w 87629"/>
                        <a:gd name="connsiteY65" fmla="*/ 0 h 52387"/>
                        <a:gd name="connsiteX66" fmla="*/ 77152 w 87629"/>
                        <a:gd name="connsiteY66" fmla="*/ 0 h 52387"/>
                        <a:gd name="connsiteX67" fmla="*/ 77152 w 87629"/>
                        <a:gd name="connsiteY67" fmla="*/ 0 h 52387"/>
                        <a:gd name="connsiteX68" fmla="*/ 77152 w 87629"/>
                        <a:gd name="connsiteY68" fmla="*/ 0 h 52387"/>
                        <a:gd name="connsiteX69" fmla="*/ 77152 w 87629"/>
                        <a:gd name="connsiteY69" fmla="*/ 0 h 52387"/>
                        <a:gd name="connsiteX70" fmla="*/ 77152 w 87629"/>
                        <a:gd name="connsiteY70" fmla="*/ 0 h 52387"/>
                        <a:gd name="connsiteX71" fmla="*/ 77152 w 87629"/>
                        <a:gd name="connsiteY71" fmla="*/ 0 h 52387"/>
                        <a:gd name="connsiteX72" fmla="*/ 77152 w 87629"/>
                        <a:gd name="connsiteY72" fmla="*/ 0 h 52387"/>
                        <a:gd name="connsiteX73" fmla="*/ 77152 w 87629"/>
                        <a:gd name="connsiteY73" fmla="*/ 0 h 52387"/>
                        <a:gd name="connsiteX74" fmla="*/ 77152 w 87629"/>
                        <a:gd name="connsiteY74" fmla="*/ 0 h 52387"/>
                        <a:gd name="connsiteX75" fmla="*/ 77152 w 87629"/>
                        <a:gd name="connsiteY75" fmla="*/ 0 h 52387"/>
                        <a:gd name="connsiteX76" fmla="*/ 77152 w 87629"/>
                        <a:gd name="connsiteY76" fmla="*/ 0 h 52387"/>
                        <a:gd name="connsiteX77" fmla="*/ 77152 w 87629"/>
                        <a:gd name="connsiteY77" fmla="*/ 0 h 52387"/>
                        <a:gd name="connsiteX78" fmla="*/ 77152 w 87629"/>
                        <a:gd name="connsiteY78" fmla="*/ 0 h 52387"/>
                        <a:gd name="connsiteX79" fmla="*/ 77152 w 87629"/>
                        <a:gd name="connsiteY79" fmla="*/ 0 h 52387"/>
                        <a:gd name="connsiteX80" fmla="*/ 77152 w 87629"/>
                        <a:gd name="connsiteY80" fmla="*/ 0 h 52387"/>
                        <a:gd name="connsiteX81" fmla="*/ 77152 w 87629"/>
                        <a:gd name="connsiteY81" fmla="*/ 0 h 52387"/>
                        <a:gd name="connsiteX82" fmla="*/ 77152 w 87629"/>
                        <a:gd name="connsiteY82" fmla="*/ 0 h 52387"/>
                        <a:gd name="connsiteX83" fmla="*/ 77152 w 87629"/>
                        <a:gd name="connsiteY83" fmla="*/ 0 h 52387"/>
                        <a:gd name="connsiteX84" fmla="*/ 78105 w 87629"/>
                        <a:gd name="connsiteY84" fmla="*/ 0 h 52387"/>
                        <a:gd name="connsiteX85" fmla="*/ 87630 w 87629"/>
                        <a:gd name="connsiteY85" fmla="*/ 5715 h 52387"/>
                        <a:gd name="connsiteX86" fmla="*/ 86677 w 87629"/>
                        <a:gd name="connsiteY86" fmla="*/ 5715 h 52387"/>
                        <a:gd name="connsiteX87" fmla="*/ 86677 w 87629"/>
                        <a:gd name="connsiteY87" fmla="*/ 5715 h 52387"/>
                        <a:gd name="connsiteX88" fmla="*/ 85725 w 87629"/>
                        <a:gd name="connsiteY88" fmla="*/ 5715 h 52387"/>
                        <a:gd name="connsiteX89" fmla="*/ 85725 w 87629"/>
                        <a:gd name="connsiteY89" fmla="*/ 5715 h 52387"/>
                        <a:gd name="connsiteX90" fmla="*/ 84773 w 87629"/>
                        <a:gd name="connsiteY90" fmla="*/ 5715 h 52387"/>
                        <a:gd name="connsiteX91" fmla="*/ 84773 w 87629"/>
                        <a:gd name="connsiteY91" fmla="*/ 5715 h 52387"/>
                        <a:gd name="connsiteX92" fmla="*/ 83820 w 87629"/>
                        <a:gd name="connsiteY92" fmla="*/ 6667 h 52387"/>
                        <a:gd name="connsiteX93" fmla="*/ 6667 w 87629"/>
                        <a:gd name="connsiteY93" fmla="*/ 51435 h 52387"/>
                        <a:gd name="connsiteX94" fmla="*/ 5715 w 87629"/>
                        <a:gd name="connsiteY94" fmla="*/ 52388 h 52387"/>
                        <a:gd name="connsiteX95" fmla="*/ 5715 w 87629"/>
                        <a:gd name="connsiteY95" fmla="*/ 52388 h 52387"/>
                        <a:gd name="connsiteX96" fmla="*/ 13335 w 87629"/>
                        <a:gd name="connsiteY96" fmla="*/ 43815 h 52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</a:cxnLst>
                      <a:rect l="l" t="t" r="r" b="b"/>
                      <a:pathLst>
                        <a:path w="87629" h="52387">
                          <a:moveTo>
                            <a:pt x="13335" y="43815"/>
                          </a:moveTo>
                          <a:cubicBezTo>
                            <a:pt x="13335" y="43815"/>
                            <a:pt x="13335" y="43815"/>
                            <a:pt x="13335" y="43815"/>
                          </a:cubicBezTo>
                          <a:cubicBezTo>
                            <a:pt x="13335" y="43815"/>
                            <a:pt x="12383" y="44767"/>
                            <a:pt x="12383" y="44767"/>
                          </a:cubicBezTo>
                          <a:cubicBezTo>
                            <a:pt x="12383" y="44767"/>
                            <a:pt x="12383" y="44767"/>
                            <a:pt x="12383" y="44767"/>
                          </a:cubicBezTo>
                          <a:cubicBezTo>
                            <a:pt x="12383" y="44767"/>
                            <a:pt x="11430" y="45720"/>
                            <a:pt x="11430" y="45720"/>
                          </a:cubicBezTo>
                          <a:cubicBezTo>
                            <a:pt x="11430" y="45720"/>
                            <a:pt x="11430" y="45720"/>
                            <a:pt x="11430" y="45720"/>
                          </a:cubicBezTo>
                          <a:cubicBezTo>
                            <a:pt x="11430" y="45720"/>
                            <a:pt x="10477" y="46672"/>
                            <a:pt x="10477" y="46672"/>
                          </a:cubicBezTo>
                          <a:cubicBezTo>
                            <a:pt x="10477" y="46672"/>
                            <a:pt x="10477" y="46672"/>
                            <a:pt x="10477" y="46672"/>
                          </a:cubicBezTo>
                          <a:cubicBezTo>
                            <a:pt x="10477" y="47625"/>
                            <a:pt x="10477" y="47625"/>
                            <a:pt x="9525" y="48577"/>
                          </a:cubicBezTo>
                          <a:cubicBezTo>
                            <a:pt x="9525" y="48577"/>
                            <a:pt x="9525" y="48577"/>
                            <a:pt x="9525" y="48577"/>
                          </a:cubicBezTo>
                          <a:cubicBezTo>
                            <a:pt x="9525" y="49530"/>
                            <a:pt x="9525" y="49530"/>
                            <a:pt x="9525" y="50482"/>
                          </a:cubicBezTo>
                          <a:lnTo>
                            <a:pt x="9525" y="50482"/>
                          </a:lnTo>
                          <a:cubicBezTo>
                            <a:pt x="9525" y="51435"/>
                            <a:pt x="9525" y="51435"/>
                            <a:pt x="9525" y="52388"/>
                          </a:cubicBezTo>
                          <a:lnTo>
                            <a:pt x="0" y="46672"/>
                          </a:ln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lnTo>
                            <a:pt x="0" y="46672"/>
                          </a:ln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lnTo>
                            <a:pt x="0" y="46672"/>
                          </a:ln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6672"/>
                            <a:pt x="0" y="46672"/>
                          </a:cubicBezTo>
                          <a:cubicBezTo>
                            <a:pt x="0" y="46672"/>
                            <a:pt x="0" y="45720"/>
                            <a:pt x="0" y="45720"/>
                          </a:cubicBezTo>
                          <a:cubicBezTo>
                            <a:pt x="0" y="45720"/>
                            <a:pt x="0" y="45720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lnTo>
                            <a:pt x="0" y="44767"/>
                          </a:ln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cubicBezTo>
                            <a:pt x="0" y="44767"/>
                            <a:pt x="0" y="44767"/>
                            <a:pt x="0" y="44767"/>
                          </a:cubicBezTo>
                          <a:lnTo>
                            <a:pt x="77152" y="0"/>
                          </a:ln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lnTo>
                            <a:pt x="77152" y="0"/>
                          </a:ln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lnTo>
                            <a:pt x="77152" y="0"/>
                          </a:ln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7152" y="0"/>
                          </a:cubicBezTo>
                          <a:cubicBezTo>
                            <a:pt x="77152" y="0"/>
                            <a:pt x="77152" y="0"/>
                            <a:pt x="78105" y="0"/>
                          </a:cubicBezTo>
                          <a:lnTo>
                            <a:pt x="87630" y="5715"/>
                          </a:lnTo>
                          <a:cubicBezTo>
                            <a:pt x="87630" y="5715"/>
                            <a:pt x="86677" y="5715"/>
                            <a:pt x="86677" y="5715"/>
                          </a:cubicBezTo>
                          <a:lnTo>
                            <a:pt x="86677" y="5715"/>
                          </a:lnTo>
                          <a:cubicBezTo>
                            <a:pt x="86677" y="5715"/>
                            <a:pt x="85725" y="5715"/>
                            <a:pt x="85725" y="5715"/>
                          </a:cubicBezTo>
                          <a:cubicBezTo>
                            <a:pt x="85725" y="5715"/>
                            <a:pt x="85725" y="5715"/>
                            <a:pt x="85725" y="5715"/>
                          </a:cubicBezTo>
                          <a:cubicBezTo>
                            <a:pt x="85725" y="5715"/>
                            <a:pt x="84773" y="5715"/>
                            <a:pt x="84773" y="5715"/>
                          </a:cubicBezTo>
                          <a:cubicBezTo>
                            <a:pt x="84773" y="5715"/>
                            <a:pt x="84773" y="5715"/>
                            <a:pt x="84773" y="5715"/>
                          </a:cubicBezTo>
                          <a:cubicBezTo>
                            <a:pt x="84773" y="5715"/>
                            <a:pt x="83820" y="5715"/>
                            <a:pt x="83820" y="6667"/>
                          </a:cubicBezTo>
                          <a:lnTo>
                            <a:pt x="6667" y="51435"/>
                          </a:lnTo>
                          <a:cubicBezTo>
                            <a:pt x="6667" y="51435"/>
                            <a:pt x="5715" y="52388"/>
                            <a:pt x="5715" y="52388"/>
                          </a:cubicBezTo>
                          <a:cubicBezTo>
                            <a:pt x="5715" y="52388"/>
                            <a:pt x="5715" y="52388"/>
                            <a:pt x="5715" y="52388"/>
                          </a:cubicBezTo>
                          <a:cubicBezTo>
                            <a:pt x="13335" y="42863"/>
                            <a:pt x="13335" y="43815"/>
                            <a:pt x="13335" y="43815"/>
                          </a:cubicBezTo>
                          <a:close/>
                        </a:path>
                      </a:pathLst>
                    </a:custGeom>
                    <a:solidFill>
                      <a:srgbClr val="08447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33" name="Freeform: Shape 732">
                      <a:extLst>
                        <a:ext uri="{FF2B5EF4-FFF2-40B4-BE49-F238E27FC236}">
                          <a16:creationId xmlns:a16="http://schemas.microsoft.com/office/drawing/2014/main" id="{F25B8727-B2E1-0A54-9922-B926B925B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0787" y="3652089"/>
                      <a:ext cx="88582" cy="113889"/>
                    </a:xfrm>
                    <a:custGeom>
                      <a:avLst/>
                      <a:gdLst>
                        <a:gd name="connsiteX0" fmla="*/ 5715 w 88582"/>
                        <a:gd name="connsiteY0" fmla="*/ 45515 h 113889"/>
                        <a:gd name="connsiteX1" fmla="*/ 82867 w 88582"/>
                        <a:gd name="connsiteY1" fmla="*/ 747 h 113889"/>
                        <a:gd name="connsiteX2" fmla="*/ 88583 w 88582"/>
                        <a:gd name="connsiteY2" fmla="*/ 4557 h 113889"/>
                        <a:gd name="connsiteX3" fmla="*/ 88583 w 88582"/>
                        <a:gd name="connsiteY3" fmla="*/ 57897 h 113889"/>
                        <a:gd name="connsiteX4" fmla="*/ 82867 w 88582"/>
                        <a:gd name="connsiteY4" fmla="*/ 68375 h 113889"/>
                        <a:gd name="connsiteX5" fmla="*/ 5715 w 88582"/>
                        <a:gd name="connsiteY5" fmla="*/ 113142 h 113889"/>
                        <a:gd name="connsiteX6" fmla="*/ 0 w 88582"/>
                        <a:gd name="connsiteY6" fmla="*/ 109332 h 113889"/>
                        <a:gd name="connsiteX7" fmla="*/ 0 w 88582"/>
                        <a:gd name="connsiteY7" fmla="*/ 55992 h 113889"/>
                        <a:gd name="connsiteX8" fmla="*/ 5715 w 88582"/>
                        <a:gd name="connsiteY8" fmla="*/ 45515 h 1138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8582" h="113889">
                          <a:moveTo>
                            <a:pt x="5715" y="45515"/>
                          </a:moveTo>
                          <a:lnTo>
                            <a:pt x="82867" y="747"/>
                          </a:lnTo>
                          <a:cubicBezTo>
                            <a:pt x="85725" y="-1158"/>
                            <a:pt x="88583" y="747"/>
                            <a:pt x="88583" y="4557"/>
                          </a:cubicBezTo>
                          <a:lnTo>
                            <a:pt x="88583" y="57897"/>
                          </a:lnTo>
                          <a:cubicBezTo>
                            <a:pt x="88583" y="61707"/>
                            <a:pt x="85725" y="66470"/>
                            <a:pt x="82867" y="68375"/>
                          </a:cubicBezTo>
                          <a:lnTo>
                            <a:pt x="5715" y="113142"/>
                          </a:lnTo>
                          <a:cubicBezTo>
                            <a:pt x="2858" y="115047"/>
                            <a:pt x="0" y="113142"/>
                            <a:pt x="0" y="109332"/>
                          </a:cubicBezTo>
                          <a:lnTo>
                            <a:pt x="0" y="55992"/>
                          </a:lnTo>
                          <a:cubicBezTo>
                            <a:pt x="0" y="52182"/>
                            <a:pt x="2858" y="47420"/>
                            <a:pt x="5715" y="45515"/>
                          </a:cubicBezTo>
                          <a:close/>
                        </a:path>
                      </a:pathLst>
                    </a:custGeom>
                    <a:solidFill>
                      <a:srgbClr val="032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grpSp>
                <p:nvGrpSpPr>
                  <p:cNvPr id="727" name="Graphic 3">
                    <a:extLst>
                      <a:ext uri="{FF2B5EF4-FFF2-40B4-BE49-F238E27FC236}">
                        <a16:creationId xmlns:a16="http://schemas.microsoft.com/office/drawing/2014/main" id="{A67F0D82-5C85-467F-7351-ACE39B709E60}"/>
                      </a:ext>
                    </a:extLst>
                  </p:cNvPr>
                  <p:cNvGrpSpPr/>
                  <p:nvPr/>
                </p:nvGrpSpPr>
                <p:grpSpPr>
                  <a:xfrm>
                    <a:off x="6325551" y="3713797"/>
                    <a:ext cx="26670" cy="100506"/>
                    <a:chOff x="6325551" y="3713797"/>
                    <a:chExt cx="26670" cy="100506"/>
                  </a:xfrm>
                </p:grpSpPr>
                <p:sp>
                  <p:nvSpPr>
                    <p:cNvPr id="728" name="Freeform: Shape 727">
                      <a:extLst>
                        <a:ext uri="{FF2B5EF4-FFF2-40B4-BE49-F238E27FC236}">
                          <a16:creationId xmlns:a16="http://schemas.microsoft.com/office/drawing/2014/main" id="{7324A8A7-B26E-B5ED-18A9-E82B24CD3D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39839" y="3716654"/>
                      <a:ext cx="12382" cy="96202"/>
                    </a:xfrm>
                    <a:custGeom>
                      <a:avLst/>
                      <a:gdLst>
                        <a:gd name="connsiteX0" fmla="*/ 4763 w 12382"/>
                        <a:gd name="connsiteY0" fmla="*/ 83820 h 96202"/>
                        <a:gd name="connsiteX1" fmla="*/ 4763 w 12382"/>
                        <a:gd name="connsiteY1" fmla="*/ 4763 h 96202"/>
                        <a:gd name="connsiteX2" fmla="*/ 12383 w 12382"/>
                        <a:gd name="connsiteY2" fmla="*/ 0 h 96202"/>
                        <a:gd name="connsiteX3" fmla="*/ 12383 w 12382"/>
                        <a:gd name="connsiteY3" fmla="*/ 79058 h 96202"/>
                        <a:gd name="connsiteX4" fmla="*/ 10477 w 12382"/>
                        <a:gd name="connsiteY4" fmla="*/ 88583 h 96202"/>
                        <a:gd name="connsiteX5" fmla="*/ 7620 w 12382"/>
                        <a:gd name="connsiteY5" fmla="*/ 91440 h 96202"/>
                        <a:gd name="connsiteX6" fmla="*/ 0 w 12382"/>
                        <a:gd name="connsiteY6" fmla="*/ 96203 h 96202"/>
                        <a:gd name="connsiteX7" fmla="*/ 4763 w 12382"/>
                        <a:gd name="connsiteY7" fmla="*/ 83820 h 96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382" h="96202">
                          <a:moveTo>
                            <a:pt x="4763" y="83820"/>
                          </a:moveTo>
                          <a:lnTo>
                            <a:pt x="4763" y="4763"/>
                          </a:lnTo>
                          <a:lnTo>
                            <a:pt x="12383" y="0"/>
                          </a:lnTo>
                          <a:lnTo>
                            <a:pt x="12383" y="79058"/>
                          </a:lnTo>
                          <a:cubicBezTo>
                            <a:pt x="12383" y="82868"/>
                            <a:pt x="11430" y="85725"/>
                            <a:pt x="10477" y="88583"/>
                          </a:cubicBezTo>
                          <a:cubicBezTo>
                            <a:pt x="9525" y="89535"/>
                            <a:pt x="8573" y="91440"/>
                            <a:pt x="7620" y="91440"/>
                          </a:cubicBezTo>
                          <a:lnTo>
                            <a:pt x="0" y="96203"/>
                          </a:lnTo>
                          <a:cubicBezTo>
                            <a:pt x="2858" y="93345"/>
                            <a:pt x="4763" y="89535"/>
                            <a:pt x="4763" y="83820"/>
                          </a:cubicBez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29" name="Freeform: Shape 728">
                      <a:extLst>
                        <a:ext uri="{FF2B5EF4-FFF2-40B4-BE49-F238E27FC236}">
                          <a16:creationId xmlns:a16="http://schemas.microsoft.com/office/drawing/2014/main" id="{ADE3C8D3-96FA-B09B-DA7B-9A75227D95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39839" y="3713797"/>
                      <a:ext cx="12382" cy="6667"/>
                    </a:xfrm>
                    <a:custGeom>
                      <a:avLst/>
                      <a:gdLst>
                        <a:gd name="connsiteX0" fmla="*/ 4763 w 12382"/>
                        <a:gd name="connsiteY0" fmla="*/ 6667 h 6667"/>
                        <a:gd name="connsiteX1" fmla="*/ 12383 w 12382"/>
                        <a:gd name="connsiteY1" fmla="*/ 2857 h 6667"/>
                        <a:gd name="connsiteX2" fmla="*/ 7620 w 12382"/>
                        <a:gd name="connsiteY2" fmla="*/ 0 h 6667"/>
                        <a:gd name="connsiteX3" fmla="*/ 0 w 12382"/>
                        <a:gd name="connsiteY3" fmla="*/ 3810 h 6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82" h="6667">
                          <a:moveTo>
                            <a:pt x="4763" y="6667"/>
                          </a:moveTo>
                          <a:lnTo>
                            <a:pt x="12383" y="2857"/>
                          </a:lnTo>
                          <a:lnTo>
                            <a:pt x="7620" y="0"/>
                          </a:lnTo>
                          <a:lnTo>
                            <a:pt x="0" y="3810"/>
                          </a:lnTo>
                          <a:close/>
                        </a:path>
                      </a:pathLst>
                    </a:custGeom>
                    <a:solidFill>
                      <a:srgbClr val="041D3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730" name="Freeform: Shape 729">
                      <a:extLst>
                        <a:ext uri="{FF2B5EF4-FFF2-40B4-BE49-F238E27FC236}">
                          <a16:creationId xmlns:a16="http://schemas.microsoft.com/office/drawing/2014/main" id="{CED38500-B344-1494-FB41-414516F0B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5551" y="3718559"/>
                      <a:ext cx="19050" cy="95744"/>
                    </a:xfrm>
                    <a:custGeom>
                      <a:avLst/>
                      <a:gdLst>
                        <a:gd name="connsiteX0" fmla="*/ 0 w 19050"/>
                        <a:gd name="connsiteY0" fmla="*/ 86677 h 95744"/>
                        <a:gd name="connsiteX1" fmla="*/ 14288 w 19050"/>
                        <a:gd name="connsiteY1" fmla="*/ 79057 h 95744"/>
                        <a:gd name="connsiteX2" fmla="*/ 14288 w 19050"/>
                        <a:gd name="connsiteY2" fmla="*/ 0 h 95744"/>
                        <a:gd name="connsiteX3" fmla="*/ 19050 w 19050"/>
                        <a:gd name="connsiteY3" fmla="*/ 2857 h 95744"/>
                        <a:gd name="connsiteX4" fmla="*/ 19050 w 19050"/>
                        <a:gd name="connsiteY4" fmla="*/ 81915 h 95744"/>
                        <a:gd name="connsiteX5" fmla="*/ 0 w 19050"/>
                        <a:gd name="connsiteY5" fmla="*/ 93345 h 95744"/>
                        <a:gd name="connsiteX6" fmla="*/ 0 w 19050"/>
                        <a:gd name="connsiteY6" fmla="*/ 86677 h 957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050" h="95744">
                          <a:moveTo>
                            <a:pt x="0" y="86677"/>
                          </a:moveTo>
                          <a:cubicBezTo>
                            <a:pt x="7620" y="91440"/>
                            <a:pt x="14288" y="87630"/>
                            <a:pt x="14288" y="79057"/>
                          </a:cubicBezTo>
                          <a:lnTo>
                            <a:pt x="14288" y="0"/>
                          </a:lnTo>
                          <a:lnTo>
                            <a:pt x="19050" y="2857"/>
                          </a:lnTo>
                          <a:lnTo>
                            <a:pt x="19050" y="81915"/>
                          </a:lnTo>
                          <a:cubicBezTo>
                            <a:pt x="19050" y="94298"/>
                            <a:pt x="10477" y="99060"/>
                            <a:pt x="0" y="93345"/>
                          </a:cubicBezTo>
                          <a:lnTo>
                            <a:pt x="0" y="86677"/>
                          </a:lnTo>
                          <a:close/>
                        </a:path>
                      </a:pathLst>
                    </a:custGeom>
                    <a:solidFill>
                      <a:srgbClr val="08355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</p:grpSp>
          </p:grp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E489A5B2-099C-F6C4-C6BF-80983E2C0D2B}"/>
                  </a:ext>
                </a:extLst>
              </p:cNvPr>
              <p:cNvSpPr/>
              <p:nvPr/>
            </p:nvSpPr>
            <p:spPr>
              <a:xfrm>
                <a:off x="6246941" y="3620559"/>
                <a:ext cx="55990" cy="89044"/>
              </a:xfrm>
              <a:custGeom>
                <a:avLst/>
                <a:gdLst>
                  <a:gd name="connsiteX0" fmla="*/ 21461 w 55990"/>
                  <a:gd name="connsiteY0" fmla="*/ 16085 h 89044"/>
                  <a:gd name="connsiteX1" fmla="*/ 52893 w 55990"/>
                  <a:gd name="connsiteY1" fmla="*/ 26562 h 89044"/>
                  <a:gd name="connsiteX2" fmla="*/ 24318 w 55990"/>
                  <a:gd name="connsiteY2" fmla="*/ 77044 h 89044"/>
                  <a:gd name="connsiteX3" fmla="*/ 4316 w 55990"/>
                  <a:gd name="connsiteY3" fmla="*/ 87522 h 89044"/>
                  <a:gd name="connsiteX4" fmla="*/ 4316 w 55990"/>
                  <a:gd name="connsiteY4" fmla="*/ 61805 h 89044"/>
                  <a:gd name="connsiteX5" fmla="*/ 21461 w 55990"/>
                  <a:gd name="connsiteY5" fmla="*/ 16085 h 89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990" h="89044">
                    <a:moveTo>
                      <a:pt x="21461" y="16085"/>
                    </a:moveTo>
                    <a:cubicBezTo>
                      <a:pt x="32891" y="-10585"/>
                      <a:pt x="66228" y="-2013"/>
                      <a:pt x="52893" y="26562"/>
                    </a:cubicBezTo>
                    <a:cubicBezTo>
                      <a:pt x="46226" y="40850"/>
                      <a:pt x="32891" y="61805"/>
                      <a:pt x="24318" y="77044"/>
                    </a:cubicBezTo>
                    <a:cubicBezTo>
                      <a:pt x="16698" y="90380"/>
                      <a:pt x="9078" y="90380"/>
                      <a:pt x="4316" y="87522"/>
                    </a:cubicBezTo>
                    <a:cubicBezTo>
                      <a:pt x="-447" y="83712"/>
                      <a:pt x="-2352" y="77044"/>
                      <a:pt x="4316" y="61805"/>
                    </a:cubicBezTo>
                    <a:cubicBezTo>
                      <a:pt x="10983" y="46565"/>
                      <a:pt x="13841" y="32277"/>
                      <a:pt x="21461" y="16085"/>
                    </a:cubicBezTo>
                    <a:close/>
                  </a:path>
                </a:pathLst>
              </a:custGeom>
              <a:solidFill>
                <a:srgbClr val="EBF4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645" name="Graphic 3">
                <a:extLst>
                  <a:ext uri="{FF2B5EF4-FFF2-40B4-BE49-F238E27FC236}">
                    <a16:creationId xmlns:a16="http://schemas.microsoft.com/office/drawing/2014/main" id="{1ED464F1-1352-B00B-0685-C3D788130B7A}"/>
                  </a:ext>
                </a:extLst>
              </p:cNvPr>
              <p:cNvGrpSpPr/>
              <p:nvPr/>
            </p:nvGrpSpPr>
            <p:grpSpPr>
              <a:xfrm>
                <a:off x="5892164" y="3691889"/>
                <a:ext cx="153352" cy="88582"/>
                <a:chOff x="5892164" y="3691889"/>
                <a:chExt cx="153352" cy="88582"/>
              </a:xfrm>
            </p:grpSpPr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B4D77FEB-C55C-BAA5-C6AB-09DE5F585C45}"/>
                    </a:ext>
                  </a:extLst>
                </p:cNvPr>
                <p:cNvSpPr/>
                <p:nvPr/>
              </p:nvSpPr>
              <p:spPr>
                <a:xfrm>
                  <a:off x="5892164" y="3691889"/>
                  <a:ext cx="153352" cy="88582"/>
                </a:xfrm>
                <a:custGeom>
                  <a:avLst/>
                  <a:gdLst>
                    <a:gd name="connsiteX0" fmla="*/ 0 w 153352"/>
                    <a:gd name="connsiteY0" fmla="*/ 45720 h 88582"/>
                    <a:gd name="connsiteX1" fmla="*/ 73343 w 153352"/>
                    <a:gd name="connsiteY1" fmla="*/ 88583 h 88582"/>
                    <a:gd name="connsiteX2" fmla="*/ 153352 w 153352"/>
                    <a:gd name="connsiteY2" fmla="*/ 42863 h 88582"/>
                    <a:gd name="connsiteX3" fmla="*/ 80010 w 153352"/>
                    <a:gd name="connsiteY3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352" h="88582">
                      <a:moveTo>
                        <a:pt x="0" y="45720"/>
                      </a:moveTo>
                      <a:lnTo>
                        <a:pt x="73343" y="88583"/>
                      </a:lnTo>
                      <a:lnTo>
                        <a:pt x="153352" y="42863"/>
                      </a:lnTo>
                      <a:lnTo>
                        <a:pt x="80010" y="0"/>
                      </a:lnTo>
                      <a:close/>
                    </a:path>
                  </a:pathLst>
                </a:custGeom>
                <a:solidFill>
                  <a:srgbClr val="ECF3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710" name="Graphic 3">
                  <a:extLst>
                    <a:ext uri="{FF2B5EF4-FFF2-40B4-BE49-F238E27FC236}">
                      <a16:creationId xmlns:a16="http://schemas.microsoft.com/office/drawing/2014/main" id="{EF5E8776-4DF6-5829-D332-652C8C53F59F}"/>
                    </a:ext>
                  </a:extLst>
                </p:cNvPr>
                <p:cNvGrpSpPr/>
                <p:nvPr/>
              </p:nvGrpSpPr>
              <p:grpSpPr>
                <a:xfrm>
                  <a:off x="5909309" y="3701414"/>
                  <a:ext cx="93344" cy="53339"/>
                  <a:chOff x="5909309" y="3701414"/>
                  <a:chExt cx="93344" cy="53339"/>
                </a:xfrm>
                <a:solidFill>
                  <a:srgbClr val="CCE4F0"/>
                </a:solidFill>
              </p:grpSpPr>
              <p:sp>
                <p:nvSpPr>
                  <p:cNvPr id="711" name="Freeform: Shape 710">
                    <a:extLst>
                      <a:ext uri="{FF2B5EF4-FFF2-40B4-BE49-F238E27FC236}">
                        <a16:creationId xmlns:a16="http://schemas.microsoft.com/office/drawing/2014/main" id="{F9B3A810-F854-3517-A35D-28FD69AD9491}"/>
                      </a:ext>
                    </a:extLst>
                  </p:cNvPr>
                  <p:cNvSpPr/>
                  <p:nvPr/>
                </p:nvSpPr>
                <p:spPr>
                  <a:xfrm>
                    <a:off x="5909309" y="3701414"/>
                    <a:ext cx="66675" cy="38100"/>
                  </a:xfrm>
                  <a:custGeom>
                    <a:avLst/>
                    <a:gdLst>
                      <a:gd name="connsiteX0" fmla="*/ 63817 w 66675"/>
                      <a:gd name="connsiteY0" fmla="*/ 0 h 38100"/>
                      <a:gd name="connsiteX1" fmla="*/ 0 w 66675"/>
                      <a:gd name="connsiteY1" fmla="*/ 36195 h 38100"/>
                      <a:gd name="connsiteX2" fmla="*/ 2857 w 66675"/>
                      <a:gd name="connsiteY2" fmla="*/ 38100 h 38100"/>
                      <a:gd name="connsiteX3" fmla="*/ 66675 w 66675"/>
                      <a:gd name="connsiteY3" fmla="*/ 952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8100">
                        <a:moveTo>
                          <a:pt x="63817" y="0"/>
                        </a:moveTo>
                        <a:lnTo>
                          <a:pt x="0" y="36195"/>
                        </a:lnTo>
                        <a:lnTo>
                          <a:pt x="2857" y="38100"/>
                        </a:lnTo>
                        <a:lnTo>
                          <a:pt x="66675" y="952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:a16="http://schemas.microsoft.com/office/drawing/2014/main" id="{070472F6-74E4-7270-70CA-0D681EDCB44D}"/>
                      </a:ext>
                    </a:extLst>
                  </p:cNvPr>
                  <p:cNvSpPr/>
                  <p:nvPr/>
                </p:nvSpPr>
                <p:spPr>
                  <a:xfrm>
                    <a:off x="5916929" y="3705224"/>
                    <a:ext cx="66675" cy="39052"/>
                  </a:xfrm>
                  <a:custGeom>
                    <a:avLst/>
                    <a:gdLst>
                      <a:gd name="connsiteX0" fmla="*/ 63818 w 66675"/>
                      <a:gd name="connsiteY0" fmla="*/ 0 h 39052"/>
                      <a:gd name="connsiteX1" fmla="*/ 0 w 66675"/>
                      <a:gd name="connsiteY1" fmla="*/ 37148 h 39052"/>
                      <a:gd name="connsiteX2" fmla="*/ 2857 w 66675"/>
                      <a:gd name="connsiteY2" fmla="*/ 39052 h 39052"/>
                      <a:gd name="connsiteX3" fmla="*/ 66675 w 66675"/>
                      <a:gd name="connsiteY3" fmla="*/ 1905 h 3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9052">
                        <a:moveTo>
                          <a:pt x="63818" y="0"/>
                        </a:moveTo>
                        <a:lnTo>
                          <a:pt x="0" y="37148"/>
                        </a:lnTo>
                        <a:lnTo>
                          <a:pt x="2857" y="39052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:a16="http://schemas.microsoft.com/office/drawing/2014/main" id="{AF26F442-7DA5-DEE7-4A48-78BD164B8C33}"/>
                      </a:ext>
                    </a:extLst>
                  </p:cNvPr>
                  <p:cNvSpPr/>
                  <p:nvPr/>
                </p:nvSpPr>
                <p:spPr>
                  <a:xfrm>
                    <a:off x="5925501" y="3710939"/>
                    <a:ext cx="66675" cy="38100"/>
                  </a:xfrm>
                  <a:custGeom>
                    <a:avLst/>
                    <a:gdLst>
                      <a:gd name="connsiteX0" fmla="*/ 63818 w 66675"/>
                      <a:gd name="connsiteY0" fmla="*/ 0 h 38100"/>
                      <a:gd name="connsiteX1" fmla="*/ 0 w 66675"/>
                      <a:gd name="connsiteY1" fmla="*/ 36195 h 38100"/>
                      <a:gd name="connsiteX2" fmla="*/ 2858 w 66675"/>
                      <a:gd name="connsiteY2" fmla="*/ 38100 h 38100"/>
                      <a:gd name="connsiteX3" fmla="*/ 66675 w 66675"/>
                      <a:gd name="connsiteY3" fmla="*/ 1905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8100">
                        <a:moveTo>
                          <a:pt x="63818" y="0"/>
                        </a:moveTo>
                        <a:lnTo>
                          <a:pt x="0" y="36195"/>
                        </a:lnTo>
                        <a:lnTo>
                          <a:pt x="2858" y="38100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6C619CCC-0E35-452E-7A28-85BE2F33E34B}"/>
                      </a:ext>
                    </a:extLst>
                  </p:cNvPr>
                  <p:cNvSpPr/>
                  <p:nvPr/>
                </p:nvSpPr>
                <p:spPr>
                  <a:xfrm>
                    <a:off x="5935979" y="3716654"/>
                    <a:ext cx="66674" cy="38100"/>
                  </a:xfrm>
                  <a:custGeom>
                    <a:avLst/>
                    <a:gdLst>
                      <a:gd name="connsiteX0" fmla="*/ 62865 w 66674"/>
                      <a:gd name="connsiteY0" fmla="*/ 0 h 38100"/>
                      <a:gd name="connsiteX1" fmla="*/ 0 w 66674"/>
                      <a:gd name="connsiteY1" fmla="*/ 36195 h 38100"/>
                      <a:gd name="connsiteX2" fmla="*/ 2857 w 66674"/>
                      <a:gd name="connsiteY2" fmla="*/ 38100 h 38100"/>
                      <a:gd name="connsiteX3" fmla="*/ 66675 w 66674"/>
                      <a:gd name="connsiteY3" fmla="*/ 1905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4" h="38100">
                        <a:moveTo>
                          <a:pt x="62865" y="0"/>
                        </a:moveTo>
                        <a:lnTo>
                          <a:pt x="0" y="36195"/>
                        </a:lnTo>
                        <a:lnTo>
                          <a:pt x="2857" y="38100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646" name="Graphic 3">
                <a:extLst>
                  <a:ext uri="{FF2B5EF4-FFF2-40B4-BE49-F238E27FC236}">
                    <a16:creationId xmlns:a16="http://schemas.microsoft.com/office/drawing/2014/main" id="{9E75F9C1-A4DF-B3BF-EA86-CD25AFBABB80}"/>
                  </a:ext>
                </a:extLst>
              </p:cNvPr>
              <p:cNvGrpSpPr/>
              <p:nvPr/>
            </p:nvGrpSpPr>
            <p:grpSpPr>
              <a:xfrm>
                <a:off x="6122669" y="3582351"/>
                <a:ext cx="154304" cy="89535"/>
                <a:chOff x="6122669" y="3582351"/>
                <a:chExt cx="154304" cy="89535"/>
              </a:xfrm>
            </p:grpSpPr>
            <p:sp>
              <p:nvSpPr>
                <p:cNvPr id="703" name="Freeform: Shape 702">
                  <a:extLst>
                    <a:ext uri="{FF2B5EF4-FFF2-40B4-BE49-F238E27FC236}">
                      <a16:creationId xmlns:a16="http://schemas.microsoft.com/office/drawing/2014/main" id="{4EDD0449-A77B-CF82-8D62-1D4516DFA16A}"/>
                    </a:ext>
                  </a:extLst>
                </p:cNvPr>
                <p:cNvSpPr/>
                <p:nvPr/>
              </p:nvSpPr>
              <p:spPr>
                <a:xfrm>
                  <a:off x="6122669" y="3582351"/>
                  <a:ext cx="154304" cy="89535"/>
                </a:xfrm>
                <a:custGeom>
                  <a:avLst/>
                  <a:gdLst>
                    <a:gd name="connsiteX0" fmla="*/ 0 w 154304"/>
                    <a:gd name="connsiteY0" fmla="*/ 46673 h 89535"/>
                    <a:gd name="connsiteX1" fmla="*/ 74295 w 154304"/>
                    <a:gd name="connsiteY1" fmla="*/ 89535 h 89535"/>
                    <a:gd name="connsiteX2" fmla="*/ 154305 w 154304"/>
                    <a:gd name="connsiteY2" fmla="*/ 42863 h 89535"/>
                    <a:gd name="connsiteX3" fmla="*/ 80010 w 154304"/>
                    <a:gd name="connsiteY3" fmla="*/ 0 h 8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304" h="89535">
                      <a:moveTo>
                        <a:pt x="0" y="46673"/>
                      </a:moveTo>
                      <a:lnTo>
                        <a:pt x="74295" y="89535"/>
                      </a:lnTo>
                      <a:lnTo>
                        <a:pt x="154305" y="42863"/>
                      </a:lnTo>
                      <a:lnTo>
                        <a:pt x="80010" y="0"/>
                      </a:lnTo>
                      <a:close/>
                    </a:path>
                  </a:pathLst>
                </a:custGeom>
                <a:solidFill>
                  <a:srgbClr val="ECF3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704" name="Graphic 3">
                  <a:extLst>
                    <a:ext uri="{FF2B5EF4-FFF2-40B4-BE49-F238E27FC236}">
                      <a16:creationId xmlns:a16="http://schemas.microsoft.com/office/drawing/2014/main" id="{2BD962B2-0146-FE4D-1C29-0BFC2738D6D1}"/>
                    </a:ext>
                  </a:extLst>
                </p:cNvPr>
                <p:cNvGrpSpPr/>
                <p:nvPr/>
              </p:nvGrpSpPr>
              <p:grpSpPr>
                <a:xfrm>
                  <a:off x="6139814" y="3591876"/>
                  <a:ext cx="93345" cy="54292"/>
                  <a:chOff x="6139814" y="3591876"/>
                  <a:chExt cx="93345" cy="54292"/>
                </a:xfrm>
                <a:solidFill>
                  <a:srgbClr val="CCE4F0"/>
                </a:solidFill>
              </p:grpSpPr>
              <p:sp>
                <p:nvSpPr>
                  <p:cNvPr id="705" name="Freeform: Shape 704">
                    <a:extLst>
                      <a:ext uri="{FF2B5EF4-FFF2-40B4-BE49-F238E27FC236}">
                        <a16:creationId xmlns:a16="http://schemas.microsoft.com/office/drawing/2014/main" id="{3B527333-A275-976E-9D76-A64EDA55A8AF}"/>
                      </a:ext>
                    </a:extLst>
                  </p:cNvPr>
                  <p:cNvSpPr/>
                  <p:nvPr/>
                </p:nvSpPr>
                <p:spPr>
                  <a:xfrm>
                    <a:off x="6139814" y="3591876"/>
                    <a:ext cx="66675" cy="38100"/>
                  </a:xfrm>
                  <a:custGeom>
                    <a:avLst/>
                    <a:gdLst>
                      <a:gd name="connsiteX0" fmla="*/ 63818 w 66675"/>
                      <a:gd name="connsiteY0" fmla="*/ 0 h 38100"/>
                      <a:gd name="connsiteX1" fmla="*/ 0 w 66675"/>
                      <a:gd name="connsiteY1" fmla="*/ 37148 h 38100"/>
                      <a:gd name="connsiteX2" fmla="*/ 2858 w 66675"/>
                      <a:gd name="connsiteY2" fmla="*/ 38100 h 38100"/>
                      <a:gd name="connsiteX3" fmla="*/ 66675 w 66675"/>
                      <a:gd name="connsiteY3" fmla="*/ 1905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8100">
                        <a:moveTo>
                          <a:pt x="63818" y="0"/>
                        </a:moveTo>
                        <a:lnTo>
                          <a:pt x="0" y="37148"/>
                        </a:lnTo>
                        <a:lnTo>
                          <a:pt x="2858" y="38100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:a16="http://schemas.microsoft.com/office/drawing/2014/main" id="{3FE6D99C-3BC9-580E-4309-625D1772054F}"/>
                      </a:ext>
                    </a:extLst>
                  </p:cNvPr>
                  <p:cNvSpPr/>
                  <p:nvPr/>
                </p:nvSpPr>
                <p:spPr>
                  <a:xfrm>
                    <a:off x="6148387" y="3596639"/>
                    <a:ext cx="66675" cy="38100"/>
                  </a:xfrm>
                  <a:custGeom>
                    <a:avLst/>
                    <a:gdLst>
                      <a:gd name="connsiteX0" fmla="*/ 62865 w 66675"/>
                      <a:gd name="connsiteY0" fmla="*/ 0 h 38100"/>
                      <a:gd name="connsiteX1" fmla="*/ 0 w 66675"/>
                      <a:gd name="connsiteY1" fmla="*/ 37148 h 38100"/>
                      <a:gd name="connsiteX2" fmla="*/ 2858 w 66675"/>
                      <a:gd name="connsiteY2" fmla="*/ 38100 h 38100"/>
                      <a:gd name="connsiteX3" fmla="*/ 66675 w 66675"/>
                      <a:gd name="connsiteY3" fmla="*/ 1905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8100">
                        <a:moveTo>
                          <a:pt x="62865" y="0"/>
                        </a:moveTo>
                        <a:lnTo>
                          <a:pt x="0" y="37148"/>
                        </a:lnTo>
                        <a:lnTo>
                          <a:pt x="2858" y="38100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:a16="http://schemas.microsoft.com/office/drawing/2014/main" id="{6DF2D79A-8DAA-3AFE-60DB-1A3AB6755733}"/>
                      </a:ext>
                    </a:extLst>
                  </p:cNvPr>
                  <p:cNvSpPr/>
                  <p:nvPr/>
                </p:nvSpPr>
                <p:spPr>
                  <a:xfrm>
                    <a:off x="6156959" y="3601401"/>
                    <a:ext cx="66675" cy="39052"/>
                  </a:xfrm>
                  <a:custGeom>
                    <a:avLst/>
                    <a:gdLst>
                      <a:gd name="connsiteX0" fmla="*/ 63817 w 66675"/>
                      <a:gd name="connsiteY0" fmla="*/ 0 h 39052"/>
                      <a:gd name="connsiteX1" fmla="*/ 0 w 66675"/>
                      <a:gd name="connsiteY1" fmla="*/ 37148 h 39052"/>
                      <a:gd name="connsiteX2" fmla="*/ 2857 w 66675"/>
                      <a:gd name="connsiteY2" fmla="*/ 39052 h 39052"/>
                      <a:gd name="connsiteX3" fmla="*/ 66675 w 66675"/>
                      <a:gd name="connsiteY3" fmla="*/ 1905 h 3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9052">
                        <a:moveTo>
                          <a:pt x="63817" y="0"/>
                        </a:moveTo>
                        <a:lnTo>
                          <a:pt x="0" y="37148"/>
                        </a:lnTo>
                        <a:lnTo>
                          <a:pt x="2857" y="39052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:a16="http://schemas.microsoft.com/office/drawing/2014/main" id="{6579451E-1F63-D1E0-3A82-91B50CBC8211}"/>
                      </a:ext>
                    </a:extLst>
                  </p:cNvPr>
                  <p:cNvSpPr/>
                  <p:nvPr/>
                </p:nvSpPr>
                <p:spPr>
                  <a:xfrm>
                    <a:off x="6166484" y="3607116"/>
                    <a:ext cx="66675" cy="39052"/>
                  </a:xfrm>
                  <a:custGeom>
                    <a:avLst/>
                    <a:gdLst>
                      <a:gd name="connsiteX0" fmla="*/ 63817 w 66675"/>
                      <a:gd name="connsiteY0" fmla="*/ 0 h 39052"/>
                      <a:gd name="connsiteX1" fmla="*/ 0 w 66675"/>
                      <a:gd name="connsiteY1" fmla="*/ 37148 h 39052"/>
                      <a:gd name="connsiteX2" fmla="*/ 2857 w 66675"/>
                      <a:gd name="connsiteY2" fmla="*/ 39053 h 39052"/>
                      <a:gd name="connsiteX3" fmla="*/ 66675 w 66675"/>
                      <a:gd name="connsiteY3" fmla="*/ 1905 h 3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9052">
                        <a:moveTo>
                          <a:pt x="63817" y="0"/>
                        </a:moveTo>
                        <a:lnTo>
                          <a:pt x="0" y="37148"/>
                        </a:lnTo>
                        <a:lnTo>
                          <a:pt x="2857" y="39053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647" name="Graphic 3">
                <a:extLst>
                  <a:ext uri="{FF2B5EF4-FFF2-40B4-BE49-F238E27FC236}">
                    <a16:creationId xmlns:a16="http://schemas.microsoft.com/office/drawing/2014/main" id="{23F307F8-9E8E-B7DE-349B-E07FFBE50564}"/>
                  </a:ext>
                </a:extLst>
              </p:cNvPr>
              <p:cNvGrpSpPr/>
              <p:nvPr/>
            </p:nvGrpSpPr>
            <p:grpSpPr>
              <a:xfrm>
                <a:off x="5935979" y="3492816"/>
                <a:ext cx="153352" cy="88582"/>
                <a:chOff x="5935979" y="3492816"/>
                <a:chExt cx="153352" cy="88582"/>
              </a:xfrm>
            </p:grpSpPr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4E90C297-3F7C-B999-6E8B-8946CBC17E8A}"/>
                    </a:ext>
                  </a:extLst>
                </p:cNvPr>
                <p:cNvSpPr/>
                <p:nvPr/>
              </p:nvSpPr>
              <p:spPr>
                <a:xfrm>
                  <a:off x="5935979" y="3492816"/>
                  <a:ext cx="153352" cy="88582"/>
                </a:xfrm>
                <a:custGeom>
                  <a:avLst/>
                  <a:gdLst>
                    <a:gd name="connsiteX0" fmla="*/ 0 w 153352"/>
                    <a:gd name="connsiteY0" fmla="*/ 45720 h 88582"/>
                    <a:gd name="connsiteX1" fmla="*/ 73343 w 153352"/>
                    <a:gd name="connsiteY1" fmla="*/ 88583 h 88582"/>
                    <a:gd name="connsiteX2" fmla="*/ 153353 w 153352"/>
                    <a:gd name="connsiteY2" fmla="*/ 42863 h 88582"/>
                    <a:gd name="connsiteX3" fmla="*/ 80010 w 153352"/>
                    <a:gd name="connsiteY3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352" h="88582">
                      <a:moveTo>
                        <a:pt x="0" y="45720"/>
                      </a:moveTo>
                      <a:lnTo>
                        <a:pt x="73343" y="88583"/>
                      </a:lnTo>
                      <a:lnTo>
                        <a:pt x="153353" y="42863"/>
                      </a:lnTo>
                      <a:lnTo>
                        <a:pt x="80010" y="0"/>
                      </a:lnTo>
                      <a:close/>
                    </a:path>
                  </a:pathLst>
                </a:custGeom>
                <a:solidFill>
                  <a:srgbClr val="ECF3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698" name="Graphic 3">
                  <a:extLst>
                    <a:ext uri="{FF2B5EF4-FFF2-40B4-BE49-F238E27FC236}">
                      <a16:creationId xmlns:a16="http://schemas.microsoft.com/office/drawing/2014/main" id="{2EE73537-3280-93CF-860D-5DCC628EE832}"/>
                    </a:ext>
                  </a:extLst>
                </p:cNvPr>
                <p:cNvGrpSpPr/>
                <p:nvPr/>
              </p:nvGrpSpPr>
              <p:grpSpPr>
                <a:xfrm>
                  <a:off x="5978842" y="3515676"/>
                  <a:ext cx="93344" cy="54292"/>
                  <a:chOff x="5978842" y="3515676"/>
                  <a:chExt cx="93344" cy="54292"/>
                </a:xfrm>
                <a:solidFill>
                  <a:srgbClr val="CCE4F0"/>
                </a:solidFill>
              </p:grpSpPr>
              <p:sp>
                <p:nvSpPr>
                  <p:cNvPr id="699" name="Freeform: Shape 698">
                    <a:extLst>
                      <a:ext uri="{FF2B5EF4-FFF2-40B4-BE49-F238E27FC236}">
                        <a16:creationId xmlns:a16="http://schemas.microsoft.com/office/drawing/2014/main" id="{A03217F1-97BA-4A38-C4D2-63AC7F8CDF20}"/>
                      </a:ext>
                    </a:extLst>
                  </p:cNvPr>
                  <p:cNvSpPr/>
                  <p:nvPr/>
                </p:nvSpPr>
                <p:spPr>
                  <a:xfrm>
                    <a:off x="5978842" y="3515676"/>
                    <a:ext cx="66674" cy="39052"/>
                  </a:xfrm>
                  <a:custGeom>
                    <a:avLst/>
                    <a:gdLst>
                      <a:gd name="connsiteX0" fmla="*/ 63818 w 66674"/>
                      <a:gd name="connsiteY0" fmla="*/ 0 h 39052"/>
                      <a:gd name="connsiteX1" fmla="*/ 0 w 66674"/>
                      <a:gd name="connsiteY1" fmla="*/ 37148 h 39052"/>
                      <a:gd name="connsiteX2" fmla="*/ 2857 w 66674"/>
                      <a:gd name="connsiteY2" fmla="*/ 39052 h 39052"/>
                      <a:gd name="connsiteX3" fmla="*/ 66675 w 66674"/>
                      <a:gd name="connsiteY3" fmla="*/ 1905 h 3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4" h="39052">
                        <a:moveTo>
                          <a:pt x="63818" y="0"/>
                        </a:moveTo>
                        <a:lnTo>
                          <a:pt x="0" y="37148"/>
                        </a:lnTo>
                        <a:lnTo>
                          <a:pt x="2857" y="39052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:a16="http://schemas.microsoft.com/office/drawing/2014/main" id="{EA905A4F-9F63-AA19-EA97-3F25043B92F8}"/>
                      </a:ext>
                    </a:extLst>
                  </p:cNvPr>
                  <p:cNvSpPr/>
                  <p:nvPr/>
                </p:nvSpPr>
                <p:spPr>
                  <a:xfrm>
                    <a:off x="5987414" y="3520439"/>
                    <a:ext cx="66675" cy="39052"/>
                  </a:xfrm>
                  <a:custGeom>
                    <a:avLst/>
                    <a:gdLst>
                      <a:gd name="connsiteX0" fmla="*/ 62865 w 66675"/>
                      <a:gd name="connsiteY0" fmla="*/ 0 h 39052"/>
                      <a:gd name="connsiteX1" fmla="*/ 0 w 66675"/>
                      <a:gd name="connsiteY1" fmla="*/ 37148 h 39052"/>
                      <a:gd name="connsiteX2" fmla="*/ 2858 w 66675"/>
                      <a:gd name="connsiteY2" fmla="*/ 39052 h 39052"/>
                      <a:gd name="connsiteX3" fmla="*/ 66675 w 66675"/>
                      <a:gd name="connsiteY3" fmla="*/ 1905 h 3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9052">
                        <a:moveTo>
                          <a:pt x="62865" y="0"/>
                        </a:moveTo>
                        <a:lnTo>
                          <a:pt x="0" y="37148"/>
                        </a:lnTo>
                        <a:lnTo>
                          <a:pt x="2858" y="39052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21FE67A0-7501-4DDE-6A56-F2AEFAE6CEAC}"/>
                      </a:ext>
                    </a:extLst>
                  </p:cNvPr>
                  <p:cNvSpPr/>
                  <p:nvPr/>
                </p:nvSpPr>
                <p:spPr>
                  <a:xfrm>
                    <a:off x="5995987" y="3526154"/>
                    <a:ext cx="66675" cy="38100"/>
                  </a:xfrm>
                  <a:custGeom>
                    <a:avLst/>
                    <a:gdLst>
                      <a:gd name="connsiteX0" fmla="*/ 63817 w 66675"/>
                      <a:gd name="connsiteY0" fmla="*/ 0 h 38100"/>
                      <a:gd name="connsiteX1" fmla="*/ 0 w 66675"/>
                      <a:gd name="connsiteY1" fmla="*/ 36195 h 38100"/>
                      <a:gd name="connsiteX2" fmla="*/ 2858 w 66675"/>
                      <a:gd name="connsiteY2" fmla="*/ 38100 h 38100"/>
                      <a:gd name="connsiteX3" fmla="*/ 66675 w 66675"/>
                      <a:gd name="connsiteY3" fmla="*/ 953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8100">
                        <a:moveTo>
                          <a:pt x="63817" y="0"/>
                        </a:moveTo>
                        <a:lnTo>
                          <a:pt x="0" y="36195"/>
                        </a:lnTo>
                        <a:lnTo>
                          <a:pt x="2858" y="38100"/>
                        </a:lnTo>
                        <a:lnTo>
                          <a:pt x="66675" y="953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672ADE2F-801F-E054-2CC9-113CC3F5C4B1}"/>
                      </a:ext>
                    </a:extLst>
                  </p:cNvPr>
                  <p:cNvSpPr/>
                  <p:nvPr/>
                </p:nvSpPr>
                <p:spPr>
                  <a:xfrm>
                    <a:off x="6005512" y="3531869"/>
                    <a:ext cx="66675" cy="38100"/>
                  </a:xfrm>
                  <a:custGeom>
                    <a:avLst/>
                    <a:gdLst>
                      <a:gd name="connsiteX0" fmla="*/ 63817 w 66675"/>
                      <a:gd name="connsiteY0" fmla="*/ 0 h 38100"/>
                      <a:gd name="connsiteX1" fmla="*/ 0 w 66675"/>
                      <a:gd name="connsiteY1" fmla="*/ 36195 h 38100"/>
                      <a:gd name="connsiteX2" fmla="*/ 2858 w 66675"/>
                      <a:gd name="connsiteY2" fmla="*/ 38100 h 38100"/>
                      <a:gd name="connsiteX3" fmla="*/ 66675 w 66675"/>
                      <a:gd name="connsiteY3" fmla="*/ 952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8100">
                        <a:moveTo>
                          <a:pt x="63817" y="0"/>
                        </a:moveTo>
                        <a:lnTo>
                          <a:pt x="0" y="36195"/>
                        </a:lnTo>
                        <a:lnTo>
                          <a:pt x="2858" y="38100"/>
                        </a:lnTo>
                        <a:lnTo>
                          <a:pt x="66675" y="952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648" name="Graphic 3">
                <a:extLst>
                  <a:ext uri="{FF2B5EF4-FFF2-40B4-BE49-F238E27FC236}">
                    <a16:creationId xmlns:a16="http://schemas.microsoft.com/office/drawing/2014/main" id="{FF849B9E-DB68-A05E-8E4E-B60D14A39663}"/>
                  </a:ext>
                </a:extLst>
              </p:cNvPr>
              <p:cNvGrpSpPr/>
              <p:nvPr/>
            </p:nvGrpSpPr>
            <p:grpSpPr>
              <a:xfrm>
                <a:off x="5732144" y="3613784"/>
                <a:ext cx="154305" cy="88582"/>
                <a:chOff x="5732144" y="3613784"/>
                <a:chExt cx="154305" cy="88582"/>
              </a:xfrm>
            </p:grpSpPr>
            <p:sp>
              <p:nvSpPr>
                <p:cNvPr id="691" name="Freeform: Shape 690">
                  <a:extLst>
                    <a:ext uri="{FF2B5EF4-FFF2-40B4-BE49-F238E27FC236}">
                      <a16:creationId xmlns:a16="http://schemas.microsoft.com/office/drawing/2014/main" id="{BAF3D0D1-C357-6B49-37A9-212FA5C72AEC}"/>
                    </a:ext>
                  </a:extLst>
                </p:cNvPr>
                <p:cNvSpPr/>
                <p:nvPr/>
              </p:nvSpPr>
              <p:spPr>
                <a:xfrm>
                  <a:off x="5732144" y="3613784"/>
                  <a:ext cx="154305" cy="88582"/>
                </a:xfrm>
                <a:custGeom>
                  <a:avLst/>
                  <a:gdLst>
                    <a:gd name="connsiteX0" fmla="*/ 0 w 154305"/>
                    <a:gd name="connsiteY0" fmla="*/ 45720 h 88582"/>
                    <a:gd name="connsiteX1" fmla="*/ 74295 w 154305"/>
                    <a:gd name="connsiteY1" fmla="*/ 88582 h 88582"/>
                    <a:gd name="connsiteX2" fmla="*/ 154305 w 154305"/>
                    <a:gd name="connsiteY2" fmla="*/ 42863 h 88582"/>
                    <a:gd name="connsiteX3" fmla="*/ 80963 w 154305"/>
                    <a:gd name="connsiteY3" fmla="*/ 0 h 8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305" h="88582">
                      <a:moveTo>
                        <a:pt x="0" y="45720"/>
                      </a:moveTo>
                      <a:lnTo>
                        <a:pt x="74295" y="88582"/>
                      </a:lnTo>
                      <a:lnTo>
                        <a:pt x="154305" y="42863"/>
                      </a:lnTo>
                      <a:lnTo>
                        <a:pt x="80963" y="0"/>
                      </a:lnTo>
                      <a:close/>
                    </a:path>
                  </a:pathLst>
                </a:custGeom>
                <a:solidFill>
                  <a:srgbClr val="ECF3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grpSp>
              <p:nvGrpSpPr>
                <p:cNvPr id="692" name="Graphic 3">
                  <a:extLst>
                    <a:ext uri="{FF2B5EF4-FFF2-40B4-BE49-F238E27FC236}">
                      <a16:creationId xmlns:a16="http://schemas.microsoft.com/office/drawing/2014/main" id="{865D38F9-BF76-4A97-0C16-1945FF906D16}"/>
                    </a:ext>
                  </a:extLst>
                </p:cNvPr>
                <p:cNvGrpSpPr/>
                <p:nvPr/>
              </p:nvGrpSpPr>
              <p:grpSpPr>
                <a:xfrm>
                  <a:off x="5775959" y="3636644"/>
                  <a:ext cx="93344" cy="54292"/>
                  <a:chOff x="5775959" y="3636644"/>
                  <a:chExt cx="93344" cy="54292"/>
                </a:xfrm>
                <a:solidFill>
                  <a:srgbClr val="CCE4F0"/>
                </a:solidFill>
              </p:grpSpPr>
              <p:sp>
                <p:nvSpPr>
                  <p:cNvPr id="693" name="Freeform: Shape 692">
                    <a:extLst>
                      <a:ext uri="{FF2B5EF4-FFF2-40B4-BE49-F238E27FC236}">
                        <a16:creationId xmlns:a16="http://schemas.microsoft.com/office/drawing/2014/main" id="{85DBEE2B-96F2-A987-10AC-8F416EA3388B}"/>
                      </a:ext>
                    </a:extLst>
                  </p:cNvPr>
                  <p:cNvSpPr/>
                  <p:nvPr/>
                </p:nvSpPr>
                <p:spPr>
                  <a:xfrm>
                    <a:off x="5775959" y="3636644"/>
                    <a:ext cx="66675" cy="39052"/>
                  </a:xfrm>
                  <a:custGeom>
                    <a:avLst/>
                    <a:gdLst>
                      <a:gd name="connsiteX0" fmla="*/ 63817 w 66675"/>
                      <a:gd name="connsiteY0" fmla="*/ 0 h 39052"/>
                      <a:gd name="connsiteX1" fmla="*/ 0 w 66675"/>
                      <a:gd name="connsiteY1" fmla="*/ 37147 h 39052"/>
                      <a:gd name="connsiteX2" fmla="*/ 2857 w 66675"/>
                      <a:gd name="connsiteY2" fmla="*/ 39052 h 39052"/>
                      <a:gd name="connsiteX3" fmla="*/ 66675 w 66675"/>
                      <a:gd name="connsiteY3" fmla="*/ 1905 h 3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9052">
                        <a:moveTo>
                          <a:pt x="63817" y="0"/>
                        </a:moveTo>
                        <a:lnTo>
                          <a:pt x="0" y="37147"/>
                        </a:lnTo>
                        <a:lnTo>
                          <a:pt x="2857" y="39052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:a16="http://schemas.microsoft.com/office/drawing/2014/main" id="{DFA43C9D-E8C1-BFB5-5E40-78EC03B54230}"/>
                      </a:ext>
                    </a:extLst>
                  </p:cNvPr>
                  <p:cNvSpPr/>
                  <p:nvPr/>
                </p:nvSpPr>
                <p:spPr>
                  <a:xfrm>
                    <a:off x="5783579" y="3641407"/>
                    <a:ext cx="66675" cy="38100"/>
                  </a:xfrm>
                  <a:custGeom>
                    <a:avLst/>
                    <a:gdLst>
                      <a:gd name="connsiteX0" fmla="*/ 63818 w 66675"/>
                      <a:gd name="connsiteY0" fmla="*/ 0 h 38100"/>
                      <a:gd name="connsiteX1" fmla="*/ 0 w 66675"/>
                      <a:gd name="connsiteY1" fmla="*/ 37147 h 38100"/>
                      <a:gd name="connsiteX2" fmla="*/ 2857 w 66675"/>
                      <a:gd name="connsiteY2" fmla="*/ 38100 h 38100"/>
                      <a:gd name="connsiteX3" fmla="*/ 66675 w 66675"/>
                      <a:gd name="connsiteY3" fmla="*/ 1905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8100">
                        <a:moveTo>
                          <a:pt x="63818" y="0"/>
                        </a:moveTo>
                        <a:lnTo>
                          <a:pt x="0" y="37147"/>
                        </a:lnTo>
                        <a:lnTo>
                          <a:pt x="2857" y="38100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:a16="http://schemas.microsoft.com/office/drawing/2014/main" id="{5135D98F-450A-0410-341E-011C47073FFB}"/>
                      </a:ext>
                    </a:extLst>
                  </p:cNvPr>
                  <p:cNvSpPr/>
                  <p:nvPr/>
                </p:nvSpPr>
                <p:spPr>
                  <a:xfrm>
                    <a:off x="5793104" y="3646169"/>
                    <a:ext cx="66675" cy="39052"/>
                  </a:xfrm>
                  <a:custGeom>
                    <a:avLst/>
                    <a:gdLst>
                      <a:gd name="connsiteX0" fmla="*/ 62865 w 66675"/>
                      <a:gd name="connsiteY0" fmla="*/ 0 h 39052"/>
                      <a:gd name="connsiteX1" fmla="*/ 0 w 66675"/>
                      <a:gd name="connsiteY1" fmla="*/ 37147 h 39052"/>
                      <a:gd name="connsiteX2" fmla="*/ 2857 w 66675"/>
                      <a:gd name="connsiteY2" fmla="*/ 39052 h 39052"/>
                      <a:gd name="connsiteX3" fmla="*/ 66675 w 66675"/>
                      <a:gd name="connsiteY3" fmla="*/ 1905 h 3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9052">
                        <a:moveTo>
                          <a:pt x="62865" y="0"/>
                        </a:moveTo>
                        <a:lnTo>
                          <a:pt x="0" y="37147"/>
                        </a:lnTo>
                        <a:lnTo>
                          <a:pt x="2857" y="39052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:a16="http://schemas.microsoft.com/office/drawing/2014/main" id="{C8E60BB2-BD59-7C87-8868-6ADAE3E7FBCD}"/>
                      </a:ext>
                    </a:extLst>
                  </p:cNvPr>
                  <p:cNvSpPr/>
                  <p:nvPr/>
                </p:nvSpPr>
                <p:spPr>
                  <a:xfrm>
                    <a:off x="5802629" y="3651884"/>
                    <a:ext cx="66675" cy="39052"/>
                  </a:xfrm>
                  <a:custGeom>
                    <a:avLst/>
                    <a:gdLst>
                      <a:gd name="connsiteX0" fmla="*/ 63818 w 66675"/>
                      <a:gd name="connsiteY0" fmla="*/ 0 h 39052"/>
                      <a:gd name="connsiteX1" fmla="*/ 0 w 66675"/>
                      <a:gd name="connsiteY1" fmla="*/ 37148 h 39052"/>
                      <a:gd name="connsiteX2" fmla="*/ 2857 w 66675"/>
                      <a:gd name="connsiteY2" fmla="*/ 39052 h 39052"/>
                      <a:gd name="connsiteX3" fmla="*/ 66675 w 66675"/>
                      <a:gd name="connsiteY3" fmla="*/ 1905 h 39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675" h="39052">
                        <a:moveTo>
                          <a:pt x="63818" y="0"/>
                        </a:moveTo>
                        <a:lnTo>
                          <a:pt x="0" y="37148"/>
                        </a:lnTo>
                        <a:lnTo>
                          <a:pt x="2857" y="39052"/>
                        </a:lnTo>
                        <a:lnTo>
                          <a:pt x="66675" y="1905"/>
                        </a:lnTo>
                        <a:close/>
                      </a:path>
                    </a:pathLst>
                  </a:custGeom>
                  <a:solidFill>
                    <a:srgbClr val="CCE4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649" name="Graphic 3">
                <a:extLst>
                  <a:ext uri="{FF2B5EF4-FFF2-40B4-BE49-F238E27FC236}">
                    <a16:creationId xmlns:a16="http://schemas.microsoft.com/office/drawing/2014/main" id="{2C926B9D-4E3D-09A9-11AF-76B9FD73A905}"/>
                  </a:ext>
                </a:extLst>
              </p:cNvPr>
              <p:cNvGrpSpPr/>
              <p:nvPr/>
            </p:nvGrpSpPr>
            <p:grpSpPr>
              <a:xfrm>
                <a:off x="5678624" y="3547295"/>
                <a:ext cx="123196" cy="116971"/>
                <a:chOff x="5678624" y="3547295"/>
                <a:chExt cx="123196" cy="116971"/>
              </a:xfrm>
            </p:grpSpPr>
            <p:grpSp>
              <p:nvGrpSpPr>
                <p:cNvPr id="684" name="Graphic 3">
                  <a:extLst>
                    <a:ext uri="{FF2B5EF4-FFF2-40B4-BE49-F238E27FC236}">
                      <a16:creationId xmlns:a16="http://schemas.microsoft.com/office/drawing/2014/main" id="{5D539FDF-C235-EA2D-7C24-BCE9A5C4D52D}"/>
                    </a:ext>
                  </a:extLst>
                </p:cNvPr>
                <p:cNvGrpSpPr/>
                <p:nvPr/>
              </p:nvGrpSpPr>
              <p:grpSpPr>
                <a:xfrm>
                  <a:off x="5737859" y="3581262"/>
                  <a:ext cx="63961" cy="56334"/>
                  <a:chOff x="5737859" y="3581262"/>
                  <a:chExt cx="63961" cy="56334"/>
                </a:xfrm>
              </p:grpSpPr>
              <p:sp>
                <p:nvSpPr>
                  <p:cNvPr id="689" name="Freeform: Shape 688">
                    <a:extLst>
                      <a:ext uri="{FF2B5EF4-FFF2-40B4-BE49-F238E27FC236}">
                        <a16:creationId xmlns:a16="http://schemas.microsoft.com/office/drawing/2014/main" id="{E75F7E33-C48B-4935-3359-2DFBC5054911}"/>
                      </a:ext>
                    </a:extLst>
                  </p:cNvPr>
                  <p:cNvSpPr/>
                  <p:nvPr/>
                </p:nvSpPr>
                <p:spPr>
                  <a:xfrm>
                    <a:off x="5755004" y="3581262"/>
                    <a:ext cx="46816" cy="42999"/>
                  </a:xfrm>
                  <a:custGeom>
                    <a:avLst/>
                    <a:gdLst>
                      <a:gd name="connsiteX0" fmla="*/ 10477 w 46816"/>
                      <a:gd name="connsiteY0" fmla="*/ 43000 h 42999"/>
                      <a:gd name="connsiteX1" fmla="*/ 0 w 46816"/>
                      <a:gd name="connsiteY1" fmla="*/ 32522 h 42999"/>
                      <a:gd name="connsiteX2" fmla="*/ 45720 w 46816"/>
                      <a:gd name="connsiteY2" fmla="*/ 4900 h 42999"/>
                      <a:gd name="connsiteX3" fmla="*/ 10477 w 46816"/>
                      <a:gd name="connsiteY3" fmla="*/ 43000 h 42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6816" h="42999">
                        <a:moveTo>
                          <a:pt x="10477" y="43000"/>
                        </a:moveTo>
                        <a:cubicBezTo>
                          <a:pt x="7620" y="38237"/>
                          <a:pt x="2857" y="34427"/>
                          <a:pt x="0" y="32522"/>
                        </a:cubicBezTo>
                        <a:cubicBezTo>
                          <a:pt x="10477" y="20140"/>
                          <a:pt x="34290" y="-12245"/>
                          <a:pt x="45720" y="4900"/>
                        </a:cubicBezTo>
                        <a:cubicBezTo>
                          <a:pt x="53340" y="18235"/>
                          <a:pt x="19050" y="36332"/>
                          <a:pt x="10477" y="43000"/>
                        </a:cubicBezTo>
                        <a:close/>
                      </a:path>
                    </a:pathLst>
                  </a:custGeom>
                  <a:solidFill>
                    <a:srgbClr val="CBBEC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:a16="http://schemas.microsoft.com/office/drawing/2014/main" id="{DA962F1B-F123-8103-2BE6-E56B294214D9}"/>
                      </a:ext>
                    </a:extLst>
                  </p:cNvPr>
                  <p:cNvSpPr/>
                  <p:nvPr/>
                </p:nvSpPr>
                <p:spPr>
                  <a:xfrm>
                    <a:off x="5737859" y="3610545"/>
                    <a:ext cx="28806" cy="27051"/>
                  </a:xfrm>
                  <a:custGeom>
                    <a:avLst/>
                    <a:gdLst>
                      <a:gd name="connsiteX0" fmla="*/ 24765 w 28806"/>
                      <a:gd name="connsiteY0" fmla="*/ 4192 h 27051"/>
                      <a:gd name="connsiteX1" fmla="*/ 27622 w 28806"/>
                      <a:gd name="connsiteY1" fmla="*/ 15622 h 27051"/>
                      <a:gd name="connsiteX2" fmla="*/ 4763 w 28806"/>
                      <a:gd name="connsiteY2" fmla="*/ 27052 h 27051"/>
                      <a:gd name="connsiteX3" fmla="*/ 0 w 28806"/>
                      <a:gd name="connsiteY3" fmla="*/ 22289 h 27051"/>
                      <a:gd name="connsiteX4" fmla="*/ 24765 w 28806"/>
                      <a:gd name="connsiteY4" fmla="*/ 4192 h 27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06" h="27051">
                        <a:moveTo>
                          <a:pt x="24765" y="4192"/>
                        </a:moveTo>
                        <a:cubicBezTo>
                          <a:pt x="27622" y="7049"/>
                          <a:pt x="30480" y="11812"/>
                          <a:pt x="27622" y="15622"/>
                        </a:cubicBezTo>
                        <a:cubicBezTo>
                          <a:pt x="22860" y="21337"/>
                          <a:pt x="11430" y="24194"/>
                          <a:pt x="4763" y="27052"/>
                        </a:cubicBezTo>
                        <a:lnTo>
                          <a:pt x="0" y="22289"/>
                        </a:lnTo>
                        <a:cubicBezTo>
                          <a:pt x="2857" y="12764"/>
                          <a:pt x="12382" y="-9143"/>
                          <a:pt x="24765" y="4192"/>
                        </a:cubicBez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685" name="Graphic 3">
                  <a:extLst>
                    <a:ext uri="{FF2B5EF4-FFF2-40B4-BE49-F238E27FC236}">
                      <a16:creationId xmlns:a16="http://schemas.microsoft.com/office/drawing/2014/main" id="{C4C1E82A-FA16-B736-A237-DFD7D20F3D8A}"/>
                    </a:ext>
                  </a:extLst>
                </p:cNvPr>
                <p:cNvGrpSpPr/>
                <p:nvPr/>
              </p:nvGrpSpPr>
              <p:grpSpPr>
                <a:xfrm>
                  <a:off x="5678624" y="3547295"/>
                  <a:ext cx="122100" cy="116971"/>
                  <a:chOff x="5678624" y="3547295"/>
                  <a:chExt cx="122100" cy="116971"/>
                </a:xfrm>
              </p:grpSpPr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5145C3E9-0A86-7C52-202D-45A28232EC56}"/>
                      </a:ext>
                    </a:extLst>
                  </p:cNvPr>
                  <p:cNvSpPr/>
                  <p:nvPr/>
                </p:nvSpPr>
                <p:spPr>
                  <a:xfrm>
                    <a:off x="5678624" y="3547295"/>
                    <a:ext cx="38280" cy="88396"/>
                  </a:xfrm>
                  <a:custGeom>
                    <a:avLst/>
                    <a:gdLst>
                      <a:gd name="connsiteX0" fmla="*/ 19231 w 38280"/>
                      <a:gd name="connsiteY0" fmla="*/ 3624 h 88396"/>
                      <a:gd name="connsiteX1" fmla="*/ 38281 w 38280"/>
                      <a:gd name="connsiteY1" fmla="*/ 80777 h 88396"/>
                      <a:gd name="connsiteX2" fmla="*/ 24945 w 38280"/>
                      <a:gd name="connsiteY2" fmla="*/ 88397 h 88396"/>
                      <a:gd name="connsiteX3" fmla="*/ 21136 w 38280"/>
                      <a:gd name="connsiteY3" fmla="*/ 85539 h 88396"/>
                      <a:gd name="connsiteX4" fmla="*/ 181 w 38280"/>
                      <a:gd name="connsiteY4" fmla="*/ 17912 h 88396"/>
                      <a:gd name="connsiteX5" fmla="*/ 7800 w 38280"/>
                      <a:gd name="connsiteY5" fmla="*/ 767 h 88396"/>
                      <a:gd name="connsiteX6" fmla="*/ 19231 w 38280"/>
                      <a:gd name="connsiteY6" fmla="*/ 3624 h 88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280" h="88396">
                        <a:moveTo>
                          <a:pt x="19231" y="3624"/>
                        </a:moveTo>
                        <a:cubicBezTo>
                          <a:pt x="31613" y="17912"/>
                          <a:pt x="35423" y="59822"/>
                          <a:pt x="38281" y="80777"/>
                        </a:cubicBezTo>
                        <a:lnTo>
                          <a:pt x="24945" y="88397"/>
                        </a:lnTo>
                        <a:cubicBezTo>
                          <a:pt x="24945" y="87444"/>
                          <a:pt x="21136" y="86492"/>
                          <a:pt x="21136" y="85539"/>
                        </a:cubicBezTo>
                        <a:cubicBezTo>
                          <a:pt x="13515" y="65537"/>
                          <a:pt x="2085" y="36962"/>
                          <a:pt x="181" y="17912"/>
                        </a:cubicBezTo>
                        <a:cubicBezTo>
                          <a:pt x="-772" y="10292"/>
                          <a:pt x="2085" y="2672"/>
                          <a:pt x="7800" y="767"/>
                        </a:cubicBezTo>
                        <a:cubicBezTo>
                          <a:pt x="10658" y="-1138"/>
                          <a:pt x="16373" y="767"/>
                          <a:pt x="19231" y="3624"/>
                        </a:cubicBezTo>
                        <a:close/>
                      </a:path>
                    </a:pathLst>
                  </a:custGeom>
                  <a:solidFill>
                    <a:srgbClr val="F5EB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:a16="http://schemas.microsoft.com/office/drawing/2014/main" id="{AA3090FF-37F6-926B-A14F-963596F2C7A4}"/>
                      </a:ext>
                    </a:extLst>
                  </p:cNvPr>
                  <p:cNvSpPr/>
                  <p:nvPr/>
                </p:nvSpPr>
                <p:spPr>
                  <a:xfrm>
                    <a:off x="5754051" y="3637253"/>
                    <a:ext cx="46672" cy="27013"/>
                  </a:xfrm>
                  <a:custGeom>
                    <a:avLst/>
                    <a:gdLst>
                      <a:gd name="connsiteX0" fmla="*/ 8573 w 46672"/>
                      <a:gd name="connsiteY0" fmla="*/ 344 h 27013"/>
                      <a:gd name="connsiteX1" fmla="*/ 16193 w 46672"/>
                      <a:gd name="connsiteY1" fmla="*/ 344 h 27013"/>
                      <a:gd name="connsiteX2" fmla="*/ 31433 w 46672"/>
                      <a:gd name="connsiteY2" fmla="*/ 4154 h 27013"/>
                      <a:gd name="connsiteX3" fmla="*/ 46673 w 46672"/>
                      <a:gd name="connsiteY3" fmla="*/ 20346 h 27013"/>
                      <a:gd name="connsiteX4" fmla="*/ 40005 w 46672"/>
                      <a:gd name="connsiteY4" fmla="*/ 27013 h 27013"/>
                      <a:gd name="connsiteX5" fmla="*/ 25718 w 46672"/>
                      <a:gd name="connsiteY5" fmla="*/ 17488 h 27013"/>
                      <a:gd name="connsiteX6" fmla="*/ 11430 w 46672"/>
                      <a:gd name="connsiteY6" fmla="*/ 17488 h 27013"/>
                      <a:gd name="connsiteX7" fmla="*/ 0 w 46672"/>
                      <a:gd name="connsiteY7" fmla="*/ 9869 h 27013"/>
                      <a:gd name="connsiteX8" fmla="*/ 8573 w 46672"/>
                      <a:gd name="connsiteY8" fmla="*/ 344 h 27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672" h="27013">
                        <a:moveTo>
                          <a:pt x="8573" y="344"/>
                        </a:moveTo>
                        <a:lnTo>
                          <a:pt x="16193" y="344"/>
                        </a:lnTo>
                        <a:cubicBezTo>
                          <a:pt x="24765" y="-609"/>
                          <a:pt x="27623" y="344"/>
                          <a:pt x="31433" y="4154"/>
                        </a:cubicBezTo>
                        <a:cubicBezTo>
                          <a:pt x="35243" y="7963"/>
                          <a:pt x="41910" y="13679"/>
                          <a:pt x="46673" y="20346"/>
                        </a:cubicBezTo>
                        <a:lnTo>
                          <a:pt x="40005" y="27013"/>
                        </a:lnTo>
                        <a:cubicBezTo>
                          <a:pt x="35243" y="25109"/>
                          <a:pt x="30480" y="20346"/>
                          <a:pt x="25718" y="17488"/>
                        </a:cubicBezTo>
                        <a:cubicBezTo>
                          <a:pt x="20955" y="14631"/>
                          <a:pt x="14288" y="19394"/>
                          <a:pt x="11430" y="17488"/>
                        </a:cubicBezTo>
                        <a:lnTo>
                          <a:pt x="0" y="9869"/>
                        </a:lnTo>
                        <a:lnTo>
                          <a:pt x="8573" y="344"/>
                        </a:ln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138EC163-D7F7-2AD3-14EC-33D474DD7771}"/>
                      </a:ext>
                    </a:extLst>
                  </p:cNvPr>
                  <p:cNvSpPr/>
                  <p:nvPr/>
                </p:nvSpPr>
                <p:spPr>
                  <a:xfrm>
                    <a:off x="5697854" y="3618120"/>
                    <a:ext cx="66675" cy="32811"/>
                  </a:xfrm>
                  <a:custGeom>
                    <a:avLst/>
                    <a:gdLst>
                      <a:gd name="connsiteX0" fmla="*/ 15240 w 66675"/>
                      <a:gd name="connsiteY0" fmla="*/ 427 h 32811"/>
                      <a:gd name="connsiteX1" fmla="*/ 66675 w 66675"/>
                      <a:gd name="connsiteY1" fmla="*/ 18524 h 32811"/>
                      <a:gd name="connsiteX2" fmla="*/ 62865 w 66675"/>
                      <a:gd name="connsiteY2" fmla="*/ 32812 h 32811"/>
                      <a:gd name="connsiteX3" fmla="*/ 11430 w 66675"/>
                      <a:gd name="connsiteY3" fmla="*/ 21382 h 32811"/>
                      <a:gd name="connsiteX4" fmla="*/ 0 w 66675"/>
                      <a:gd name="connsiteY4" fmla="*/ 8999 h 32811"/>
                      <a:gd name="connsiteX5" fmla="*/ 15240 w 66675"/>
                      <a:gd name="connsiteY5" fmla="*/ 427 h 32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675" h="32811">
                        <a:moveTo>
                          <a:pt x="15240" y="427"/>
                        </a:moveTo>
                        <a:cubicBezTo>
                          <a:pt x="32385" y="4237"/>
                          <a:pt x="49530" y="12809"/>
                          <a:pt x="66675" y="18524"/>
                        </a:cubicBezTo>
                        <a:cubicBezTo>
                          <a:pt x="64770" y="23287"/>
                          <a:pt x="63818" y="27097"/>
                          <a:pt x="62865" y="32812"/>
                        </a:cubicBezTo>
                        <a:cubicBezTo>
                          <a:pt x="45720" y="28049"/>
                          <a:pt x="29527" y="25192"/>
                          <a:pt x="11430" y="21382"/>
                        </a:cubicBezTo>
                        <a:cubicBezTo>
                          <a:pt x="1905" y="19477"/>
                          <a:pt x="0" y="13762"/>
                          <a:pt x="0" y="8999"/>
                        </a:cubicBezTo>
                        <a:cubicBezTo>
                          <a:pt x="952" y="3284"/>
                          <a:pt x="5715" y="-1478"/>
                          <a:pt x="15240" y="427"/>
                        </a:cubicBezTo>
                        <a:close/>
                      </a:path>
                    </a:pathLst>
                  </a:custGeom>
                  <a:solidFill>
                    <a:srgbClr val="F5EBF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grpSp>
            <p:nvGrpSpPr>
              <p:cNvPr id="650" name="Graphic 3">
                <a:extLst>
                  <a:ext uri="{FF2B5EF4-FFF2-40B4-BE49-F238E27FC236}">
                    <a16:creationId xmlns:a16="http://schemas.microsoft.com/office/drawing/2014/main" id="{4A246CF4-AF53-DEB6-E82A-D16CE3D8E943}"/>
                  </a:ext>
                </a:extLst>
              </p:cNvPr>
              <p:cNvGrpSpPr/>
              <p:nvPr/>
            </p:nvGrpSpPr>
            <p:grpSpPr>
              <a:xfrm>
                <a:off x="6161298" y="3645556"/>
                <a:ext cx="103936" cy="63447"/>
                <a:chOff x="6161298" y="3645556"/>
                <a:chExt cx="103936" cy="63447"/>
              </a:xfrm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0450CEDA-9D40-C8B4-3449-E08402C2716F}"/>
                    </a:ext>
                  </a:extLst>
                </p:cNvPr>
                <p:cNvSpPr/>
                <p:nvPr/>
              </p:nvSpPr>
              <p:spPr>
                <a:xfrm>
                  <a:off x="6161298" y="3645556"/>
                  <a:ext cx="51858" cy="31093"/>
                </a:xfrm>
                <a:custGeom>
                  <a:avLst/>
                  <a:gdLst>
                    <a:gd name="connsiteX0" fmla="*/ 51858 w 51858"/>
                    <a:gd name="connsiteY0" fmla="*/ 15853 h 31093"/>
                    <a:gd name="connsiteX1" fmla="*/ 34713 w 51858"/>
                    <a:gd name="connsiteY1" fmla="*/ 8233 h 31093"/>
                    <a:gd name="connsiteX2" fmla="*/ 25188 w 51858"/>
                    <a:gd name="connsiteY2" fmla="*/ 4423 h 31093"/>
                    <a:gd name="connsiteX3" fmla="*/ 3281 w 51858"/>
                    <a:gd name="connsiteY3" fmla="*/ 1566 h 31093"/>
                    <a:gd name="connsiteX4" fmla="*/ 423 w 51858"/>
                    <a:gd name="connsiteY4" fmla="*/ 5376 h 31093"/>
                    <a:gd name="connsiteX5" fmla="*/ 423 w 51858"/>
                    <a:gd name="connsiteY5" fmla="*/ 11091 h 31093"/>
                    <a:gd name="connsiteX6" fmla="*/ 15663 w 51858"/>
                    <a:gd name="connsiteY6" fmla="*/ 21568 h 31093"/>
                    <a:gd name="connsiteX7" fmla="*/ 29951 w 51858"/>
                    <a:gd name="connsiteY7" fmla="*/ 29188 h 31093"/>
                    <a:gd name="connsiteX8" fmla="*/ 40428 w 51858"/>
                    <a:gd name="connsiteY8" fmla="*/ 29188 h 31093"/>
                    <a:gd name="connsiteX9" fmla="*/ 49953 w 51858"/>
                    <a:gd name="connsiteY9" fmla="*/ 31093 h 31093"/>
                    <a:gd name="connsiteX10" fmla="*/ 51858 w 51858"/>
                    <a:gd name="connsiteY10" fmla="*/ 15853 h 31093"/>
                    <a:gd name="connsiteX11" fmla="*/ 51858 w 51858"/>
                    <a:gd name="connsiteY11" fmla="*/ 15853 h 31093"/>
                    <a:gd name="connsiteX12" fmla="*/ 51858 w 51858"/>
                    <a:gd name="connsiteY12" fmla="*/ 15853 h 31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858" h="31093">
                      <a:moveTo>
                        <a:pt x="51858" y="15853"/>
                      </a:moveTo>
                      <a:cubicBezTo>
                        <a:pt x="43286" y="13948"/>
                        <a:pt x="43286" y="12996"/>
                        <a:pt x="34713" y="8233"/>
                      </a:cubicBezTo>
                      <a:cubicBezTo>
                        <a:pt x="31856" y="6328"/>
                        <a:pt x="29951" y="5376"/>
                        <a:pt x="25188" y="4423"/>
                      </a:cubicBezTo>
                      <a:cubicBezTo>
                        <a:pt x="22331" y="4423"/>
                        <a:pt x="6138" y="-3197"/>
                        <a:pt x="3281" y="1566"/>
                      </a:cubicBezTo>
                      <a:lnTo>
                        <a:pt x="423" y="5376"/>
                      </a:lnTo>
                      <a:cubicBezTo>
                        <a:pt x="-529" y="9186"/>
                        <a:pt x="423" y="9186"/>
                        <a:pt x="423" y="11091"/>
                      </a:cubicBezTo>
                      <a:cubicBezTo>
                        <a:pt x="423" y="12996"/>
                        <a:pt x="5186" y="16806"/>
                        <a:pt x="15663" y="21568"/>
                      </a:cubicBezTo>
                      <a:cubicBezTo>
                        <a:pt x="21378" y="24426"/>
                        <a:pt x="23283" y="28236"/>
                        <a:pt x="29951" y="29188"/>
                      </a:cubicBezTo>
                      <a:cubicBezTo>
                        <a:pt x="33761" y="29188"/>
                        <a:pt x="36618" y="29188"/>
                        <a:pt x="40428" y="29188"/>
                      </a:cubicBezTo>
                      <a:lnTo>
                        <a:pt x="49953" y="31093"/>
                      </a:lnTo>
                      <a:lnTo>
                        <a:pt x="51858" y="15853"/>
                      </a:lnTo>
                      <a:lnTo>
                        <a:pt x="51858" y="15853"/>
                      </a:lnTo>
                      <a:lnTo>
                        <a:pt x="51858" y="15853"/>
                      </a:lnTo>
                      <a:close/>
                    </a:path>
                  </a:pathLst>
                </a:custGeom>
                <a:solidFill>
                  <a:srgbClr val="F0C1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48258AC0-58B0-FCC7-8037-7E43EC1EBB70}"/>
                    </a:ext>
                  </a:extLst>
                </p:cNvPr>
                <p:cNvSpPr/>
                <p:nvPr/>
              </p:nvSpPr>
              <p:spPr>
                <a:xfrm>
                  <a:off x="6201296" y="3659504"/>
                  <a:ext cx="63938" cy="49499"/>
                </a:xfrm>
                <a:custGeom>
                  <a:avLst/>
                  <a:gdLst>
                    <a:gd name="connsiteX0" fmla="*/ 8050 w 63938"/>
                    <a:gd name="connsiteY0" fmla="*/ 0 h 49499"/>
                    <a:gd name="connsiteX1" fmla="*/ 430 w 63938"/>
                    <a:gd name="connsiteY1" fmla="*/ 15240 h 49499"/>
                    <a:gd name="connsiteX2" fmla="*/ 44245 w 63938"/>
                    <a:gd name="connsiteY2" fmla="*/ 46673 h 49499"/>
                    <a:gd name="connsiteX3" fmla="*/ 63295 w 63938"/>
                    <a:gd name="connsiteY3" fmla="*/ 42863 h 49499"/>
                    <a:gd name="connsiteX4" fmla="*/ 51865 w 63938"/>
                    <a:gd name="connsiteY4" fmla="*/ 24765 h 49499"/>
                    <a:gd name="connsiteX5" fmla="*/ 8050 w 63938"/>
                    <a:gd name="connsiteY5" fmla="*/ 0 h 49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938" h="49499">
                      <a:moveTo>
                        <a:pt x="8050" y="0"/>
                      </a:moveTo>
                      <a:cubicBezTo>
                        <a:pt x="3288" y="0"/>
                        <a:pt x="-1475" y="10478"/>
                        <a:pt x="430" y="15240"/>
                      </a:cubicBezTo>
                      <a:lnTo>
                        <a:pt x="44245" y="46673"/>
                      </a:lnTo>
                      <a:cubicBezTo>
                        <a:pt x="55675" y="52388"/>
                        <a:pt x="62343" y="48578"/>
                        <a:pt x="63295" y="42863"/>
                      </a:cubicBezTo>
                      <a:cubicBezTo>
                        <a:pt x="65200" y="37148"/>
                        <a:pt x="63295" y="29528"/>
                        <a:pt x="51865" y="24765"/>
                      </a:cubicBezTo>
                      <a:lnTo>
                        <a:pt x="8050" y="0"/>
                      </a:lnTo>
                      <a:close/>
                    </a:path>
                  </a:pathLst>
                </a:custGeom>
                <a:solidFill>
                  <a:srgbClr val="EBF4F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651" name="Graphic 3">
                <a:extLst>
                  <a:ext uri="{FF2B5EF4-FFF2-40B4-BE49-F238E27FC236}">
                    <a16:creationId xmlns:a16="http://schemas.microsoft.com/office/drawing/2014/main" id="{406DBCB7-29B4-0CD6-DE0B-D8A54835CA8F}"/>
                  </a:ext>
                </a:extLst>
              </p:cNvPr>
              <p:cNvGrpSpPr/>
              <p:nvPr/>
            </p:nvGrpSpPr>
            <p:grpSpPr>
              <a:xfrm>
                <a:off x="5950185" y="3607834"/>
                <a:ext cx="228681" cy="331246"/>
                <a:chOff x="5950185" y="3607834"/>
                <a:chExt cx="228681" cy="331246"/>
              </a:xfrm>
            </p:grpSpPr>
            <p:grpSp>
              <p:nvGrpSpPr>
                <p:cNvPr id="659" name="Graphic 3">
                  <a:extLst>
                    <a:ext uri="{FF2B5EF4-FFF2-40B4-BE49-F238E27FC236}">
                      <a16:creationId xmlns:a16="http://schemas.microsoft.com/office/drawing/2014/main" id="{06432E25-E026-A947-C2AD-C866B9E2730F}"/>
                    </a:ext>
                  </a:extLst>
                </p:cNvPr>
                <p:cNvGrpSpPr/>
                <p:nvPr/>
              </p:nvGrpSpPr>
              <p:grpSpPr>
                <a:xfrm>
                  <a:off x="6004559" y="3709034"/>
                  <a:ext cx="94297" cy="40004"/>
                  <a:chOff x="6004559" y="3709034"/>
                  <a:chExt cx="94297" cy="40004"/>
                </a:xfrm>
              </p:grpSpPr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57FC4609-920B-C97B-1AAA-73A2958E930D}"/>
                      </a:ext>
                    </a:extLst>
                  </p:cNvPr>
                  <p:cNvSpPr/>
                  <p:nvPr/>
                </p:nvSpPr>
                <p:spPr>
                  <a:xfrm>
                    <a:off x="6004559" y="3709034"/>
                    <a:ext cx="62864" cy="23812"/>
                  </a:xfrm>
                  <a:custGeom>
                    <a:avLst/>
                    <a:gdLst>
                      <a:gd name="connsiteX0" fmla="*/ 0 w 62864"/>
                      <a:gd name="connsiteY0" fmla="*/ 9525 h 23812"/>
                      <a:gd name="connsiteX1" fmla="*/ 13335 w 62864"/>
                      <a:gd name="connsiteY1" fmla="*/ 952 h 23812"/>
                      <a:gd name="connsiteX2" fmla="*/ 26670 w 62864"/>
                      <a:gd name="connsiteY2" fmla="*/ 0 h 23812"/>
                      <a:gd name="connsiteX3" fmla="*/ 38100 w 62864"/>
                      <a:gd name="connsiteY3" fmla="*/ 952 h 23812"/>
                      <a:gd name="connsiteX4" fmla="*/ 49530 w 62864"/>
                      <a:gd name="connsiteY4" fmla="*/ 5715 h 23812"/>
                      <a:gd name="connsiteX5" fmla="*/ 62865 w 62864"/>
                      <a:gd name="connsiteY5" fmla="*/ 12382 h 23812"/>
                      <a:gd name="connsiteX6" fmla="*/ 60960 w 62864"/>
                      <a:gd name="connsiteY6" fmla="*/ 19050 h 23812"/>
                      <a:gd name="connsiteX7" fmla="*/ 56198 w 62864"/>
                      <a:gd name="connsiteY7" fmla="*/ 23813 h 23812"/>
                      <a:gd name="connsiteX8" fmla="*/ 47625 w 62864"/>
                      <a:gd name="connsiteY8" fmla="*/ 20002 h 23812"/>
                      <a:gd name="connsiteX9" fmla="*/ 38100 w 62864"/>
                      <a:gd name="connsiteY9" fmla="*/ 22860 h 23812"/>
                      <a:gd name="connsiteX10" fmla="*/ 26670 w 62864"/>
                      <a:gd name="connsiteY10" fmla="*/ 20002 h 23812"/>
                      <a:gd name="connsiteX11" fmla="*/ 14288 w 62864"/>
                      <a:gd name="connsiteY11" fmla="*/ 16192 h 23812"/>
                      <a:gd name="connsiteX12" fmla="*/ 23813 w 62864"/>
                      <a:gd name="connsiteY12" fmla="*/ 13335 h 23812"/>
                      <a:gd name="connsiteX13" fmla="*/ 25717 w 62864"/>
                      <a:gd name="connsiteY13" fmla="*/ 6667 h 23812"/>
                      <a:gd name="connsiteX14" fmla="*/ 14288 w 62864"/>
                      <a:gd name="connsiteY14" fmla="*/ 7620 h 23812"/>
                      <a:gd name="connsiteX15" fmla="*/ 0 w 62864"/>
                      <a:gd name="connsiteY15" fmla="*/ 9525 h 23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864" h="23812">
                        <a:moveTo>
                          <a:pt x="0" y="9525"/>
                        </a:moveTo>
                        <a:lnTo>
                          <a:pt x="13335" y="952"/>
                        </a:lnTo>
                        <a:lnTo>
                          <a:pt x="26670" y="0"/>
                        </a:lnTo>
                        <a:lnTo>
                          <a:pt x="38100" y="952"/>
                        </a:lnTo>
                        <a:lnTo>
                          <a:pt x="49530" y="5715"/>
                        </a:lnTo>
                        <a:lnTo>
                          <a:pt x="62865" y="12382"/>
                        </a:lnTo>
                        <a:lnTo>
                          <a:pt x="60960" y="19050"/>
                        </a:lnTo>
                        <a:lnTo>
                          <a:pt x="56198" y="23813"/>
                        </a:lnTo>
                        <a:lnTo>
                          <a:pt x="47625" y="20002"/>
                        </a:lnTo>
                        <a:cubicBezTo>
                          <a:pt x="42863" y="21907"/>
                          <a:pt x="40005" y="22860"/>
                          <a:pt x="38100" y="22860"/>
                        </a:cubicBezTo>
                        <a:cubicBezTo>
                          <a:pt x="35242" y="22860"/>
                          <a:pt x="32385" y="21907"/>
                          <a:pt x="26670" y="20002"/>
                        </a:cubicBezTo>
                        <a:cubicBezTo>
                          <a:pt x="16192" y="20002"/>
                          <a:pt x="13335" y="19050"/>
                          <a:pt x="14288" y="16192"/>
                        </a:cubicBezTo>
                        <a:cubicBezTo>
                          <a:pt x="14288" y="12382"/>
                          <a:pt x="18098" y="13335"/>
                          <a:pt x="23813" y="13335"/>
                        </a:cubicBezTo>
                        <a:cubicBezTo>
                          <a:pt x="31432" y="14288"/>
                          <a:pt x="32385" y="9525"/>
                          <a:pt x="25717" y="6667"/>
                        </a:cubicBezTo>
                        <a:cubicBezTo>
                          <a:pt x="21907" y="6667"/>
                          <a:pt x="18098" y="6667"/>
                          <a:pt x="14288" y="7620"/>
                        </a:cubicBezTo>
                        <a:cubicBezTo>
                          <a:pt x="4763" y="14288"/>
                          <a:pt x="1905" y="13335"/>
                          <a:pt x="0" y="9525"/>
                        </a:cubicBezTo>
                        <a:close/>
                      </a:path>
                    </a:pathLst>
                  </a:custGeom>
                  <a:solidFill>
                    <a:srgbClr val="F0C17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id="{E015F94B-4375-3939-5906-DAA35DD4A780}"/>
                      </a:ext>
                    </a:extLst>
                  </p:cNvPr>
                  <p:cNvSpPr/>
                  <p:nvPr/>
                </p:nvSpPr>
                <p:spPr>
                  <a:xfrm>
                    <a:off x="6052903" y="3715701"/>
                    <a:ext cx="45953" cy="33337"/>
                  </a:xfrm>
                  <a:custGeom>
                    <a:avLst/>
                    <a:gdLst>
                      <a:gd name="connsiteX0" fmla="*/ 45954 w 45953"/>
                      <a:gd name="connsiteY0" fmla="*/ 9525 h 33337"/>
                      <a:gd name="connsiteX1" fmla="*/ 6901 w 45953"/>
                      <a:gd name="connsiteY1" fmla="*/ 0 h 33337"/>
                      <a:gd name="connsiteX2" fmla="*/ 234 w 45953"/>
                      <a:gd name="connsiteY2" fmla="*/ 18098 h 33337"/>
                      <a:gd name="connsiteX3" fmla="*/ 43096 w 45953"/>
                      <a:gd name="connsiteY3" fmla="*/ 33338 h 33337"/>
                      <a:gd name="connsiteX4" fmla="*/ 45954 w 45953"/>
                      <a:gd name="connsiteY4" fmla="*/ 9525 h 3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53" h="33337">
                        <a:moveTo>
                          <a:pt x="45954" y="9525"/>
                        </a:moveTo>
                        <a:lnTo>
                          <a:pt x="6901" y="0"/>
                        </a:lnTo>
                        <a:cubicBezTo>
                          <a:pt x="1186" y="3810"/>
                          <a:pt x="-719" y="10477"/>
                          <a:pt x="234" y="18098"/>
                        </a:cubicBezTo>
                        <a:lnTo>
                          <a:pt x="43096" y="33338"/>
                        </a:lnTo>
                        <a:lnTo>
                          <a:pt x="45954" y="9525"/>
                        </a:lnTo>
                        <a:close/>
                      </a:path>
                    </a:pathLst>
                  </a:custGeom>
                  <a:solidFill>
                    <a:srgbClr val="9DAFB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660" name="Graphic 3">
                  <a:extLst>
                    <a:ext uri="{FF2B5EF4-FFF2-40B4-BE49-F238E27FC236}">
                      <a16:creationId xmlns:a16="http://schemas.microsoft.com/office/drawing/2014/main" id="{E2CF7F30-1A53-FFB8-418F-38B597404256}"/>
                    </a:ext>
                  </a:extLst>
                </p:cNvPr>
                <p:cNvGrpSpPr/>
                <p:nvPr/>
              </p:nvGrpSpPr>
              <p:grpSpPr>
                <a:xfrm>
                  <a:off x="5950185" y="3607834"/>
                  <a:ext cx="228681" cy="331246"/>
                  <a:chOff x="5950185" y="3607834"/>
                  <a:chExt cx="228681" cy="331246"/>
                </a:xfrm>
              </p:grpSpPr>
              <p:sp>
                <p:nvSpPr>
                  <p:cNvPr id="661" name="Freeform: Shape 660">
                    <a:extLst>
                      <a:ext uri="{FF2B5EF4-FFF2-40B4-BE49-F238E27FC236}">
                        <a16:creationId xmlns:a16="http://schemas.microsoft.com/office/drawing/2014/main" id="{07624ADC-635C-07B2-2733-73B710F02B2C}"/>
                      </a:ext>
                    </a:extLst>
                  </p:cNvPr>
                  <p:cNvSpPr/>
                  <p:nvPr/>
                </p:nvSpPr>
                <p:spPr>
                  <a:xfrm>
                    <a:off x="6058516" y="3684749"/>
                    <a:ext cx="89253" cy="51428"/>
                  </a:xfrm>
                  <a:custGeom>
                    <a:avLst/>
                    <a:gdLst>
                      <a:gd name="connsiteX0" fmla="*/ 30815 w 89253"/>
                      <a:gd name="connsiteY0" fmla="*/ 17618 h 51428"/>
                      <a:gd name="connsiteX1" fmla="*/ 2240 w 89253"/>
                      <a:gd name="connsiteY1" fmla="*/ 50003 h 51428"/>
                      <a:gd name="connsiteX2" fmla="*/ 58438 w 89253"/>
                      <a:gd name="connsiteY2" fmla="*/ 33810 h 51428"/>
                      <a:gd name="connsiteX3" fmla="*/ 87013 w 89253"/>
                      <a:gd name="connsiteY3" fmla="*/ 1425 h 51428"/>
                      <a:gd name="connsiteX4" fmla="*/ 30815 w 89253"/>
                      <a:gd name="connsiteY4" fmla="*/ 17618 h 5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253" h="51428">
                        <a:moveTo>
                          <a:pt x="30815" y="17618"/>
                        </a:moveTo>
                        <a:cubicBezTo>
                          <a:pt x="7003" y="30953"/>
                          <a:pt x="-5380" y="46193"/>
                          <a:pt x="2240" y="50003"/>
                        </a:cubicBezTo>
                        <a:cubicBezTo>
                          <a:pt x="9860" y="54765"/>
                          <a:pt x="35578" y="47145"/>
                          <a:pt x="58438" y="33810"/>
                        </a:cubicBezTo>
                        <a:cubicBezTo>
                          <a:pt x="82250" y="20475"/>
                          <a:pt x="94633" y="5235"/>
                          <a:pt x="87013" y="1425"/>
                        </a:cubicBezTo>
                        <a:cubicBezTo>
                          <a:pt x="79393" y="-3337"/>
                          <a:pt x="54628" y="4283"/>
                          <a:pt x="30815" y="17618"/>
                        </a:cubicBezTo>
                        <a:close/>
                      </a:path>
                    </a:pathLst>
                  </a:custGeom>
                  <a:solidFill>
                    <a:srgbClr val="AF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grpSp>
                <p:nvGrpSpPr>
                  <p:cNvPr id="662" name="Graphic 3">
                    <a:extLst>
                      <a:ext uri="{FF2B5EF4-FFF2-40B4-BE49-F238E27FC236}">
                        <a16:creationId xmlns:a16="http://schemas.microsoft.com/office/drawing/2014/main" id="{202DAE5D-9EE9-4C33-24B4-1CFD638E2609}"/>
                      </a:ext>
                    </a:extLst>
                  </p:cNvPr>
                  <p:cNvGrpSpPr/>
                  <p:nvPr/>
                </p:nvGrpSpPr>
                <p:grpSpPr>
                  <a:xfrm>
                    <a:off x="6064566" y="3607834"/>
                    <a:ext cx="70980" cy="108819"/>
                    <a:chOff x="6064566" y="3607834"/>
                    <a:chExt cx="70980" cy="108819"/>
                  </a:xfrm>
                </p:grpSpPr>
                <p:sp>
                  <p:nvSpPr>
                    <p:cNvPr id="677" name="Freeform: Shape 676">
                      <a:extLst>
                        <a:ext uri="{FF2B5EF4-FFF2-40B4-BE49-F238E27FC236}">
                          <a16:creationId xmlns:a16="http://schemas.microsoft.com/office/drawing/2014/main" id="{9DAF631D-3A45-67E5-A315-AC611E34A6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5522" y="3642359"/>
                      <a:ext cx="44767" cy="74294"/>
                    </a:xfrm>
                    <a:custGeom>
                      <a:avLst/>
                      <a:gdLst>
                        <a:gd name="connsiteX0" fmla="*/ 41910 w 44767"/>
                        <a:gd name="connsiteY0" fmla="*/ 12382 h 74294"/>
                        <a:gd name="connsiteX1" fmla="*/ 44767 w 44767"/>
                        <a:gd name="connsiteY1" fmla="*/ 59055 h 74294"/>
                        <a:gd name="connsiteX2" fmla="*/ 11430 w 44767"/>
                        <a:gd name="connsiteY2" fmla="*/ 74295 h 74294"/>
                        <a:gd name="connsiteX3" fmla="*/ 0 w 44767"/>
                        <a:gd name="connsiteY3" fmla="*/ 0 h 74294"/>
                        <a:gd name="connsiteX4" fmla="*/ 41910 w 44767"/>
                        <a:gd name="connsiteY4" fmla="*/ 12382 h 742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767" h="74294">
                          <a:moveTo>
                            <a:pt x="41910" y="12382"/>
                          </a:moveTo>
                          <a:cubicBezTo>
                            <a:pt x="39052" y="38100"/>
                            <a:pt x="38100" y="32385"/>
                            <a:pt x="44767" y="59055"/>
                          </a:cubicBezTo>
                          <a:lnTo>
                            <a:pt x="11430" y="74295"/>
                          </a:lnTo>
                          <a:cubicBezTo>
                            <a:pt x="14288" y="38100"/>
                            <a:pt x="10477" y="34290"/>
                            <a:pt x="0" y="0"/>
                          </a:cubicBezTo>
                          <a:lnTo>
                            <a:pt x="41910" y="12382"/>
                          </a:lnTo>
                          <a:close/>
                        </a:path>
                      </a:pathLst>
                    </a:custGeom>
                    <a:solidFill>
                      <a:srgbClr val="F0C17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678" name="Freeform: Shape 677">
                      <a:extLst>
                        <a:ext uri="{FF2B5EF4-FFF2-40B4-BE49-F238E27FC236}">
                          <a16:creationId xmlns:a16="http://schemas.microsoft.com/office/drawing/2014/main" id="{834045A7-DF7C-1F1F-2295-D0E46F7185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234" y="3625214"/>
                      <a:ext cx="36021" cy="67732"/>
                    </a:xfrm>
                    <a:custGeom>
                      <a:avLst/>
                      <a:gdLst>
                        <a:gd name="connsiteX0" fmla="*/ 3810 w 36021"/>
                        <a:gd name="connsiteY0" fmla="*/ 0 h 67732"/>
                        <a:gd name="connsiteX1" fmla="*/ 0 w 36021"/>
                        <a:gd name="connsiteY1" fmla="*/ 19050 h 67732"/>
                        <a:gd name="connsiteX2" fmla="*/ 3810 w 36021"/>
                        <a:gd name="connsiteY2" fmla="*/ 40958 h 67732"/>
                        <a:gd name="connsiteX3" fmla="*/ 11430 w 36021"/>
                        <a:gd name="connsiteY3" fmla="*/ 67627 h 67732"/>
                        <a:gd name="connsiteX4" fmla="*/ 34290 w 36021"/>
                        <a:gd name="connsiteY4" fmla="*/ 57150 h 67732"/>
                        <a:gd name="connsiteX5" fmla="*/ 35242 w 36021"/>
                        <a:gd name="connsiteY5" fmla="*/ 39052 h 67732"/>
                        <a:gd name="connsiteX6" fmla="*/ 21907 w 36021"/>
                        <a:gd name="connsiteY6" fmla="*/ 952 h 67732"/>
                        <a:gd name="connsiteX7" fmla="*/ 3810 w 36021"/>
                        <a:gd name="connsiteY7" fmla="*/ 0 h 67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6021" h="67732">
                          <a:moveTo>
                            <a:pt x="3810" y="0"/>
                          </a:moveTo>
                          <a:cubicBezTo>
                            <a:pt x="952" y="6668"/>
                            <a:pt x="0" y="11430"/>
                            <a:pt x="0" y="19050"/>
                          </a:cubicBezTo>
                          <a:cubicBezTo>
                            <a:pt x="0" y="25718"/>
                            <a:pt x="1905" y="35243"/>
                            <a:pt x="3810" y="40958"/>
                          </a:cubicBezTo>
                          <a:cubicBezTo>
                            <a:pt x="4763" y="45720"/>
                            <a:pt x="7620" y="65723"/>
                            <a:pt x="11430" y="67627"/>
                          </a:cubicBezTo>
                          <a:cubicBezTo>
                            <a:pt x="14288" y="68580"/>
                            <a:pt x="29527" y="62865"/>
                            <a:pt x="34290" y="57150"/>
                          </a:cubicBezTo>
                          <a:cubicBezTo>
                            <a:pt x="38100" y="52388"/>
                            <a:pt x="34290" y="41910"/>
                            <a:pt x="35242" y="39052"/>
                          </a:cubicBezTo>
                          <a:lnTo>
                            <a:pt x="21907" y="952"/>
                          </a:lnTo>
                          <a:lnTo>
                            <a:pt x="3810" y="0"/>
                          </a:lnTo>
                          <a:close/>
                        </a:path>
                      </a:pathLst>
                    </a:custGeom>
                    <a:solidFill>
                      <a:srgbClr val="FFDBA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  <p:sp>
                  <p:nvSpPr>
                    <p:cNvPr id="679" name="Freeform: Shape 678">
                      <a:extLst>
                        <a:ext uri="{FF2B5EF4-FFF2-40B4-BE49-F238E27FC236}">
                          <a16:creationId xmlns:a16="http://schemas.microsoft.com/office/drawing/2014/main" id="{669457F8-403A-C9D4-8E95-65AA553D6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4566" y="3607834"/>
                      <a:ext cx="70980" cy="78697"/>
                    </a:xfrm>
                    <a:custGeom>
                      <a:avLst/>
                      <a:gdLst>
                        <a:gd name="connsiteX0" fmla="*/ 56198 w 70980"/>
                        <a:gd name="connsiteY0" fmla="*/ 5950 h 78697"/>
                        <a:gd name="connsiteX1" fmla="*/ 66675 w 70980"/>
                        <a:gd name="connsiteY1" fmla="*/ 51670 h 78697"/>
                        <a:gd name="connsiteX2" fmla="*/ 60960 w 70980"/>
                        <a:gd name="connsiteY2" fmla="*/ 76435 h 78697"/>
                        <a:gd name="connsiteX3" fmla="*/ 36195 w 70980"/>
                        <a:gd name="connsiteY3" fmla="*/ 68815 h 78697"/>
                        <a:gd name="connsiteX4" fmla="*/ 22860 w 70980"/>
                        <a:gd name="connsiteY4" fmla="*/ 46907 h 78697"/>
                        <a:gd name="connsiteX5" fmla="*/ 20003 w 70980"/>
                        <a:gd name="connsiteY5" fmla="*/ 60242 h 78697"/>
                        <a:gd name="connsiteX6" fmla="*/ 5715 w 70980"/>
                        <a:gd name="connsiteY6" fmla="*/ 30715 h 78697"/>
                        <a:gd name="connsiteX7" fmla="*/ 0 w 70980"/>
                        <a:gd name="connsiteY7" fmla="*/ 18332 h 78697"/>
                        <a:gd name="connsiteX8" fmla="*/ 16193 w 70980"/>
                        <a:gd name="connsiteY8" fmla="*/ 7855 h 78697"/>
                        <a:gd name="connsiteX9" fmla="*/ 56198 w 70980"/>
                        <a:gd name="connsiteY9" fmla="*/ 5950 h 786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0980" h="78697">
                          <a:moveTo>
                            <a:pt x="56198" y="5950"/>
                          </a:moveTo>
                          <a:cubicBezTo>
                            <a:pt x="72390" y="15475"/>
                            <a:pt x="74295" y="35477"/>
                            <a:pt x="66675" y="51670"/>
                          </a:cubicBezTo>
                          <a:cubicBezTo>
                            <a:pt x="63818" y="59290"/>
                            <a:pt x="61913" y="63100"/>
                            <a:pt x="60960" y="76435"/>
                          </a:cubicBezTo>
                          <a:cubicBezTo>
                            <a:pt x="50483" y="81197"/>
                            <a:pt x="43815" y="78340"/>
                            <a:pt x="36195" y="68815"/>
                          </a:cubicBezTo>
                          <a:cubicBezTo>
                            <a:pt x="27623" y="58337"/>
                            <a:pt x="28575" y="46907"/>
                            <a:pt x="22860" y="46907"/>
                          </a:cubicBezTo>
                          <a:cubicBezTo>
                            <a:pt x="20003" y="46907"/>
                            <a:pt x="18098" y="49765"/>
                            <a:pt x="20003" y="60242"/>
                          </a:cubicBezTo>
                          <a:cubicBezTo>
                            <a:pt x="15240" y="50717"/>
                            <a:pt x="13335" y="38335"/>
                            <a:pt x="5715" y="30715"/>
                          </a:cubicBezTo>
                          <a:cubicBezTo>
                            <a:pt x="2858" y="26905"/>
                            <a:pt x="953" y="23095"/>
                            <a:pt x="0" y="18332"/>
                          </a:cubicBezTo>
                          <a:cubicBezTo>
                            <a:pt x="5715" y="17380"/>
                            <a:pt x="9525" y="10712"/>
                            <a:pt x="16193" y="7855"/>
                          </a:cubicBezTo>
                          <a:cubicBezTo>
                            <a:pt x="30480" y="-718"/>
                            <a:pt x="47625" y="-3575"/>
                            <a:pt x="56198" y="5950"/>
                          </a:cubicBezTo>
                          <a:close/>
                        </a:path>
                      </a:pathLst>
                    </a:custGeom>
                    <a:solidFill>
                      <a:srgbClr val="33120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"/>
                      </a:endParaRPr>
                    </a:p>
                  </p:txBody>
                </p:sp>
              </p:grpSp>
              <p:sp>
                <p:nvSpPr>
                  <p:cNvPr id="663" name="Freeform: Shape 662">
                    <a:extLst>
                      <a:ext uri="{FF2B5EF4-FFF2-40B4-BE49-F238E27FC236}">
                        <a16:creationId xmlns:a16="http://schemas.microsoft.com/office/drawing/2014/main" id="{5E95BAC0-BADA-064C-E699-85BCDC5C2E69}"/>
                      </a:ext>
                    </a:extLst>
                  </p:cNvPr>
                  <p:cNvSpPr/>
                  <p:nvPr/>
                </p:nvSpPr>
                <p:spPr>
                  <a:xfrm>
                    <a:off x="6094094" y="3686174"/>
                    <a:ext cx="35266" cy="21248"/>
                  </a:xfrm>
                  <a:custGeom>
                    <a:avLst/>
                    <a:gdLst>
                      <a:gd name="connsiteX0" fmla="*/ 32385 w 35266"/>
                      <a:gd name="connsiteY0" fmla="*/ 0 h 21248"/>
                      <a:gd name="connsiteX1" fmla="*/ 2857 w 35266"/>
                      <a:gd name="connsiteY1" fmla="*/ 6667 h 21248"/>
                      <a:gd name="connsiteX2" fmla="*/ 0 w 35266"/>
                      <a:gd name="connsiteY2" fmla="*/ 13335 h 21248"/>
                      <a:gd name="connsiteX3" fmla="*/ 35242 w 35266"/>
                      <a:gd name="connsiteY3" fmla="*/ 10477 h 21248"/>
                      <a:gd name="connsiteX4" fmla="*/ 32385 w 35266"/>
                      <a:gd name="connsiteY4" fmla="*/ 0 h 21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6" h="21248">
                        <a:moveTo>
                          <a:pt x="32385" y="0"/>
                        </a:moveTo>
                        <a:cubicBezTo>
                          <a:pt x="32385" y="8573"/>
                          <a:pt x="12382" y="12383"/>
                          <a:pt x="2857" y="6667"/>
                        </a:cubicBezTo>
                        <a:lnTo>
                          <a:pt x="0" y="13335"/>
                        </a:lnTo>
                        <a:cubicBezTo>
                          <a:pt x="8572" y="24765"/>
                          <a:pt x="36195" y="23813"/>
                          <a:pt x="35242" y="10477"/>
                        </a:cubicBezTo>
                        <a:lnTo>
                          <a:pt x="32385" y="0"/>
                        </a:lnTo>
                        <a:close/>
                      </a:path>
                    </a:pathLst>
                  </a:custGeom>
                  <a:solidFill>
                    <a:srgbClr val="AF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:a16="http://schemas.microsoft.com/office/drawing/2014/main" id="{85D384EB-8C38-DC5A-745D-502357592CB6}"/>
                      </a:ext>
                    </a:extLst>
                  </p:cNvPr>
                  <p:cNvSpPr/>
                  <p:nvPr/>
                </p:nvSpPr>
                <p:spPr>
                  <a:xfrm>
                    <a:off x="6055107" y="3685222"/>
                    <a:ext cx="109593" cy="217884"/>
                  </a:xfrm>
                  <a:custGeom>
                    <a:avLst/>
                    <a:gdLst>
                      <a:gd name="connsiteX0" fmla="*/ 75182 w 109593"/>
                      <a:gd name="connsiteY0" fmla="*/ 10477 h 217884"/>
                      <a:gd name="connsiteX1" fmla="*/ 88517 w 109593"/>
                      <a:gd name="connsiteY1" fmla="*/ 0 h 217884"/>
                      <a:gd name="connsiteX2" fmla="*/ 94232 w 109593"/>
                      <a:gd name="connsiteY2" fmla="*/ 2857 h 217884"/>
                      <a:gd name="connsiteX3" fmla="*/ 108519 w 109593"/>
                      <a:gd name="connsiteY3" fmla="*/ 29527 h 217884"/>
                      <a:gd name="connsiteX4" fmla="*/ 97089 w 109593"/>
                      <a:gd name="connsiteY4" fmla="*/ 129540 h 217884"/>
                      <a:gd name="connsiteX5" fmla="*/ 102804 w 109593"/>
                      <a:gd name="connsiteY5" fmla="*/ 184785 h 217884"/>
                      <a:gd name="connsiteX6" fmla="*/ 9459 w 109593"/>
                      <a:gd name="connsiteY6" fmla="*/ 180975 h 217884"/>
                      <a:gd name="connsiteX7" fmla="*/ 9459 w 109593"/>
                      <a:gd name="connsiteY7" fmla="*/ 143827 h 217884"/>
                      <a:gd name="connsiteX8" fmla="*/ 887 w 109593"/>
                      <a:gd name="connsiteY8" fmla="*/ 53340 h 217884"/>
                      <a:gd name="connsiteX9" fmla="*/ 18032 w 109593"/>
                      <a:gd name="connsiteY9" fmla="*/ 29527 h 217884"/>
                      <a:gd name="connsiteX10" fmla="*/ 39939 w 109593"/>
                      <a:gd name="connsiteY10" fmla="*/ 13335 h 217884"/>
                      <a:gd name="connsiteX11" fmla="*/ 75182 w 109593"/>
                      <a:gd name="connsiteY11" fmla="*/ 10477 h 217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9593" h="217884">
                        <a:moveTo>
                          <a:pt x="75182" y="10477"/>
                        </a:moveTo>
                        <a:cubicBezTo>
                          <a:pt x="80897" y="7620"/>
                          <a:pt x="82802" y="0"/>
                          <a:pt x="88517" y="0"/>
                        </a:cubicBezTo>
                        <a:cubicBezTo>
                          <a:pt x="90422" y="0"/>
                          <a:pt x="92327" y="952"/>
                          <a:pt x="94232" y="2857"/>
                        </a:cubicBezTo>
                        <a:cubicBezTo>
                          <a:pt x="100899" y="6667"/>
                          <a:pt x="106614" y="18098"/>
                          <a:pt x="108519" y="29527"/>
                        </a:cubicBezTo>
                        <a:cubicBezTo>
                          <a:pt x="114234" y="71438"/>
                          <a:pt x="95184" y="77152"/>
                          <a:pt x="97089" y="129540"/>
                        </a:cubicBezTo>
                        <a:cubicBezTo>
                          <a:pt x="97089" y="139065"/>
                          <a:pt x="99947" y="166688"/>
                          <a:pt x="102804" y="184785"/>
                        </a:cubicBezTo>
                        <a:cubicBezTo>
                          <a:pt x="99947" y="227648"/>
                          <a:pt x="14222" y="231457"/>
                          <a:pt x="9459" y="180975"/>
                        </a:cubicBezTo>
                        <a:cubicBezTo>
                          <a:pt x="10412" y="169545"/>
                          <a:pt x="10412" y="157163"/>
                          <a:pt x="9459" y="143827"/>
                        </a:cubicBezTo>
                        <a:cubicBezTo>
                          <a:pt x="6602" y="101917"/>
                          <a:pt x="-2923" y="62865"/>
                          <a:pt x="887" y="53340"/>
                        </a:cubicBezTo>
                        <a:cubicBezTo>
                          <a:pt x="3744" y="47625"/>
                          <a:pt x="7554" y="37148"/>
                          <a:pt x="18032" y="29527"/>
                        </a:cubicBezTo>
                        <a:cubicBezTo>
                          <a:pt x="27557" y="22860"/>
                          <a:pt x="30414" y="20002"/>
                          <a:pt x="39939" y="13335"/>
                        </a:cubicBezTo>
                        <a:cubicBezTo>
                          <a:pt x="58037" y="21907"/>
                          <a:pt x="73277" y="15240"/>
                          <a:pt x="75182" y="10477"/>
                        </a:cubicBezTo>
                        <a:close/>
                      </a:path>
                    </a:pathLst>
                  </a:custGeom>
                  <a:solidFill>
                    <a:srgbClr val="AFC6C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65" name="Freeform: Shape 664">
                    <a:extLst>
                      <a:ext uri="{FF2B5EF4-FFF2-40B4-BE49-F238E27FC236}">
                        <a16:creationId xmlns:a16="http://schemas.microsoft.com/office/drawing/2014/main" id="{632AB62D-14A4-073B-293D-052C4211A747}"/>
                      </a:ext>
                    </a:extLst>
                  </p:cNvPr>
                  <p:cNvSpPr/>
                  <p:nvPr/>
                </p:nvSpPr>
                <p:spPr>
                  <a:xfrm>
                    <a:off x="5950185" y="3749868"/>
                    <a:ext cx="60088" cy="44890"/>
                  </a:xfrm>
                  <a:custGeom>
                    <a:avLst/>
                    <a:gdLst>
                      <a:gd name="connsiteX0" fmla="*/ 60089 w 60088"/>
                      <a:gd name="connsiteY0" fmla="*/ 28698 h 44890"/>
                      <a:gd name="connsiteX1" fmla="*/ 44849 w 60088"/>
                      <a:gd name="connsiteY1" fmla="*/ 11553 h 44890"/>
                      <a:gd name="connsiteX2" fmla="*/ 36276 w 60088"/>
                      <a:gd name="connsiteY2" fmla="*/ 2981 h 44890"/>
                      <a:gd name="connsiteX3" fmla="*/ 9606 w 60088"/>
                      <a:gd name="connsiteY3" fmla="*/ 123 h 44890"/>
                      <a:gd name="connsiteX4" fmla="*/ 81 w 60088"/>
                      <a:gd name="connsiteY4" fmla="*/ 7743 h 44890"/>
                      <a:gd name="connsiteX5" fmla="*/ 12464 w 60088"/>
                      <a:gd name="connsiteY5" fmla="*/ 22031 h 44890"/>
                      <a:gd name="connsiteX6" fmla="*/ 25799 w 60088"/>
                      <a:gd name="connsiteY6" fmla="*/ 31556 h 44890"/>
                      <a:gd name="connsiteX7" fmla="*/ 40086 w 60088"/>
                      <a:gd name="connsiteY7" fmla="*/ 37271 h 44890"/>
                      <a:gd name="connsiteX8" fmla="*/ 50564 w 60088"/>
                      <a:gd name="connsiteY8" fmla="*/ 44891 h 44890"/>
                      <a:gd name="connsiteX9" fmla="*/ 60089 w 60088"/>
                      <a:gd name="connsiteY9" fmla="*/ 28698 h 44890"/>
                      <a:gd name="connsiteX10" fmla="*/ 59136 w 60088"/>
                      <a:gd name="connsiteY10" fmla="*/ 29651 h 44890"/>
                      <a:gd name="connsiteX11" fmla="*/ 60089 w 60088"/>
                      <a:gd name="connsiteY11" fmla="*/ 28698 h 44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088" h="44890">
                        <a:moveTo>
                          <a:pt x="60089" y="28698"/>
                        </a:moveTo>
                        <a:cubicBezTo>
                          <a:pt x="52469" y="22031"/>
                          <a:pt x="51516" y="21078"/>
                          <a:pt x="44849" y="11553"/>
                        </a:cubicBezTo>
                        <a:cubicBezTo>
                          <a:pt x="41991" y="7743"/>
                          <a:pt x="41039" y="5838"/>
                          <a:pt x="36276" y="2981"/>
                        </a:cubicBezTo>
                        <a:cubicBezTo>
                          <a:pt x="31514" y="123"/>
                          <a:pt x="19131" y="2028"/>
                          <a:pt x="9606" y="123"/>
                        </a:cubicBezTo>
                        <a:cubicBezTo>
                          <a:pt x="2939" y="-829"/>
                          <a:pt x="1034" y="3933"/>
                          <a:pt x="81" y="7743"/>
                        </a:cubicBezTo>
                        <a:cubicBezTo>
                          <a:pt x="-871" y="13458"/>
                          <a:pt x="6749" y="17268"/>
                          <a:pt x="12464" y="22031"/>
                        </a:cubicBezTo>
                        <a:cubicBezTo>
                          <a:pt x="17226" y="25841"/>
                          <a:pt x="19131" y="28698"/>
                          <a:pt x="25799" y="31556"/>
                        </a:cubicBezTo>
                        <a:cubicBezTo>
                          <a:pt x="29609" y="33461"/>
                          <a:pt x="35324" y="35366"/>
                          <a:pt x="40086" y="37271"/>
                        </a:cubicBezTo>
                        <a:lnTo>
                          <a:pt x="50564" y="44891"/>
                        </a:lnTo>
                        <a:lnTo>
                          <a:pt x="60089" y="28698"/>
                        </a:lnTo>
                        <a:lnTo>
                          <a:pt x="59136" y="29651"/>
                        </a:lnTo>
                        <a:lnTo>
                          <a:pt x="60089" y="28698"/>
                        </a:lnTo>
                        <a:close/>
                      </a:path>
                    </a:pathLst>
                  </a:custGeom>
                  <a:solidFill>
                    <a:srgbClr val="FFDBA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:a16="http://schemas.microsoft.com/office/drawing/2014/main" id="{E4AA2607-905B-E9FE-C941-ED70EA4C4C8C}"/>
                      </a:ext>
                    </a:extLst>
                  </p:cNvPr>
                  <p:cNvSpPr/>
                  <p:nvPr/>
                </p:nvSpPr>
                <p:spPr>
                  <a:xfrm>
                    <a:off x="5988367" y="3770947"/>
                    <a:ext cx="94684" cy="76846"/>
                  </a:xfrm>
                  <a:custGeom>
                    <a:avLst/>
                    <a:gdLst>
                      <a:gd name="connsiteX0" fmla="*/ 68580 w 94684"/>
                      <a:gd name="connsiteY0" fmla="*/ 33338 h 76846"/>
                      <a:gd name="connsiteX1" fmla="*/ 16193 w 94684"/>
                      <a:gd name="connsiteY1" fmla="*/ 0 h 76846"/>
                      <a:gd name="connsiteX2" fmla="*/ 0 w 94684"/>
                      <a:gd name="connsiteY2" fmla="*/ 19050 h 76846"/>
                      <a:gd name="connsiteX3" fmla="*/ 74295 w 94684"/>
                      <a:gd name="connsiteY3" fmla="*/ 74295 h 76846"/>
                      <a:gd name="connsiteX4" fmla="*/ 92393 w 94684"/>
                      <a:gd name="connsiteY4" fmla="*/ 68580 h 76846"/>
                      <a:gd name="connsiteX5" fmla="*/ 68580 w 94684"/>
                      <a:gd name="connsiteY5" fmla="*/ 33338 h 76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684" h="76846">
                        <a:moveTo>
                          <a:pt x="68580" y="33338"/>
                        </a:moveTo>
                        <a:lnTo>
                          <a:pt x="16193" y="0"/>
                        </a:lnTo>
                        <a:cubicBezTo>
                          <a:pt x="5715" y="7620"/>
                          <a:pt x="5715" y="8573"/>
                          <a:pt x="0" y="19050"/>
                        </a:cubicBezTo>
                        <a:cubicBezTo>
                          <a:pt x="4763" y="23813"/>
                          <a:pt x="55245" y="63817"/>
                          <a:pt x="74295" y="74295"/>
                        </a:cubicBezTo>
                        <a:cubicBezTo>
                          <a:pt x="82868" y="79057"/>
                          <a:pt x="86678" y="77152"/>
                          <a:pt x="92393" y="68580"/>
                        </a:cubicBezTo>
                        <a:cubicBezTo>
                          <a:pt x="100965" y="54292"/>
                          <a:pt x="83820" y="41910"/>
                          <a:pt x="68580" y="33338"/>
                        </a:cubicBezTo>
                        <a:close/>
                      </a:path>
                    </a:pathLst>
                  </a:custGeom>
                  <a:solidFill>
                    <a:srgbClr val="C1D8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667" name="Freeform: Shape 666">
                    <a:extLst>
                      <a:ext uri="{FF2B5EF4-FFF2-40B4-BE49-F238E27FC236}">
                        <a16:creationId xmlns:a16="http://schemas.microsoft.com/office/drawing/2014/main" id="{CE5B7A2E-970A-B0E8-549E-2523920B02B1}"/>
                      </a:ext>
                    </a:extLst>
                  </p:cNvPr>
                  <p:cNvSpPr/>
                  <p:nvPr/>
                </p:nvSpPr>
                <p:spPr>
                  <a:xfrm>
                    <a:off x="6051808" y="3720603"/>
                    <a:ext cx="44436" cy="123857"/>
                  </a:xfrm>
                  <a:custGeom>
                    <a:avLst/>
                    <a:gdLst>
                      <a:gd name="connsiteX0" fmla="*/ 13711 w 44436"/>
                      <a:gd name="connsiteY0" fmla="*/ 813 h 123857"/>
                      <a:gd name="connsiteX1" fmla="*/ 3234 w 44436"/>
                      <a:gd name="connsiteY1" fmla="*/ 15101 h 123857"/>
                      <a:gd name="connsiteX2" fmla="*/ 376 w 44436"/>
                      <a:gd name="connsiteY2" fmla="*/ 87491 h 123857"/>
                      <a:gd name="connsiteX3" fmla="*/ 17521 w 44436"/>
                      <a:gd name="connsiteY3" fmla="*/ 123686 h 123857"/>
                      <a:gd name="connsiteX4" fmla="*/ 31809 w 44436"/>
                      <a:gd name="connsiteY4" fmla="*/ 111303 h 123857"/>
                      <a:gd name="connsiteX5" fmla="*/ 44191 w 44436"/>
                      <a:gd name="connsiteY5" fmla="*/ 48438 h 123857"/>
                      <a:gd name="connsiteX6" fmla="*/ 13711 w 44436"/>
                      <a:gd name="connsiteY6" fmla="*/ 813 h 123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36" h="123857">
                        <a:moveTo>
                          <a:pt x="13711" y="813"/>
                        </a:moveTo>
                        <a:cubicBezTo>
                          <a:pt x="6091" y="7481"/>
                          <a:pt x="5139" y="9386"/>
                          <a:pt x="3234" y="15101"/>
                        </a:cubicBezTo>
                        <a:cubicBezTo>
                          <a:pt x="-1529" y="30341"/>
                          <a:pt x="376" y="61773"/>
                          <a:pt x="376" y="87491"/>
                        </a:cubicBezTo>
                        <a:cubicBezTo>
                          <a:pt x="1329" y="108446"/>
                          <a:pt x="-3434" y="121781"/>
                          <a:pt x="17521" y="123686"/>
                        </a:cubicBezTo>
                        <a:cubicBezTo>
                          <a:pt x="27046" y="124638"/>
                          <a:pt x="29904" y="121781"/>
                          <a:pt x="31809" y="111303"/>
                        </a:cubicBezTo>
                        <a:lnTo>
                          <a:pt x="44191" y="48438"/>
                        </a:lnTo>
                        <a:cubicBezTo>
                          <a:pt x="47049" y="12243"/>
                          <a:pt x="24189" y="-3949"/>
                          <a:pt x="13711" y="813"/>
                        </a:cubicBezTo>
                        <a:close/>
                      </a:path>
                    </a:pathLst>
                  </a:custGeom>
                  <a:solidFill>
                    <a:srgbClr val="C1D8D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grpSp>
                <p:nvGrpSpPr>
                  <p:cNvPr id="668" name="Graphic 3">
                    <a:extLst>
                      <a:ext uri="{FF2B5EF4-FFF2-40B4-BE49-F238E27FC236}">
                        <a16:creationId xmlns:a16="http://schemas.microsoft.com/office/drawing/2014/main" id="{3A5E6EE8-D981-B64F-477F-FBA8C81924B2}"/>
                      </a:ext>
                    </a:extLst>
                  </p:cNvPr>
                  <p:cNvGrpSpPr/>
                  <p:nvPr/>
                </p:nvGrpSpPr>
                <p:grpSpPr>
                  <a:xfrm>
                    <a:off x="6080759" y="3776867"/>
                    <a:ext cx="98107" cy="162214"/>
                    <a:chOff x="6080759" y="3776867"/>
                    <a:chExt cx="98107" cy="162214"/>
                  </a:xfrm>
                </p:grpSpPr>
                <p:grpSp>
                  <p:nvGrpSpPr>
                    <p:cNvPr id="669" name="Graphic 3">
                      <a:extLst>
                        <a:ext uri="{FF2B5EF4-FFF2-40B4-BE49-F238E27FC236}">
                          <a16:creationId xmlns:a16="http://schemas.microsoft.com/office/drawing/2014/main" id="{26E89D75-789C-8790-5B49-253AE42C8D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0759" y="3776867"/>
                      <a:ext cx="98107" cy="113889"/>
                      <a:chOff x="6080759" y="3776867"/>
                      <a:chExt cx="98107" cy="113889"/>
                    </a:xfrm>
                  </p:grpSpPr>
                  <p:sp>
                    <p:nvSpPr>
                      <p:cNvPr id="674" name="Freeform: Shape 673">
                        <a:extLst>
                          <a:ext uri="{FF2B5EF4-FFF2-40B4-BE49-F238E27FC236}">
                            <a16:creationId xmlns:a16="http://schemas.microsoft.com/office/drawing/2014/main" id="{6772BBF9-73FE-7159-D619-7AC9BD890D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0759" y="3830001"/>
                        <a:ext cx="10477" cy="60007"/>
                      </a:xfrm>
                      <a:custGeom>
                        <a:avLst/>
                        <a:gdLst>
                          <a:gd name="connsiteX0" fmla="*/ 9525 w 10477"/>
                          <a:gd name="connsiteY0" fmla="*/ 2858 h 60007"/>
                          <a:gd name="connsiteX1" fmla="*/ 9525 w 10477"/>
                          <a:gd name="connsiteY1" fmla="*/ 56198 h 60007"/>
                          <a:gd name="connsiteX2" fmla="*/ 9525 w 10477"/>
                          <a:gd name="connsiteY2" fmla="*/ 57150 h 60007"/>
                          <a:gd name="connsiteX3" fmla="*/ 9525 w 10477"/>
                          <a:gd name="connsiteY3" fmla="*/ 57150 h 60007"/>
                          <a:gd name="connsiteX4" fmla="*/ 9525 w 10477"/>
                          <a:gd name="connsiteY4" fmla="*/ 58102 h 60007"/>
                          <a:gd name="connsiteX5" fmla="*/ 9525 w 10477"/>
                          <a:gd name="connsiteY5" fmla="*/ 58102 h 60007"/>
                          <a:gd name="connsiteX6" fmla="*/ 9525 w 10477"/>
                          <a:gd name="connsiteY6" fmla="*/ 59055 h 60007"/>
                          <a:gd name="connsiteX7" fmla="*/ 10477 w 10477"/>
                          <a:gd name="connsiteY7" fmla="*/ 60007 h 60007"/>
                          <a:gd name="connsiteX8" fmla="*/ 952 w 10477"/>
                          <a:gd name="connsiteY8" fmla="*/ 54293 h 60007"/>
                          <a:gd name="connsiteX9" fmla="*/ 0 w 10477"/>
                          <a:gd name="connsiteY9" fmla="*/ 53340 h 60007"/>
                          <a:gd name="connsiteX10" fmla="*/ 0 w 10477"/>
                          <a:gd name="connsiteY10" fmla="*/ 53340 h 60007"/>
                          <a:gd name="connsiteX11" fmla="*/ 0 w 10477"/>
                          <a:gd name="connsiteY11" fmla="*/ 53340 h 60007"/>
                          <a:gd name="connsiteX12" fmla="*/ 0 w 10477"/>
                          <a:gd name="connsiteY12" fmla="*/ 53340 h 60007"/>
                          <a:gd name="connsiteX13" fmla="*/ 0 w 10477"/>
                          <a:gd name="connsiteY13" fmla="*/ 53340 h 60007"/>
                          <a:gd name="connsiteX14" fmla="*/ 0 w 10477"/>
                          <a:gd name="connsiteY14" fmla="*/ 53340 h 60007"/>
                          <a:gd name="connsiteX15" fmla="*/ 0 w 10477"/>
                          <a:gd name="connsiteY15" fmla="*/ 53340 h 60007"/>
                          <a:gd name="connsiteX16" fmla="*/ 0 w 10477"/>
                          <a:gd name="connsiteY16" fmla="*/ 53340 h 60007"/>
                          <a:gd name="connsiteX17" fmla="*/ 0 w 10477"/>
                          <a:gd name="connsiteY17" fmla="*/ 53340 h 60007"/>
                          <a:gd name="connsiteX18" fmla="*/ 0 w 10477"/>
                          <a:gd name="connsiteY18" fmla="*/ 53340 h 60007"/>
                          <a:gd name="connsiteX19" fmla="*/ 0 w 10477"/>
                          <a:gd name="connsiteY19" fmla="*/ 53340 h 60007"/>
                          <a:gd name="connsiteX20" fmla="*/ 0 w 10477"/>
                          <a:gd name="connsiteY20" fmla="*/ 53340 h 60007"/>
                          <a:gd name="connsiteX21" fmla="*/ 0 w 10477"/>
                          <a:gd name="connsiteY21" fmla="*/ 53340 h 60007"/>
                          <a:gd name="connsiteX22" fmla="*/ 0 w 10477"/>
                          <a:gd name="connsiteY22" fmla="*/ 53340 h 60007"/>
                          <a:gd name="connsiteX23" fmla="*/ 0 w 10477"/>
                          <a:gd name="connsiteY23" fmla="*/ 53340 h 60007"/>
                          <a:gd name="connsiteX24" fmla="*/ 0 w 10477"/>
                          <a:gd name="connsiteY24" fmla="*/ 53340 h 60007"/>
                          <a:gd name="connsiteX25" fmla="*/ 0 w 10477"/>
                          <a:gd name="connsiteY25" fmla="*/ 0 h 60007"/>
                          <a:gd name="connsiteX26" fmla="*/ 9525 w 10477"/>
                          <a:gd name="connsiteY26" fmla="*/ 2858 h 60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10477" h="60007">
                            <a:moveTo>
                              <a:pt x="9525" y="2858"/>
                            </a:moveTo>
                            <a:lnTo>
                              <a:pt x="9525" y="56198"/>
                            </a:lnTo>
                            <a:cubicBezTo>
                              <a:pt x="9525" y="56198"/>
                              <a:pt x="9525" y="57150"/>
                              <a:pt x="9525" y="57150"/>
                            </a:cubicBezTo>
                            <a:cubicBezTo>
                              <a:pt x="9525" y="57150"/>
                              <a:pt x="9525" y="57150"/>
                              <a:pt x="9525" y="57150"/>
                            </a:cubicBezTo>
                            <a:cubicBezTo>
                              <a:pt x="9525" y="57150"/>
                              <a:pt x="9525" y="58102"/>
                              <a:pt x="9525" y="58102"/>
                            </a:cubicBezTo>
                            <a:cubicBezTo>
                              <a:pt x="9525" y="58102"/>
                              <a:pt x="9525" y="58102"/>
                              <a:pt x="9525" y="58102"/>
                            </a:cubicBezTo>
                            <a:cubicBezTo>
                              <a:pt x="9525" y="58102"/>
                              <a:pt x="9525" y="58102"/>
                              <a:pt x="9525" y="59055"/>
                            </a:cubicBezTo>
                            <a:cubicBezTo>
                              <a:pt x="9525" y="59055"/>
                              <a:pt x="10477" y="60007"/>
                              <a:pt x="10477" y="60007"/>
                            </a:cubicBezTo>
                            <a:lnTo>
                              <a:pt x="952" y="54293"/>
                            </a:lnTo>
                            <a:cubicBezTo>
                              <a:pt x="952" y="54293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cubicBezTo>
                              <a:pt x="0" y="53340"/>
                              <a:pt x="0" y="53340"/>
                              <a:pt x="0" y="53340"/>
                            </a:cubicBezTo>
                            <a:lnTo>
                              <a:pt x="0" y="53340"/>
                            </a:lnTo>
                            <a:lnTo>
                              <a:pt x="0" y="0"/>
                            </a:lnTo>
                            <a:lnTo>
                              <a:pt x="9525" y="2858"/>
                            </a:lnTo>
                            <a:close/>
                          </a:path>
                        </a:pathLst>
                      </a:custGeom>
                      <a:solidFill>
                        <a:srgbClr val="05345E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675" name="Freeform: Shape 674">
                        <a:extLst>
                          <a:ext uri="{FF2B5EF4-FFF2-40B4-BE49-F238E27FC236}">
                            <a16:creationId xmlns:a16="http://schemas.microsoft.com/office/drawing/2014/main" id="{FB25D089-85AB-D15A-A4AE-068BBF6558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0759" y="3780472"/>
                        <a:ext cx="87629" cy="52387"/>
                      </a:xfrm>
                      <a:custGeom>
                        <a:avLst/>
                        <a:gdLst>
                          <a:gd name="connsiteX0" fmla="*/ 13335 w 87629"/>
                          <a:gd name="connsiteY0" fmla="*/ 43815 h 52387"/>
                          <a:gd name="connsiteX1" fmla="*/ 13335 w 87629"/>
                          <a:gd name="connsiteY1" fmla="*/ 43815 h 52387"/>
                          <a:gd name="connsiteX2" fmla="*/ 12382 w 87629"/>
                          <a:gd name="connsiteY2" fmla="*/ 44767 h 52387"/>
                          <a:gd name="connsiteX3" fmla="*/ 12382 w 87629"/>
                          <a:gd name="connsiteY3" fmla="*/ 44767 h 52387"/>
                          <a:gd name="connsiteX4" fmla="*/ 11430 w 87629"/>
                          <a:gd name="connsiteY4" fmla="*/ 45720 h 52387"/>
                          <a:gd name="connsiteX5" fmla="*/ 11430 w 87629"/>
                          <a:gd name="connsiteY5" fmla="*/ 45720 h 52387"/>
                          <a:gd name="connsiteX6" fmla="*/ 10477 w 87629"/>
                          <a:gd name="connsiteY6" fmla="*/ 46673 h 52387"/>
                          <a:gd name="connsiteX7" fmla="*/ 10477 w 87629"/>
                          <a:gd name="connsiteY7" fmla="*/ 46673 h 52387"/>
                          <a:gd name="connsiteX8" fmla="*/ 9525 w 87629"/>
                          <a:gd name="connsiteY8" fmla="*/ 48577 h 52387"/>
                          <a:gd name="connsiteX9" fmla="*/ 9525 w 87629"/>
                          <a:gd name="connsiteY9" fmla="*/ 48577 h 52387"/>
                          <a:gd name="connsiteX10" fmla="*/ 9525 w 87629"/>
                          <a:gd name="connsiteY10" fmla="*/ 50482 h 52387"/>
                          <a:gd name="connsiteX11" fmla="*/ 9525 w 87629"/>
                          <a:gd name="connsiteY11" fmla="*/ 50482 h 52387"/>
                          <a:gd name="connsiteX12" fmla="*/ 9525 w 87629"/>
                          <a:gd name="connsiteY12" fmla="*/ 52388 h 52387"/>
                          <a:gd name="connsiteX13" fmla="*/ 0 w 87629"/>
                          <a:gd name="connsiteY13" fmla="*/ 46673 h 52387"/>
                          <a:gd name="connsiteX14" fmla="*/ 0 w 87629"/>
                          <a:gd name="connsiteY14" fmla="*/ 46673 h 52387"/>
                          <a:gd name="connsiteX15" fmla="*/ 0 w 87629"/>
                          <a:gd name="connsiteY15" fmla="*/ 46673 h 52387"/>
                          <a:gd name="connsiteX16" fmla="*/ 0 w 87629"/>
                          <a:gd name="connsiteY16" fmla="*/ 46673 h 52387"/>
                          <a:gd name="connsiteX17" fmla="*/ 0 w 87629"/>
                          <a:gd name="connsiteY17" fmla="*/ 46673 h 52387"/>
                          <a:gd name="connsiteX18" fmla="*/ 0 w 87629"/>
                          <a:gd name="connsiteY18" fmla="*/ 46673 h 52387"/>
                          <a:gd name="connsiteX19" fmla="*/ 0 w 87629"/>
                          <a:gd name="connsiteY19" fmla="*/ 46673 h 52387"/>
                          <a:gd name="connsiteX20" fmla="*/ 0 w 87629"/>
                          <a:gd name="connsiteY20" fmla="*/ 46673 h 52387"/>
                          <a:gd name="connsiteX21" fmla="*/ 0 w 87629"/>
                          <a:gd name="connsiteY21" fmla="*/ 46673 h 52387"/>
                          <a:gd name="connsiteX22" fmla="*/ 0 w 87629"/>
                          <a:gd name="connsiteY22" fmla="*/ 46673 h 52387"/>
                          <a:gd name="connsiteX23" fmla="*/ 0 w 87629"/>
                          <a:gd name="connsiteY23" fmla="*/ 46673 h 52387"/>
                          <a:gd name="connsiteX24" fmla="*/ 0 w 87629"/>
                          <a:gd name="connsiteY24" fmla="*/ 46673 h 52387"/>
                          <a:gd name="connsiteX25" fmla="*/ 0 w 87629"/>
                          <a:gd name="connsiteY25" fmla="*/ 46673 h 52387"/>
                          <a:gd name="connsiteX26" fmla="*/ 0 w 87629"/>
                          <a:gd name="connsiteY26" fmla="*/ 46673 h 52387"/>
                          <a:gd name="connsiteX27" fmla="*/ 0 w 87629"/>
                          <a:gd name="connsiteY27" fmla="*/ 46673 h 52387"/>
                          <a:gd name="connsiteX28" fmla="*/ 0 w 87629"/>
                          <a:gd name="connsiteY28" fmla="*/ 46673 h 52387"/>
                          <a:gd name="connsiteX29" fmla="*/ 0 w 87629"/>
                          <a:gd name="connsiteY29" fmla="*/ 46673 h 52387"/>
                          <a:gd name="connsiteX30" fmla="*/ 0 w 87629"/>
                          <a:gd name="connsiteY30" fmla="*/ 46673 h 52387"/>
                          <a:gd name="connsiteX31" fmla="*/ 0 w 87629"/>
                          <a:gd name="connsiteY31" fmla="*/ 46673 h 52387"/>
                          <a:gd name="connsiteX32" fmla="*/ 0 w 87629"/>
                          <a:gd name="connsiteY32" fmla="*/ 46673 h 52387"/>
                          <a:gd name="connsiteX33" fmla="*/ 0 w 87629"/>
                          <a:gd name="connsiteY33" fmla="*/ 46673 h 52387"/>
                          <a:gd name="connsiteX34" fmla="*/ 0 w 87629"/>
                          <a:gd name="connsiteY34" fmla="*/ 46673 h 52387"/>
                          <a:gd name="connsiteX35" fmla="*/ 0 w 87629"/>
                          <a:gd name="connsiteY35" fmla="*/ 46673 h 52387"/>
                          <a:gd name="connsiteX36" fmla="*/ 0 w 87629"/>
                          <a:gd name="connsiteY36" fmla="*/ 46673 h 52387"/>
                          <a:gd name="connsiteX37" fmla="*/ 0 w 87629"/>
                          <a:gd name="connsiteY37" fmla="*/ 46673 h 52387"/>
                          <a:gd name="connsiteX38" fmla="*/ 0 w 87629"/>
                          <a:gd name="connsiteY38" fmla="*/ 46673 h 52387"/>
                          <a:gd name="connsiteX39" fmla="*/ 0 w 87629"/>
                          <a:gd name="connsiteY39" fmla="*/ 46673 h 52387"/>
                          <a:gd name="connsiteX40" fmla="*/ 0 w 87629"/>
                          <a:gd name="connsiteY40" fmla="*/ 46673 h 52387"/>
                          <a:gd name="connsiteX41" fmla="*/ 0 w 87629"/>
                          <a:gd name="connsiteY41" fmla="*/ 45720 h 52387"/>
                          <a:gd name="connsiteX42" fmla="*/ 0 w 87629"/>
                          <a:gd name="connsiteY42" fmla="*/ 44767 h 52387"/>
                          <a:gd name="connsiteX43" fmla="*/ 0 w 87629"/>
                          <a:gd name="connsiteY43" fmla="*/ 44767 h 52387"/>
                          <a:gd name="connsiteX44" fmla="*/ 0 w 87629"/>
                          <a:gd name="connsiteY44" fmla="*/ 44767 h 52387"/>
                          <a:gd name="connsiteX45" fmla="*/ 0 w 87629"/>
                          <a:gd name="connsiteY45" fmla="*/ 44767 h 52387"/>
                          <a:gd name="connsiteX46" fmla="*/ 0 w 87629"/>
                          <a:gd name="connsiteY46" fmla="*/ 44767 h 52387"/>
                          <a:gd name="connsiteX47" fmla="*/ 0 w 87629"/>
                          <a:gd name="connsiteY47" fmla="*/ 44767 h 52387"/>
                          <a:gd name="connsiteX48" fmla="*/ 0 w 87629"/>
                          <a:gd name="connsiteY48" fmla="*/ 44767 h 52387"/>
                          <a:gd name="connsiteX49" fmla="*/ 0 w 87629"/>
                          <a:gd name="connsiteY49" fmla="*/ 44767 h 52387"/>
                          <a:gd name="connsiteX50" fmla="*/ 0 w 87629"/>
                          <a:gd name="connsiteY50" fmla="*/ 44767 h 52387"/>
                          <a:gd name="connsiteX51" fmla="*/ 0 w 87629"/>
                          <a:gd name="connsiteY51" fmla="*/ 44767 h 52387"/>
                          <a:gd name="connsiteX52" fmla="*/ 0 w 87629"/>
                          <a:gd name="connsiteY52" fmla="*/ 44767 h 52387"/>
                          <a:gd name="connsiteX53" fmla="*/ 0 w 87629"/>
                          <a:gd name="connsiteY53" fmla="*/ 44767 h 52387"/>
                          <a:gd name="connsiteX54" fmla="*/ 0 w 87629"/>
                          <a:gd name="connsiteY54" fmla="*/ 44767 h 52387"/>
                          <a:gd name="connsiteX55" fmla="*/ 0 w 87629"/>
                          <a:gd name="connsiteY55" fmla="*/ 44767 h 52387"/>
                          <a:gd name="connsiteX56" fmla="*/ 0 w 87629"/>
                          <a:gd name="connsiteY56" fmla="*/ 44767 h 52387"/>
                          <a:gd name="connsiteX57" fmla="*/ 0 w 87629"/>
                          <a:gd name="connsiteY57" fmla="*/ 44767 h 52387"/>
                          <a:gd name="connsiteX58" fmla="*/ 0 w 87629"/>
                          <a:gd name="connsiteY58" fmla="*/ 44767 h 52387"/>
                          <a:gd name="connsiteX59" fmla="*/ 0 w 87629"/>
                          <a:gd name="connsiteY59" fmla="*/ 44767 h 52387"/>
                          <a:gd name="connsiteX60" fmla="*/ 0 w 87629"/>
                          <a:gd name="connsiteY60" fmla="*/ 44767 h 52387"/>
                          <a:gd name="connsiteX61" fmla="*/ 0 w 87629"/>
                          <a:gd name="connsiteY61" fmla="*/ 44767 h 52387"/>
                          <a:gd name="connsiteX62" fmla="*/ 0 w 87629"/>
                          <a:gd name="connsiteY62" fmla="*/ 44767 h 52387"/>
                          <a:gd name="connsiteX63" fmla="*/ 77152 w 87629"/>
                          <a:gd name="connsiteY63" fmla="*/ 0 h 52387"/>
                          <a:gd name="connsiteX64" fmla="*/ 77152 w 87629"/>
                          <a:gd name="connsiteY64" fmla="*/ 0 h 52387"/>
                          <a:gd name="connsiteX65" fmla="*/ 77152 w 87629"/>
                          <a:gd name="connsiteY65" fmla="*/ 0 h 52387"/>
                          <a:gd name="connsiteX66" fmla="*/ 77152 w 87629"/>
                          <a:gd name="connsiteY66" fmla="*/ 0 h 52387"/>
                          <a:gd name="connsiteX67" fmla="*/ 77152 w 87629"/>
                          <a:gd name="connsiteY67" fmla="*/ 0 h 52387"/>
                          <a:gd name="connsiteX68" fmla="*/ 77152 w 87629"/>
                          <a:gd name="connsiteY68" fmla="*/ 0 h 52387"/>
                          <a:gd name="connsiteX69" fmla="*/ 77152 w 87629"/>
                          <a:gd name="connsiteY69" fmla="*/ 0 h 52387"/>
                          <a:gd name="connsiteX70" fmla="*/ 77152 w 87629"/>
                          <a:gd name="connsiteY70" fmla="*/ 0 h 52387"/>
                          <a:gd name="connsiteX71" fmla="*/ 77152 w 87629"/>
                          <a:gd name="connsiteY71" fmla="*/ 0 h 52387"/>
                          <a:gd name="connsiteX72" fmla="*/ 77152 w 87629"/>
                          <a:gd name="connsiteY72" fmla="*/ 0 h 52387"/>
                          <a:gd name="connsiteX73" fmla="*/ 77152 w 87629"/>
                          <a:gd name="connsiteY73" fmla="*/ 0 h 52387"/>
                          <a:gd name="connsiteX74" fmla="*/ 77152 w 87629"/>
                          <a:gd name="connsiteY74" fmla="*/ 0 h 52387"/>
                          <a:gd name="connsiteX75" fmla="*/ 77152 w 87629"/>
                          <a:gd name="connsiteY75" fmla="*/ 0 h 52387"/>
                          <a:gd name="connsiteX76" fmla="*/ 77152 w 87629"/>
                          <a:gd name="connsiteY76" fmla="*/ 0 h 52387"/>
                          <a:gd name="connsiteX77" fmla="*/ 77152 w 87629"/>
                          <a:gd name="connsiteY77" fmla="*/ 0 h 52387"/>
                          <a:gd name="connsiteX78" fmla="*/ 77152 w 87629"/>
                          <a:gd name="connsiteY78" fmla="*/ 0 h 52387"/>
                          <a:gd name="connsiteX79" fmla="*/ 77152 w 87629"/>
                          <a:gd name="connsiteY79" fmla="*/ 0 h 52387"/>
                          <a:gd name="connsiteX80" fmla="*/ 77152 w 87629"/>
                          <a:gd name="connsiteY80" fmla="*/ 0 h 52387"/>
                          <a:gd name="connsiteX81" fmla="*/ 77152 w 87629"/>
                          <a:gd name="connsiteY81" fmla="*/ 0 h 52387"/>
                          <a:gd name="connsiteX82" fmla="*/ 77152 w 87629"/>
                          <a:gd name="connsiteY82" fmla="*/ 0 h 52387"/>
                          <a:gd name="connsiteX83" fmla="*/ 77152 w 87629"/>
                          <a:gd name="connsiteY83" fmla="*/ 0 h 52387"/>
                          <a:gd name="connsiteX84" fmla="*/ 78105 w 87629"/>
                          <a:gd name="connsiteY84" fmla="*/ 0 h 52387"/>
                          <a:gd name="connsiteX85" fmla="*/ 87630 w 87629"/>
                          <a:gd name="connsiteY85" fmla="*/ 5715 h 52387"/>
                          <a:gd name="connsiteX86" fmla="*/ 86677 w 87629"/>
                          <a:gd name="connsiteY86" fmla="*/ 5715 h 52387"/>
                          <a:gd name="connsiteX87" fmla="*/ 86677 w 87629"/>
                          <a:gd name="connsiteY87" fmla="*/ 5715 h 52387"/>
                          <a:gd name="connsiteX88" fmla="*/ 85725 w 87629"/>
                          <a:gd name="connsiteY88" fmla="*/ 5715 h 52387"/>
                          <a:gd name="connsiteX89" fmla="*/ 85725 w 87629"/>
                          <a:gd name="connsiteY89" fmla="*/ 5715 h 52387"/>
                          <a:gd name="connsiteX90" fmla="*/ 84773 w 87629"/>
                          <a:gd name="connsiteY90" fmla="*/ 5715 h 52387"/>
                          <a:gd name="connsiteX91" fmla="*/ 84773 w 87629"/>
                          <a:gd name="connsiteY91" fmla="*/ 5715 h 52387"/>
                          <a:gd name="connsiteX92" fmla="*/ 83820 w 87629"/>
                          <a:gd name="connsiteY92" fmla="*/ 6667 h 52387"/>
                          <a:gd name="connsiteX93" fmla="*/ 6667 w 87629"/>
                          <a:gd name="connsiteY93" fmla="*/ 51435 h 52387"/>
                          <a:gd name="connsiteX94" fmla="*/ 5715 w 87629"/>
                          <a:gd name="connsiteY94" fmla="*/ 52388 h 52387"/>
                          <a:gd name="connsiteX95" fmla="*/ 5715 w 87629"/>
                          <a:gd name="connsiteY95" fmla="*/ 52388 h 52387"/>
                          <a:gd name="connsiteX96" fmla="*/ 13335 w 87629"/>
                          <a:gd name="connsiteY96" fmla="*/ 43815 h 52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</a:cxnLst>
                        <a:rect l="l" t="t" r="r" b="b"/>
                        <a:pathLst>
                          <a:path w="87629" h="52387">
                            <a:moveTo>
                              <a:pt x="13335" y="43815"/>
                            </a:moveTo>
                            <a:cubicBezTo>
                              <a:pt x="13335" y="43815"/>
                              <a:pt x="13335" y="43815"/>
                              <a:pt x="13335" y="43815"/>
                            </a:cubicBezTo>
                            <a:cubicBezTo>
                              <a:pt x="13335" y="43815"/>
                              <a:pt x="12382" y="44767"/>
                              <a:pt x="12382" y="44767"/>
                            </a:cubicBezTo>
                            <a:lnTo>
                              <a:pt x="12382" y="44767"/>
                            </a:lnTo>
                            <a:cubicBezTo>
                              <a:pt x="12382" y="44767"/>
                              <a:pt x="11430" y="45720"/>
                              <a:pt x="11430" y="45720"/>
                            </a:cubicBezTo>
                            <a:cubicBezTo>
                              <a:pt x="11430" y="45720"/>
                              <a:pt x="11430" y="45720"/>
                              <a:pt x="11430" y="45720"/>
                            </a:cubicBezTo>
                            <a:cubicBezTo>
                              <a:pt x="11430" y="45720"/>
                              <a:pt x="10477" y="46673"/>
                              <a:pt x="10477" y="46673"/>
                            </a:cubicBezTo>
                            <a:cubicBezTo>
                              <a:pt x="10477" y="46673"/>
                              <a:pt x="10477" y="46673"/>
                              <a:pt x="10477" y="46673"/>
                            </a:cubicBezTo>
                            <a:cubicBezTo>
                              <a:pt x="10477" y="47625"/>
                              <a:pt x="10477" y="47625"/>
                              <a:pt x="9525" y="48577"/>
                            </a:cubicBezTo>
                            <a:cubicBezTo>
                              <a:pt x="9525" y="48577"/>
                              <a:pt x="9525" y="48577"/>
                              <a:pt x="9525" y="48577"/>
                            </a:cubicBezTo>
                            <a:cubicBezTo>
                              <a:pt x="9525" y="49530"/>
                              <a:pt x="9525" y="49530"/>
                              <a:pt x="9525" y="50482"/>
                            </a:cubicBezTo>
                            <a:lnTo>
                              <a:pt x="9525" y="50482"/>
                            </a:lnTo>
                            <a:cubicBezTo>
                              <a:pt x="9525" y="51435"/>
                              <a:pt x="9525" y="51435"/>
                              <a:pt x="9525" y="52388"/>
                            </a:cubicBezTo>
                            <a:lnTo>
                              <a:pt x="0" y="46673"/>
                            </a:ln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6673"/>
                              <a:pt x="0" y="46673"/>
                            </a:cubicBezTo>
                            <a:cubicBezTo>
                              <a:pt x="0" y="46673"/>
                              <a:pt x="0" y="45720"/>
                              <a:pt x="0" y="45720"/>
                            </a:cubicBezTo>
                            <a:cubicBezTo>
                              <a:pt x="0" y="45720"/>
                              <a:pt x="0" y="45720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cubicBezTo>
                              <a:pt x="0" y="44767"/>
                              <a:pt x="0" y="44767"/>
                              <a:pt x="0" y="44767"/>
                            </a:cubicBezTo>
                            <a:lnTo>
                              <a:pt x="77152" y="0"/>
                            </a:ln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lnTo>
                              <a:pt x="77152" y="0"/>
                            </a:ln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lnTo>
                              <a:pt x="77152" y="0"/>
                            </a:lnTo>
                            <a:lnTo>
                              <a:pt x="77152" y="0"/>
                            </a:lnTo>
                            <a:cubicBezTo>
                              <a:pt x="77152" y="0"/>
                              <a:pt x="77152" y="0"/>
                              <a:pt x="77152" y="0"/>
                            </a:cubicBezTo>
                            <a:cubicBezTo>
                              <a:pt x="77152" y="0"/>
                              <a:pt x="77152" y="0"/>
                              <a:pt x="78105" y="0"/>
                            </a:cubicBezTo>
                            <a:lnTo>
                              <a:pt x="87630" y="5715"/>
                            </a:lnTo>
                            <a:cubicBezTo>
                              <a:pt x="87630" y="5715"/>
                              <a:pt x="86677" y="5715"/>
                              <a:pt x="86677" y="5715"/>
                            </a:cubicBezTo>
                            <a:lnTo>
                              <a:pt x="86677" y="5715"/>
                            </a:lnTo>
                            <a:cubicBezTo>
                              <a:pt x="86677" y="5715"/>
                              <a:pt x="85725" y="5715"/>
                              <a:pt x="85725" y="5715"/>
                            </a:cubicBezTo>
                            <a:cubicBezTo>
                              <a:pt x="85725" y="5715"/>
                              <a:pt x="85725" y="5715"/>
                              <a:pt x="85725" y="5715"/>
                            </a:cubicBezTo>
                            <a:cubicBezTo>
                              <a:pt x="85725" y="5715"/>
                              <a:pt x="84773" y="5715"/>
                              <a:pt x="84773" y="5715"/>
                            </a:cubicBezTo>
                            <a:cubicBezTo>
                              <a:pt x="84773" y="5715"/>
                              <a:pt x="84773" y="5715"/>
                              <a:pt x="84773" y="5715"/>
                            </a:cubicBezTo>
                            <a:cubicBezTo>
                              <a:pt x="84773" y="5715"/>
                              <a:pt x="83820" y="5715"/>
                              <a:pt x="83820" y="6667"/>
                            </a:cubicBezTo>
                            <a:lnTo>
                              <a:pt x="6667" y="51435"/>
                            </a:lnTo>
                            <a:cubicBezTo>
                              <a:pt x="6667" y="51435"/>
                              <a:pt x="5715" y="52388"/>
                              <a:pt x="5715" y="52388"/>
                            </a:cubicBezTo>
                            <a:cubicBezTo>
                              <a:pt x="5715" y="52388"/>
                              <a:pt x="5715" y="52388"/>
                              <a:pt x="5715" y="52388"/>
                            </a:cubicBezTo>
                            <a:cubicBezTo>
                              <a:pt x="13335" y="42863"/>
                              <a:pt x="13335" y="43815"/>
                              <a:pt x="13335" y="43815"/>
                            </a:cubicBezTo>
                            <a:close/>
                          </a:path>
                        </a:pathLst>
                      </a:custGeom>
                      <a:solidFill>
                        <a:srgbClr val="08447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676" name="Freeform: Shape 675">
                        <a:extLst>
                          <a:ext uri="{FF2B5EF4-FFF2-40B4-BE49-F238E27FC236}">
                            <a16:creationId xmlns:a16="http://schemas.microsoft.com/office/drawing/2014/main" id="{2E2D5972-BEF8-E085-FB5E-DBFFA17D5F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0284" y="3776867"/>
                        <a:ext cx="88582" cy="113889"/>
                      </a:xfrm>
                      <a:custGeom>
                        <a:avLst/>
                        <a:gdLst>
                          <a:gd name="connsiteX0" fmla="*/ 5715 w 88582"/>
                          <a:gd name="connsiteY0" fmla="*/ 45515 h 113889"/>
                          <a:gd name="connsiteX1" fmla="*/ 82867 w 88582"/>
                          <a:gd name="connsiteY1" fmla="*/ 747 h 113889"/>
                          <a:gd name="connsiteX2" fmla="*/ 88582 w 88582"/>
                          <a:gd name="connsiteY2" fmla="*/ 4557 h 113889"/>
                          <a:gd name="connsiteX3" fmla="*/ 88582 w 88582"/>
                          <a:gd name="connsiteY3" fmla="*/ 57897 h 113889"/>
                          <a:gd name="connsiteX4" fmla="*/ 82867 w 88582"/>
                          <a:gd name="connsiteY4" fmla="*/ 68375 h 113889"/>
                          <a:gd name="connsiteX5" fmla="*/ 5715 w 88582"/>
                          <a:gd name="connsiteY5" fmla="*/ 113142 h 113889"/>
                          <a:gd name="connsiteX6" fmla="*/ 0 w 88582"/>
                          <a:gd name="connsiteY6" fmla="*/ 109332 h 113889"/>
                          <a:gd name="connsiteX7" fmla="*/ 0 w 88582"/>
                          <a:gd name="connsiteY7" fmla="*/ 55992 h 113889"/>
                          <a:gd name="connsiteX8" fmla="*/ 5715 w 88582"/>
                          <a:gd name="connsiteY8" fmla="*/ 45515 h 1138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88582" h="113889">
                            <a:moveTo>
                              <a:pt x="5715" y="45515"/>
                            </a:moveTo>
                            <a:lnTo>
                              <a:pt x="82867" y="747"/>
                            </a:lnTo>
                            <a:cubicBezTo>
                              <a:pt x="85725" y="-1158"/>
                              <a:pt x="88582" y="747"/>
                              <a:pt x="88582" y="4557"/>
                            </a:cubicBezTo>
                            <a:lnTo>
                              <a:pt x="88582" y="57897"/>
                            </a:lnTo>
                            <a:cubicBezTo>
                              <a:pt x="88582" y="61707"/>
                              <a:pt x="85725" y="66470"/>
                              <a:pt x="82867" y="68375"/>
                            </a:cubicBezTo>
                            <a:lnTo>
                              <a:pt x="5715" y="113142"/>
                            </a:lnTo>
                            <a:cubicBezTo>
                              <a:pt x="2857" y="115047"/>
                              <a:pt x="0" y="113142"/>
                              <a:pt x="0" y="109332"/>
                            </a:cubicBezTo>
                            <a:lnTo>
                              <a:pt x="0" y="55992"/>
                            </a:lnTo>
                            <a:cubicBezTo>
                              <a:pt x="0" y="52182"/>
                              <a:pt x="2857" y="47420"/>
                              <a:pt x="5715" y="45515"/>
                            </a:cubicBezTo>
                            <a:close/>
                          </a:path>
                        </a:pathLst>
                      </a:custGeom>
                      <a:solidFill>
                        <a:srgbClr val="032747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</p:grpSp>
                <p:grpSp>
                  <p:nvGrpSpPr>
                    <p:cNvPr id="670" name="Graphic 3">
                      <a:extLst>
                        <a:ext uri="{FF2B5EF4-FFF2-40B4-BE49-F238E27FC236}">
                          <a16:creationId xmlns:a16="http://schemas.microsoft.com/office/drawing/2014/main" id="{4D64BC01-5AFA-E962-8A0C-F1DD7971BE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14097" y="3838574"/>
                      <a:ext cx="27622" cy="100506"/>
                      <a:chOff x="6114097" y="3838574"/>
                      <a:chExt cx="27622" cy="100506"/>
                    </a:xfrm>
                  </p:grpSpPr>
                  <p:sp>
                    <p:nvSpPr>
                      <p:cNvPr id="671" name="Freeform: Shape 670">
                        <a:extLst>
                          <a:ext uri="{FF2B5EF4-FFF2-40B4-BE49-F238E27FC236}">
                            <a16:creationId xmlns:a16="http://schemas.microsoft.com/office/drawing/2014/main" id="{201B9B8B-096B-E7CA-B8DB-E8025431E9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9337" y="3841432"/>
                        <a:ext cx="12382" cy="96202"/>
                      </a:xfrm>
                      <a:custGeom>
                        <a:avLst/>
                        <a:gdLst>
                          <a:gd name="connsiteX0" fmla="*/ 4763 w 12382"/>
                          <a:gd name="connsiteY0" fmla="*/ 83820 h 96202"/>
                          <a:gd name="connsiteX1" fmla="*/ 4763 w 12382"/>
                          <a:gd name="connsiteY1" fmla="*/ 4763 h 96202"/>
                          <a:gd name="connsiteX2" fmla="*/ 12383 w 12382"/>
                          <a:gd name="connsiteY2" fmla="*/ 0 h 96202"/>
                          <a:gd name="connsiteX3" fmla="*/ 12383 w 12382"/>
                          <a:gd name="connsiteY3" fmla="*/ 79058 h 96202"/>
                          <a:gd name="connsiteX4" fmla="*/ 10477 w 12382"/>
                          <a:gd name="connsiteY4" fmla="*/ 88583 h 96202"/>
                          <a:gd name="connsiteX5" fmla="*/ 7620 w 12382"/>
                          <a:gd name="connsiteY5" fmla="*/ 91440 h 96202"/>
                          <a:gd name="connsiteX6" fmla="*/ 0 w 12382"/>
                          <a:gd name="connsiteY6" fmla="*/ 96202 h 96202"/>
                          <a:gd name="connsiteX7" fmla="*/ 4763 w 12382"/>
                          <a:gd name="connsiteY7" fmla="*/ 83820 h 962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2382" h="96202">
                            <a:moveTo>
                              <a:pt x="4763" y="83820"/>
                            </a:moveTo>
                            <a:lnTo>
                              <a:pt x="4763" y="4763"/>
                            </a:lnTo>
                            <a:lnTo>
                              <a:pt x="12383" y="0"/>
                            </a:lnTo>
                            <a:lnTo>
                              <a:pt x="12383" y="79058"/>
                            </a:lnTo>
                            <a:cubicBezTo>
                              <a:pt x="12383" y="82867"/>
                              <a:pt x="11430" y="85725"/>
                              <a:pt x="10477" y="88583"/>
                            </a:cubicBezTo>
                            <a:cubicBezTo>
                              <a:pt x="9525" y="89535"/>
                              <a:pt x="8573" y="91440"/>
                              <a:pt x="7620" y="91440"/>
                            </a:cubicBezTo>
                            <a:lnTo>
                              <a:pt x="0" y="96202"/>
                            </a:lnTo>
                            <a:cubicBezTo>
                              <a:pt x="1905" y="94297"/>
                              <a:pt x="4763" y="89535"/>
                              <a:pt x="4763" y="83820"/>
                            </a:cubicBezTo>
                            <a:close/>
                          </a:path>
                        </a:pathLst>
                      </a:custGeom>
                      <a:solidFill>
                        <a:srgbClr val="041D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672" name="Freeform: Shape 671">
                        <a:extLst>
                          <a:ext uri="{FF2B5EF4-FFF2-40B4-BE49-F238E27FC236}">
                            <a16:creationId xmlns:a16="http://schemas.microsoft.com/office/drawing/2014/main" id="{E4F09AB0-2C64-6F16-186B-F76B2D7493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9337" y="3838574"/>
                        <a:ext cx="12382" cy="7620"/>
                      </a:xfrm>
                      <a:custGeom>
                        <a:avLst/>
                        <a:gdLst>
                          <a:gd name="connsiteX0" fmla="*/ 4763 w 12382"/>
                          <a:gd name="connsiteY0" fmla="*/ 7620 h 7620"/>
                          <a:gd name="connsiteX1" fmla="*/ 12383 w 12382"/>
                          <a:gd name="connsiteY1" fmla="*/ 2858 h 7620"/>
                          <a:gd name="connsiteX2" fmla="*/ 7620 w 12382"/>
                          <a:gd name="connsiteY2" fmla="*/ 0 h 7620"/>
                          <a:gd name="connsiteX3" fmla="*/ 0 w 12382"/>
                          <a:gd name="connsiteY3" fmla="*/ 4763 h 7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2382" h="7620">
                            <a:moveTo>
                              <a:pt x="4763" y="7620"/>
                            </a:moveTo>
                            <a:lnTo>
                              <a:pt x="12383" y="2858"/>
                            </a:lnTo>
                            <a:lnTo>
                              <a:pt x="7620" y="0"/>
                            </a:lnTo>
                            <a:lnTo>
                              <a:pt x="0" y="4763"/>
                            </a:lnTo>
                            <a:close/>
                          </a:path>
                        </a:pathLst>
                      </a:custGeom>
                      <a:solidFill>
                        <a:srgbClr val="041D33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  <p:sp>
                    <p:nvSpPr>
                      <p:cNvPr id="673" name="Freeform: Shape 672">
                        <a:extLst>
                          <a:ext uri="{FF2B5EF4-FFF2-40B4-BE49-F238E27FC236}">
                            <a16:creationId xmlns:a16="http://schemas.microsoft.com/office/drawing/2014/main" id="{C0A85C32-6682-740B-0401-CF61FC2046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14097" y="3843337"/>
                        <a:ext cx="19050" cy="95744"/>
                      </a:xfrm>
                      <a:custGeom>
                        <a:avLst/>
                        <a:gdLst>
                          <a:gd name="connsiteX0" fmla="*/ 0 w 19050"/>
                          <a:gd name="connsiteY0" fmla="*/ 86678 h 95744"/>
                          <a:gd name="connsiteX1" fmla="*/ 14288 w 19050"/>
                          <a:gd name="connsiteY1" fmla="*/ 79058 h 95744"/>
                          <a:gd name="connsiteX2" fmla="*/ 14288 w 19050"/>
                          <a:gd name="connsiteY2" fmla="*/ 0 h 95744"/>
                          <a:gd name="connsiteX3" fmla="*/ 19050 w 19050"/>
                          <a:gd name="connsiteY3" fmla="*/ 2858 h 95744"/>
                          <a:gd name="connsiteX4" fmla="*/ 19050 w 19050"/>
                          <a:gd name="connsiteY4" fmla="*/ 81915 h 95744"/>
                          <a:gd name="connsiteX5" fmla="*/ 0 w 19050"/>
                          <a:gd name="connsiteY5" fmla="*/ 93345 h 95744"/>
                          <a:gd name="connsiteX6" fmla="*/ 0 w 19050"/>
                          <a:gd name="connsiteY6" fmla="*/ 86678 h 957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9050" h="95744">
                            <a:moveTo>
                              <a:pt x="0" y="86678"/>
                            </a:moveTo>
                            <a:cubicBezTo>
                              <a:pt x="7620" y="91440"/>
                              <a:pt x="14288" y="87630"/>
                              <a:pt x="14288" y="79058"/>
                            </a:cubicBezTo>
                            <a:lnTo>
                              <a:pt x="14288" y="0"/>
                            </a:lnTo>
                            <a:lnTo>
                              <a:pt x="19050" y="2858"/>
                            </a:lnTo>
                            <a:lnTo>
                              <a:pt x="19050" y="81915"/>
                            </a:lnTo>
                            <a:cubicBezTo>
                              <a:pt x="19050" y="94297"/>
                              <a:pt x="10477" y="99060"/>
                              <a:pt x="0" y="93345"/>
                            </a:cubicBezTo>
                            <a:lnTo>
                              <a:pt x="0" y="86678"/>
                            </a:lnTo>
                            <a:close/>
                          </a:path>
                        </a:pathLst>
                      </a:custGeom>
                      <a:solidFill>
                        <a:srgbClr val="08355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652" name="Graphic 3">
                <a:extLst>
                  <a:ext uri="{FF2B5EF4-FFF2-40B4-BE49-F238E27FC236}">
                    <a16:creationId xmlns:a16="http://schemas.microsoft.com/office/drawing/2014/main" id="{8B048F1F-BC77-9D8F-428A-8444FCF2CC11}"/>
                  </a:ext>
                </a:extLst>
              </p:cNvPr>
              <p:cNvGrpSpPr/>
              <p:nvPr/>
            </p:nvGrpSpPr>
            <p:grpSpPr>
              <a:xfrm>
                <a:off x="5952172" y="3464013"/>
                <a:ext cx="79501" cy="68808"/>
                <a:chOff x="5952172" y="3464013"/>
                <a:chExt cx="79501" cy="68808"/>
              </a:xfrm>
            </p:grpSpPr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id="{E0688FAA-659F-294A-FC01-66AB9B060CAE}"/>
                    </a:ext>
                  </a:extLst>
                </p:cNvPr>
                <p:cNvSpPr/>
                <p:nvPr/>
              </p:nvSpPr>
              <p:spPr>
                <a:xfrm>
                  <a:off x="5973126" y="3464013"/>
                  <a:ext cx="58546" cy="53568"/>
                </a:xfrm>
                <a:custGeom>
                  <a:avLst/>
                  <a:gdLst>
                    <a:gd name="connsiteX0" fmla="*/ 13335 w 58546"/>
                    <a:gd name="connsiteY0" fmla="*/ 53569 h 53568"/>
                    <a:gd name="connsiteX1" fmla="*/ 0 w 58546"/>
                    <a:gd name="connsiteY1" fmla="*/ 40234 h 53568"/>
                    <a:gd name="connsiteX2" fmla="*/ 57150 w 58546"/>
                    <a:gd name="connsiteY2" fmla="*/ 5944 h 53568"/>
                    <a:gd name="connsiteX3" fmla="*/ 13335 w 58546"/>
                    <a:gd name="connsiteY3" fmla="*/ 53569 h 53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546" h="53568">
                      <a:moveTo>
                        <a:pt x="13335" y="53569"/>
                      </a:moveTo>
                      <a:cubicBezTo>
                        <a:pt x="9525" y="47854"/>
                        <a:pt x="3810" y="43091"/>
                        <a:pt x="0" y="40234"/>
                      </a:cubicBezTo>
                      <a:cubicBezTo>
                        <a:pt x="12383" y="24994"/>
                        <a:pt x="42863" y="-15011"/>
                        <a:pt x="57150" y="5944"/>
                      </a:cubicBezTo>
                      <a:cubicBezTo>
                        <a:pt x="66675" y="22136"/>
                        <a:pt x="24765" y="45949"/>
                        <a:pt x="13335" y="53569"/>
                      </a:cubicBezTo>
                      <a:close/>
                    </a:path>
                  </a:pathLst>
                </a:custGeom>
                <a:solidFill>
                  <a:srgbClr val="9FA3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id="{63F99028-8634-5032-A5FC-7E4A91FD68BE}"/>
                    </a:ext>
                  </a:extLst>
                </p:cNvPr>
                <p:cNvSpPr/>
                <p:nvPr/>
              </p:nvSpPr>
              <p:spPr>
                <a:xfrm>
                  <a:off x="5952172" y="3500594"/>
                  <a:ext cx="36089" cy="32227"/>
                </a:xfrm>
                <a:custGeom>
                  <a:avLst/>
                  <a:gdLst>
                    <a:gd name="connsiteX0" fmla="*/ 31432 w 36089"/>
                    <a:gd name="connsiteY0" fmla="*/ 4605 h 32227"/>
                    <a:gd name="connsiteX1" fmla="*/ 34290 w 36089"/>
                    <a:gd name="connsiteY1" fmla="*/ 17940 h 32227"/>
                    <a:gd name="connsiteX2" fmla="*/ 5715 w 36089"/>
                    <a:gd name="connsiteY2" fmla="*/ 32227 h 32227"/>
                    <a:gd name="connsiteX3" fmla="*/ 0 w 36089"/>
                    <a:gd name="connsiteY3" fmla="*/ 25560 h 32227"/>
                    <a:gd name="connsiteX4" fmla="*/ 31432 w 36089"/>
                    <a:gd name="connsiteY4" fmla="*/ 4605 h 32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89" h="32227">
                      <a:moveTo>
                        <a:pt x="31432" y="4605"/>
                      </a:moveTo>
                      <a:cubicBezTo>
                        <a:pt x="35242" y="8415"/>
                        <a:pt x="38100" y="14130"/>
                        <a:pt x="34290" y="17940"/>
                      </a:cubicBezTo>
                      <a:cubicBezTo>
                        <a:pt x="28575" y="25560"/>
                        <a:pt x="14288" y="29370"/>
                        <a:pt x="5715" y="32227"/>
                      </a:cubicBezTo>
                      <a:lnTo>
                        <a:pt x="0" y="25560"/>
                      </a:lnTo>
                      <a:cubicBezTo>
                        <a:pt x="4763" y="16035"/>
                        <a:pt x="16192" y="-10635"/>
                        <a:pt x="31432" y="4605"/>
                      </a:cubicBezTo>
                      <a:close/>
                    </a:path>
                  </a:pathLst>
                </a:custGeom>
                <a:solidFill>
                  <a:srgbClr val="F0C1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653" name="Graphic 3">
                <a:extLst>
                  <a:ext uri="{FF2B5EF4-FFF2-40B4-BE49-F238E27FC236}">
                    <a16:creationId xmlns:a16="http://schemas.microsoft.com/office/drawing/2014/main" id="{C9CB8354-3E89-7208-F568-C3DD89750DD8}"/>
                  </a:ext>
                </a:extLst>
              </p:cNvPr>
              <p:cNvGrpSpPr/>
              <p:nvPr/>
            </p:nvGrpSpPr>
            <p:grpSpPr>
              <a:xfrm>
                <a:off x="5858658" y="3413016"/>
                <a:ext cx="130595" cy="135045"/>
                <a:chOff x="5858658" y="3413016"/>
                <a:chExt cx="130595" cy="135045"/>
              </a:xfrm>
            </p:grpSpPr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id="{DC0CE9DD-4024-BF9F-AB20-FA93290EAF55}"/>
                    </a:ext>
                  </a:extLst>
                </p:cNvPr>
                <p:cNvSpPr/>
                <p:nvPr/>
              </p:nvSpPr>
              <p:spPr>
                <a:xfrm>
                  <a:off x="5928359" y="3515676"/>
                  <a:ext cx="60894" cy="32385"/>
                </a:xfrm>
                <a:custGeom>
                  <a:avLst/>
                  <a:gdLst>
                    <a:gd name="connsiteX0" fmla="*/ 11430 w 60894"/>
                    <a:gd name="connsiteY0" fmla="*/ 3810 h 32385"/>
                    <a:gd name="connsiteX1" fmla="*/ 20002 w 60894"/>
                    <a:gd name="connsiteY1" fmla="*/ 3810 h 32385"/>
                    <a:gd name="connsiteX2" fmla="*/ 32385 w 60894"/>
                    <a:gd name="connsiteY2" fmla="*/ 0 h 32385"/>
                    <a:gd name="connsiteX3" fmla="*/ 48577 w 60894"/>
                    <a:gd name="connsiteY3" fmla="*/ 1905 h 32385"/>
                    <a:gd name="connsiteX4" fmla="*/ 54292 w 60894"/>
                    <a:gd name="connsiteY4" fmla="*/ 6668 h 32385"/>
                    <a:gd name="connsiteX5" fmla="*/ 43815 w 60894"/>
                    <a:gd name="connsiteY5" fmla="*/ 8573 h 32385"/>
                    <a:gd name="connsiteX6" fmla="*/ 60007 w 60894"/>
                    <a:gd name="connsiteY6" fmla="*/ 22860 h 32385"/>
                    <a:gd name="connsiteX7" fmla="*/ 51435 w 60894"/>
                    <a:gd name="connsiteY7" fmla="*/ 32385 h 32385"/>
                    <a:gd name="connsiteX8" fmla="*/ 24765 w 60894"/>
                    <a:gd name="connsiteY8" fmla="*/ 24765 h 32385"/>
                    <a:gd name="connsiteX9" fmla="*/ 0 w 60894"/>
                    <a:gd name="connsiteY9" fmla="*/ 18098 h 32385"/>
                    <a:gd name="connsiteX10" fmla="*/ 11430 w 60894"/>
                    <a:gd name="connsiteY10" fmla="*/ 3810 h 32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0894" h="32385">
                      <a:moveTo>
                        <a:pt x="11430" y="3810"/>
                      </a:moveTo>
                      <a:cubicBezTo>
                        <a:pt x="13335" y="4763"/>
                        <a:pt x="15240" y="4763"/>
                        <a:pt x="20002" y="3810"/>
                      </a:cubicBezTo>
                      <a:cubicBezTo>
                        <a:pt x="24765" y="2858"/>
                        <a:pt x="30480" y="0"/>
                        <a:pt x="32385" y="0"/>
                      </a:cubicBezTo>
                      <a:lnTo>
                        <a:pt x="48577" y="1905"/>
                      </a:lnTo>
                      <a:cubicBezTo>
                        <a:pt x="53340" y="2858"/>
                        <a:pt x="55245" y="5715"/>
                        <a:pt x="54292" y="6668"/>
                      </a:cubicBezTo>
                      <a:cubicBezTo>
                        <a:pt x="53340" y="8573"/>
                        <a:pt x="48577" y="8573"/>
                        <a:pt x="43815" y="8573"/>
                      </a:cubicBezTo>
                      <a:cubicBezTo>
                        <a:pt x="52388" y="14288"/>
                        <a:pt x="55245" y="16193"/>
                        <a:pt x="60007" y="22860"/>
                      </a:cubicBezTo>
                      <a:cubicBezTo>
                        <a:pt x="63817" y="28575"/>
                        <a:pt x="54292" y="32385"/>
                        <a:pt x="51435" y="32385"/>
                      </a:cubicBezTo>
                      <a:cubicBezTo>
                        <a:pt x="40957" y="32385"/>
                        <a:pt x="34290" y="24765"/>
                        <a:pt x="24765" y="24765"/>
                      </a:cubicBezTo>
                      <a:cubicBezTo>
                        <a:pt x="14288" y="24765"/>
                        <a:pt x="10477" y="21908"/>
                        <a:pt x="0" y="18098"/>
                      </a:cubicBezTo>
                      <a:lnTo>
                        <a:pt x="11430" y="3810"/>
                      </a:lnTo>
                      <a:close/>
                    </a:path>
                  </a:pathLst>
                </a:custGeom>
                <a:solidFill>
                  <a:srgbClr val="FFDBA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id="{7ADDADAA-BE8E-71ED-49AD-D0C009D5E0D4}"/>
                    </a:ext>
                  </a:extLst>
                </p:cNvPr>
                <p:cNvSpPr/>
                <p:nvPr/>
              </p:nvSpPr>
              <p:spPr>
                <a:xfrm>
                  <a:off x="5858826" y="3413016"/>
                  <a:ext cx="60660" cy="106470"/>
                </a:xfrm>
                <a:custGeom>
                  <a:avLst/>
                  <a:gdLst>
                    <a:gd name="connsiteX0" fmla="*/ 60008 w 60660"/>
                    <a:gd name="connsiteY0" fmla="*/ 23603 h 106470"/>
                    <a:gd name="connsiteX1" fmla="*/ 20955 w 60660"/>
                    <a:gd name="connsiteY1" fmla="*/ 106471 h 106470"/>
                    <a:gd name="connsiteX2" fmla="*/ 1905 w 60660"/>
                    <a:gd name="connsiteY2" fmla="*/ 103613 h 106470"/>
                    <a:gd name="connsiteX3" fmla="*/ 0 w 60660"/>
                    <a:gd name="connsiteY3" fmla="*/ 96946 h 106470"/>
                    <a:gd name="connsiteX4" fmla="*/ 29528 w 60660"/>
                    <a:gd name="connsiteY4" fmla="*/ 12173 h 106470"/>
                    <a:gd name="connsiteX5" fmla="*/ 49530 w 60660"/>
                    <a:gd name="connsiteY5" fmla="*/ 743 h 106470"/>
                    <a:gd name="connsiteX6" fmla="*/ 60008 w 60660"/>
                    <a:gd name="connsiteY6" fmla="*/ 23603 h 106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660" h="106470">
                      <a:moveTo>
                        <a:pt x="60008" y="23603"/>
                      </a:moveTo>
                      <a:cubicBezTo>
                        <a:pt x="56198" y="48368"/>
                        <a:pt x="32385" y="86468"/>
                        <a:pt x="20955" y="106471"/>
                      </a:cubicBezTo>
                      <a:lnTo>
                        <a:pt x="1905" y="103613"/>
                      </a:lnTo>
                      <a:cubicBezTo>
                        <a:pt x="1905" y="102661"/>
                        <a:pt x="0" y="98851"/>
                        <a:pt x="0" y="96946"/>
                      </a:cubicBezTo>
                      <a:cubicBezTo>
                        <a:pt x="7620" y="71228"/>
                        <a:pt x="18098" y="33128"/>
                        <a:pt x="29528" y="12173"/>
                      </a:cubicBezTo>
                      <a:cubicBezTo>
                        <a:pt x="34290" y="3601"/>
                        <a:pt x="42863" y="-2114"/>
                        <a:pt x="49530" y="743"/>
                      </a:cubicBezTo>
                      <a:cubicBezTo>
                        <a:pt x="60008" y="4553"/>
                        <a:pt x="61913" y="14078"/>
                        <a:pt x="60008" y="23603"/>
                      </a:cubicBezTo>
                      <a:close/>
                    </a:path>
                  </a:pathLst>
                </a:custGeom>
                <a:solidFill>
                  <a:srgbClr val="CED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id="{0E948F02-6066-B12F-A7A0-302498F4AE7A}"/>
                    </a:ext>
                  </a:extLst>
                </p:cNvPr>
                <p:cNvSpPr/>
                <p:nvPr/>
              </p:nvSpPr>
              <p:spPr>
                <a:xfrm>
                  <a:off x="5858658" y="3496380"/>
                  <a:ext cx="90137" cy="43108"/>
                </a:xfrm>
                <a:custGeom>
                  <a:avLst/>
                  <a:gdLst>
                    <a:gd name="connsiteX0" fmla="*/ 18266 w 90137"/>
                    <a:gd name="connsiteY0" fmla="*/ 246 h 43108"/>
                    <a:gd name="connsiteX1" fmla="*/ 89704 w 90137"/>
                    <a:gd name="connsiteY1" fmla="*/ 21202 h 43108"/>
                    <a:gd name="connsiteX2" fmla="*/ 83036 w 90137"/>
                    <a:gd name="connsiteY2" fmla="*/ 43109 h 43108"/>
                    <a:gd name="connsiteX3" fmla="*/ 14456 w 90137"/>
                    <a:gd name="connsiteY3" fmla="*/ 29774 h 43108"/>
                    <a:gd name="connsiteX4" fmla="*/ 169 w 90137"/>
                    <a:gd name="connsiteY4" fmla="*/ 15486 h 43108"/>
                    <a:gd name="connsiteX5" fmla="*/ 18266 w 90137"/>
                    <a:gd name="connsiteY5" fmla="*/ 246 h 43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137" h="43108">
                      <a:moveTo>
                        <a:pt x="18266" y="246"/>
                      </a:moveTo>
                      <a:cubicBezTo>
                        <a:pt x="40174" y="4056"/>
                        <a:pt x="66844" y="15486"/>
                        <a:pt x="89704" y="21202"/>
                      </a:cubicBezTo>
                      <a:cubicBezTo>
                        <a:pt x="91609" y="25011"/>
                        <a:pt x="86846" y="40252"/>
                        <a:pt x="83036" y="43109"/>
                      </a:cubicBezTo>
                      <a:cubicBezTo>
                        <a:pt x="60176" y="38346"/>
                        <a:pt x="37316" y="35489"/>
                        <a:pt x="14456" y="29774"/>
                      </a:cubicBezTo>
                      <a:cubicBezTo>
                        <a:pt x="2074" y="26916"/>
                        <a:pt x="-784" y="21202"/>
                        <a:pt x="169" y="15486"/>
                      </a:cubicBezTo>
                      <a:cubicBezTo>
                        <a:pt x="169" y="7866"/>
                        <a:pt x="6836" y="-1659"/>
                        <a:pt x="18266" y="246"/>
                      </a:cubicBezTo>
                      <a:close/>
                    </a:path>
                  </a:pathLst>
                </a:custGeom>
                <a:solidFill>
                  <a:srgbClr val="CED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</p:grpSp>
      <p:sp>
        <p:nvSpPr>
          <p:cNvPr id="969" name="Rectangle: Single Corner Rounded 968">
            <a:extLst>
              <a:ext uri="{FF2B5EF4-FFF2-40B4-BE49-F238E27FC236}">
                <a16:creationId xmlns:a16="http://schemas.microsoft.com/office/drawing/2014/main" id="{1E367E37-C275-76CB-3B03-A6A32A1180BB}"/>
              </a:ext>
            </a:extLst>
          </p:cNvPr>
          <p:cNvSpPr/>
          <p:nvPr/>
        </p:nvSpPr>
        <p:spPr>
          <a:xfrm>
            <a:off x="1296743" y="3173490"/>
            <a:ext cx="2365745" cy="3688766"/>
          </a:xfrm>
          <a:prstGeom prst="round1Rect">
            <a:avLst/>
          </a:prstGeom>
          <a:gradFill>
            <a:gsLst>
              <a:gs pos="15000">
                <a:srgbClr val="00C8A7"/>
              </a:gs>
              <a:gs pos="100000">
                <a:srgbClr val="00C8A7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970" name="Rectangle: Single Corner Rounded 969">
            <a:extLst>
              <a:ext uri="{FF2B5EF4-FFF2-40B4-BE49-F238E27FC236}">
                <a16:creationId xmlns:a16="http://schemas.microsoft.com/office/drawing/2014/main" id="{0FCB9F4F-6BAE-BE56-5C43-D66659682E57}"/>
              </a:ext>
            </a:extLst>
          </p:cNvPr>
          <p:cNvSpPr/>
          <p:nvPr/>
        </p:nvSpPr>
        <p:spPr>
          <a:xfrm>
            <a:off x="8375177" y="2436003"/>
            <a:ext cx="2365745" cy="4428086"/>
          </a:xfrm>
          <a:prstGeom prst="round1Rect">
            <a:avLst/>
          </a:prstGeom>
          <a:gradFill>
            <a:gsLst>
              <a:gs pos="15000">
                <a:srgbClr val="5944D4"/>
              </a:gs>
              <a:gs pos="100000">
                <a:srgbClr val="5944D4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grpSp>
        <p:nvGrpSpPr>
          <p:cNvPr id="971" name="Group 970">
            <a:extLst>
              <a:ext uri="{FF2B5EF4-FFF2-40B4-BE49-F238E27FC236}">
                <a16:creationId xmlns:a16="http://schemas.microsoft.com/office/drawing/2014/main" id="{4030396F-B8D0-E47B-46E3-5FE0DF2707BB}"/>
              </a:ext>
            </a:extLst>
          </p:cNvPr>
          <p:cNvGrpSpPr/>
          <p:nvPr/>
        </p:nvGrpSpPr>
        <p:grpSpPr>
          <a:xfrm>
            <a:off x="1533826" y="3440185"/>
            <a:ext cx="1851172" cy="883931"/>
            <a:chOff x="5590955" y="5353444"/>
            <a:chExt cx="1295158" cy="883931"/>
          </a:xfrm>
        </p:grpSpPr>
        <p:sp>
          <p:nvSpPr>
            <p:cNvPr id="972" name="TextBox 971">
              <a:extLst>
                <a:ext uri="{FF2B5EF4-FFF2-40B4-BE49-F238E27FC236}">
                  <a16:creationId xmlns:a16="http://schemas.microsoft.com/office/drawing/2014/main" id="{51B0145A-B828-52E5-BDBC-E06C635FE552}"/>
                </a:ext>
              </a:extLst>
            </p:cNvPr>
            <p:cNvSpPr txBox="1"/>
            <p:nvPr/>
          </p:nvSpPr>
          <p:spPr>
            <a:xfrm>
              <a:off x="5590955" y="5353444"/>
              <a:ext cx="12951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200" b="1">
                  <a:gradFill>
                    <a:gsLst>
                      <a:gs pos="100000">
                        <a:schemeClr val="accent3"/>
                      </a:gs>
                      <a:gs pos="60000">
                        <a:schemeClr val="accent2"/>
                      </a:gs>
                      <a:gs pos="5000">
                        <a:schemeClr val="accent1"/>
                      </a:gs>
                    </a:gsLst>
                    <a:path path="circle">
                      <a:fillToRect r="100000" b="100000"/>
                    </a:path>
                  </a:gradFill>
                  <a:latin typeface="+mj-lt"/>
                  <a:cs typeface="Sora ExtraBold" pitchFamily="2" charset="0"/>
                </a:defRPr>
              </a:lvl1pPr>
            </a:lstStyle>
            <a:p>
              <a:pPr algn="ctr"/>
              <a:r>
                <a:rPr lang="en-US" sz="1600" dirty="0" err="1">
                  <a:solidFill>
                    <a:prstClr val="white"/>
                  </a:solidFill>
                  <a:latin typeface="Sora"/>
                </a:rPr>
                <a:t>Exemplo</a:t>
              </a:r>
              <a:r>
                <a:rPr lang="en-US" sz="1600" dirty="0">
                  <a:solidFill>
                    <a:prstClr val="white"/>
                  </a:solidFill>
                  <a:latin typeface="Sora"/>
                </a:rPr>
                <a:t> </a:t>
              </a:r>
              <a:r>
                <a:rPr lang="en-US" sz="1600" dirty="0" err="1">
                  <a:solidFill>
                    <a:prstClr val="white"/>
                  </a:solidFill>
                  <a:latin typeface="Sora"/>
                </a:rPr>
                <a:t>Cotidiano</a:t>
              </a:r>
              <a:endParaRPr lang="en-US" sz="1600" dirty="0">
                <a:solidFill>
                  <a:prstClr val="white"/>
                </a:solidFill>
                <a:latin typeface="Sora"/>
              </a:endParaRPr>
            </a:p>
          </p:txBody>
        </p:sp>
        <p:sp>
          <p:nvSpPr>
            <p:cNvPr id="973" name="TextBox 972">
              <a:extLst>
                <a:ext uri="{FF2B5EF4-FFF2-40B4-BE49-F238E27FC236}">
                  <a16:creationId xmlns:a16="http://schemas.microsoft.com/office/drawing/2014/main" id="{77991207-0DAC-FC62-EC3D-26736FEF6663}"/>
                </a:ext>
              </a:extLst>
            </p:cNvPr>
            <p:cNvSpPr txBox="1"/>
            <p:nvPr/>
          </p:nvSpPr>
          <p:spPr>
            <a:xfrm>
              <a:off x="5590956" y="5929598"/>
              <a:ext cx="12951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prstClr val="white"/>
                  </a:solidFill>
                  <a:latin typeface="Sora"/>
                  <a:cs typeface="Sora ExtraBold" pitchFamily="2" charset="0"/>
                </a:rPr>
                <a:t>Incertezas</a:t>
              </a:r>
              <a:r>
                <a:rPr lang="en-US" sz="1400" b="1" dirty="0">
                  <a:solidFill>
                    <a:prstClr val="white"/>
                  </a:solidFill>
                  <a:latin typeface="Sora"/>
                  <a:cs typeface="Sora ExtraBold" pitchFamily="2" charset="0"/>
                </a:rPr>
                <a:t>:</a:t>
              </a:r>
            </a:p>
          </p:txBody>
        </p:sp>
      </p:grpSp>
      <p:sp>
        <p:nvSpPr>
          <p:cNvPr id="974" name="Rectangle 973">
            <a:extLst>
              <a:ext uri="{FF2B5EF4-FFF2-40B4-BE49-F238E27FC236}">
                <a16:creationId xmlns:a16="http://schemas.microsoft.com/office/drawing/2014/main" id="{6C803278-42EA-8CFA-6874-C1409B5657B7}"/>
              </a:ext>
            </a:extLst>
          </p:cNvPr>
          <p:cNvSpPr/>
          <p:nvPr/>
        </p:nvSpPr>
        <p:spPr>
          <a:xfrm>
            <a:off x="8531361" y="3366897"/>
            <a:ext cx="2072426" cy="2912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400" dirty="0">
                <a:solidFill>
                  <a:prstClr val="white"/>
                </a:solidFill>
                <a:latin typeface="Segoe UI"/>
              </a:rPr>
              <a:t>A metodologia utilizada na elaboração do Plano de Gestão de Riscos da ALRN, seguiu as diretrizes do TCU  que definiu a metodologia baseada no COSO-II Committee of Sponsoring Organizations of the Treadway Commission.</a:t>
            </a:r>
          </a:p>
        </p:txBody>
      </p:sp>
      <p:sp>
        <p:nvSpPr>
          <p:cNvPr id="975" name="Rectangle 974">
            <a:extLst>
              <a:ext uri="{FF2B5EF4-FFF2-40B4-BE49-F238E27FC236}">
                <a16:creationId xmlns:a16="http://schemas.microsoft.com/office/drawing/2014/main" id="{395B337B-7DDE-233E-1625-4084B036A748}"/>
              </a:ext>
            </a:extLst>
          </p:cNvPr>
          <p:cNvSpPr/>
          <p:nvPr/>
        </p:nvSpPr>
        <p:spPr>
          <a:xfrm>
            <a:off x="1443402" y="4399659"/>
            <a:ext cx="2072426" cy="213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1-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Vai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acordar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no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horário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prstClr val="white"/>
              </a:solidFill>
              <a:latin typeface="Segoe UI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2- O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ônibus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vai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passar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no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horário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?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prstClr val="white"/>
              </a:solidFill>
              <a:latin typeface="Segoe UI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prstClr val="white"/>
                </a:solidFill>
                <a:latin typeface="Segoe UI"/>
              </a:rPr>
              <a:t>3- A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viagem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vai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durar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realmente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 25 </a:t>
            </a:r>
            <a:r>
              <a:rPr lang="en-US" sz="1400" dirty="0" err="1">
                <a:solidFill>
                  <a:prstClr val="white"/>
                </a:solidFill>
                <a:latin typeface="Segoe UI"/>
              </a:rPr>
              <a:t>minutos</a:t>
            </a:r>
            <a:r>
              <a:rPr lang="en-US" sz="1400" dirty="0">
                <a:solidFill>
                  <a:prstClr val="white"/>
                </a:solidFill>
                <a:latin typeface="Segoe UI"/>
              </a:rPr>
              <a:t>?</a:t>
            </a:r>
          </a:p>
        </p:txBody>
      </p: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E2260B6A-9A39-58F1-D7DE-838ADFEE4637}"/>
              </a:ext>
            </a:extLst>
          </p:cNvPr>
          <p:cNvGrpSpPr/>
          <p:nvPr/>
        </p:nvGrpSpPr>
        <p:grpSpPr>
          <a:xfrm>
            <a:off x="8330273" y="1624231"/>
            <a:ext cx="2292563" cy="1583403"/>
            <a:chOff x="9081211" y="1795681"/>
            <a:chExt cx="2292563" cy="1583403"/>
          </a:xfrm>
        </p:grpSpPr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A7355BE7-3256-EA7D-B41B-412903E374A8}"/>
                </a:ext>
              </a:extLst>
            </p:cNvPr>
            <p:cNvGrpSpPr/>
            <p:nvPr/>
          </p:nvGrpSpPr>
          <p:grpSpPr>
            <a:xfrm>
              <a:off x="9081211" y="1795681"/>
              <a:ext cx="2292563" cy="1583403"/>
              <a:chOff x="5605462" y="3090971"/>
              <a:chExt cx="977298" cy="674990"/>
            </a:xfrm>
          </p:grpSpPr>
          <p:sp>
            <p:nvSpPr>
              <p:cNvPr id="1034" name="Freeform: Shape 1033">
                <a:extLst>
                  <a:ext uri="{FF2B5EF4-FFF2-40B4-BE49-F238E27FC236}">
                    <a16:creationId xmlns:a16="http://schemas.microsoft.com/office/drawing/2014/main" id="{890A70BB-8D67-B96A-63B2-23A23FB87753}"/>
                  </a:ext>
                </a:extLst>
              </p:cNvPr>
              <p:cNvSpPr/>
              <p:nvPr/>
            </p:nvSpPr>
            <p:spPr>
              <a:xfrm>
                <a:off x="6009322" y="3120389"/>
                <a:ext cx="47625" cy="106680"/>
              </a:xfrm>
              <a:custGeom>
                <a:avLst/>
                <a:gdLst>
                  <a:gd name="connsiteX0" fmla="*/ 19050 w 47625"/>
                  <a:gd name="connsiteY0" fmla="*/ 71438 h 106680"/>
                  <a:gd name="connsiteX1" fmla="*/ 29527 w 47625"/>
                  <a:gd name="connsiteY1" fmla="*/ 52388 h 106680"/>
                  <a:gd name="connsiteX2" fmla="*/ 29527 w 47625"/>
                  <a:gd name="connsiteY2" fmla="*/ 0 h 106680"/>
                  <a:gd name="connsiteX3" fmla="*/ 47625 w 47625"/>
                  <a:gd name="connsiteY3" fmla="*/ 953 h 106680"/>
                  <a:gd name="connsiteX4" fmla="*/ 47625 w 47625"/>
                  <a:gd name="connsiteY4" fmla="*/ 50482 h 106680"/>
                  <a:gd name="connsiteX5" fmla="*/ 27622 w 47625"/>
                  <a:gd name="connsiteY5" fmla="*/ 88583 h 106680"/>
                  <a:gd name="connsiteX6" fmla="*/ 0 w 47625"/>
                  <a:gd name="connsiteY6" fmla="*/ 106680 h 106680"/>
                  <a:gd name="connsiteX7" fmla="*/ 0 w 47625"/>
                  <a:gd name="connsiteY7" fmla="*/ 84773 h 106680"/>
                  <a:gd name="connsiteX8" fmla="*/ 19050 w 47625"/>
                  <a:gd name="connsiteY8" fmla="*/ 71438 h 106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106680">
                    <a:moveTo>
                      <a:pt x="19050" y="71438"/>
                    </a:moveTo>
                    <a:cubicBezTo>
                      <a:pt x="25717" y="66675"/>
                      <a:pt x="29527" y="60007"/>
                      <a:pt x="29527" y="52388"/>
                    </a:cubicBezTo>
                    <a:lnTo>
                      <a:pt x="29527" y="0"/>
                    </a:lnTo>
                    <a:cubicBezTo>
                      <a:pt x="36195" y="0"/>
                      <a:pt x="42863" y="0"/>
                      <a:pt x="47625" y="953"/>
                    </a:cubicBezTo>
                    <a:lnTo>
                      <a:pt x="47625" y="50482"/>
                    </a:lnTo>
                    <a:cubicBezTo>
                      <a:pt x="47625" y="65723"/>
                      <a:pt x="40005" y="80010"/>
                      <a:pt x="27622" y="88583"/>
                    </a:cubicBezTo>
                    <a:lnTo>
                      <a:pt x="0" y="106680"/>
                    </a:lnTo>
                    <a:lnTo>
                      <a:pt x="0" y="84773"/>
                    </a:lnTo>
                    <a:lnTo>
                      <a:pt x="19050" y="71438"/>
                    </a:lnTo>
                    <a:close/>
                  </a:path>
                </a:pathLst>
              </a:custGeom>
              <a:solidFill>
                <a:srgbClr val="6423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1035" name="Graphic 2">
                <a:extLst>
                  <a:ext uri="{FF2B5EF4-FFF2-40B4-BE49-F238E27FC236}">
                    <a16:creationId xmlns:a16="http://schemas.microsoft.com/office/drawing/2014/main" id="{AC62C5C9-B714-0513-6561-290635A99C19}"/>
                  </a:ext>
                </a:extLst>
              </p:cNvPr>
              <p:cNvGrpSpPr/>
              <p:nvPr/>
            </p:nvGrpSpPr>
            <p:grpSpPr>
              <a:xfrm>
                <a:off x="5605462" y="3116579"/>
                <a:ext cx="969645" cy="649382"/>
                <a:chOff x="5605462" y="3116579"/>
                <a:chExt cx="969645" cy="649382"/>
              </a:xfrm>
            </p:grpSpPr>
            <p:sp>
              <p:nvSpPr>
                <p:cNvPr id="1045" name="Freeform: Shape 1044">
                  <a:extLst>
                    <a:ext uri="{FF2B5EF4-FFF2-40B4-BE49-F238E27FC236}">
                      <a16:creationId xmlns:a16="http://schemas.microsoft.com/office/drawing/2014/main" id="{6BD57A8B-238F-1FF0-ABE9-AA5713417E42}"/>
                    </a:ext>
                  </a:extLst>
                </p:cNvPr>
                <p:cNvSpPr/>
                <p:nvPr/>
              </p:nvSpPr>
              <p:spPr>
                <a:xfrm>
                  <a:off x="6009322" y="3116579"/>
                  <a:ext cx="565785" cy="394334"/>
                </a:xfrm>
                <a:custGeom>
                  <a:avLst/>
                  <a:gdLst>
                    <a:gd name="connsiteX0" fmla="*/ 565785 w 565785"/>
                    <a:gd name="connsiteY0" fmla="*/ 305753 h 394334"/>
                    <a:gd name="connsiteX1" fmla="*/ 39052 w 565785"/>
                    <a:gd name="connsiteY1" fmla="*/ 0 h 394334"/>
                    <a:gd name="connsiteX2" fmla="*/ 0 w 565785"/>
                    <a:gd name="connsiteY2" fmla="*/ 88583 h 394334"/>
                    <a:gd name="connsiteX3" fmla="*/ 526732 w 565785"/>
                    <a:gd name="connsiteY3" fmla="*/ 394335 h 394334"/>
                    <a:gd name="connsiteX4" fmla="*/ 553403 w 565785"/>
                    <a:gd name="connsiteY4" fmla="*/ 387668 h 394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5785" h="394334">
                      <a:moveTo>
                        <a:pt x="565785" y="305753"/>
                      </a:moveTo>
                      <a:lnTo>
                        <a:pt x="39052" y="0"/>
                      </a:lnTo>
                      <a:lnTo>
                        <a:pt x="0" y="88583"/>
                      </a:lnTo>
                      <a:lnTo>
                        <a:pt x="526732" y="394335"/>
                      </a:lnTo>
                      <a:lnTo>
                        <a:pt x="553403" y="387668"/>
                      </a:lnTo>
                      <a:close/>
                    </a:path>
                  </a:pathLst>
                </a:custGeom>
                <a:solidFill>
                  <a:srgbClr val="5944D4">
                    <a:lumMod val="7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46" name="Freeform: Shape 1045">
                  <a:extLst>
                    <a:ext uri="{FF2B5EF4-FFF2-40B4-BE49-F238E27FC236}">
                      <a16:creationId xmlns:a16="http://schemas.microsoft.com/office/drawing/2014/main" id="{C22C689F-C2B9-FB45-936B-D3B7105CADED}"/>
                    </a:ext>
                  </a:extLst>
                </p:cNvPr>
                <p:cNvSpPr/>
                <p:nvPr/>
              </p:nvSpPr>
              <p:spPr>
                <a:xfrm>
                  <a:off x="5605700" y="3205162"/>
                  <a:ext cx="930354" cy="539115"/>
                </a:xfrm>
                <a:custGeom>
                  <a:avLst/>
                  <a:gdLst>
                    <a:gd name="connsiteX0" fmla="*/ 930354 w 930354"/>
                    <a:gd name="connsiteY0" fmla="*/ 305753 h 539115"/>
                    <a:gd name="connsiteX1" fmla="*/ 403622 w 930354"/>
                    <a:gd name="connsiteY1" fmla="*/ 0 h 539115"/>
                    <a:gd name="connsiteX2" fmla="*/ 9287 w 930354"/>
                    <a:gd name="connsiteY2" fmla="*/ 227648 h 539115"/>
                    <a:gd name="connsiteX3" fmla="*/ 9287 w 930354"/>
                    <a:gd name="connsiteY3" fmla="*/ 254318 h 539115"/>
                    <a:gd name="connsiteX4" fmla="*/ 490299 w 930354"/>
                    <a:gd name="connsiteY4" fmla="*/ 533400 h 539115"/>
                    <a:gd name="connsiteX5" fmla="*/ 536019 w 930354"/>
                    <a:gd name="connsiteY5" fmla="*/ 533400 h 539115"/>
                    <a:gd name="connsiteX6" fmla="*/ 930354 w 930354"/>
                    <a:gd name="connsiteY6" fmla="*/ 305753 h 53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0354" h="539115">
                      <a:moveTo>
                        <a:pt x="930354" y="305753"/>
                      </a:moveTo>
                      <a:lnTo>
                        <a:pt x="403622" y="0"/>
                      </a:lnTo>
                      <a:lnTo>
                        <a:pt x="9287" y="227648"/>
                      </a:lnTo>
                      <a:cubicBezTo>
                        <a:pt x="-3096" y="235268"/>
                        <a:pt x="-3096" y="246698"/>
                        <a:pt x="9287" y="254318"/>
                      </a:cubicBezTo>
                      <a:lnTo>
                        <a:pt x="490299" y="533400"/>
                      </a:lnTo>
                      <a:cubicBezTo>
                        <a:pt x="502682" y="541020"/>
                        <a:pt x="523637" y="541020"/>
                        <a:pt x="536019" y="533400"/>
                      </a:cubicBezTo>
                      <a:lnTo>
                        <a:pt x="930354" y="305753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rgbClr val="5944D4"/>
                    </a:gs>
                    <a:gs pos="100000">
                      <a:srgbClr val="5944D4">
                        <a:lumMod val="75000"/>
                      </a:srgbClr>
                    </a:gs>
                  </a:gsLst>
                  <a:path path="circle">
                    <a:fillToRect r="100000" b="100000"/>
                  </a:path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47" name="Freeform: Shape 1046">
                  <a:extLst>
                    <a:ext uri="{FF2B5EF4-FFF2-40B4-BE49-F238E27FC236}">
                      <a16:creationId xmlns:a16="http://schemas.microsoft.com/office/drawing/2014/main" id="{B68E60A2-4E80-26EC-BCB8-90138C7541F4}"/>
                    </a:ext>
                  </a:extLst>
                </p:cNvPr>
                <p:cNvSpPr/>
                <p:nvPr/>
              </p:nvSpPr>
              <p:spPr>
                <a:xfrm>
                  <a:off x="5605462" y="3445192"/>
                  <a:ext cx="930592" cy="320770"/>
                </a:xfrm>
                <a:custGeom>
                  <a:avLst/>
                  <a:gdLst>
                    <a:gd name="connsiteX0" fmla="*/ 490538 w 930592"/>
                    <a:gd name="connsiteY0" fmla="*/ 315278 h 320770"/>
                    <a:gd name="connsiteX1" fmla="*/ 521970 w 930592"/>
                    <a:gd name="connsiteY1" fmla="*/ 320040 h 320770"/>
                    <a:gd name="connsiteX2" fmla="*/ 536258 w 930592"/>
                    <a:gd name="connsiteY2" fmla="*/ 315278 h 320770"/>
                    <a:gd name="connsiteX3" fmla="*/ 930593 w 930592"/>
                    <a:gd name="connsiteY3" fmla="*/ 87630 h 320770"/>
                    <a:gd name="connsiteX4" fmla="*/ 930593 w 930592"/>
                    <a:gd name="connsiteY4" fmla="*/ 65722 h 320770"/>
                    <a:gd name="connsiteX5" fmla="*/ 536258 w 930592"/>
                    <a:gd name="connsiteY5" fmla="*/ 293370 h 320770"/>
                    <a:gd name="connsiteX6" fmla="*/ 521970 w 930592"/>
                    <a:gd name="connsiteY6" fmla="*/ 298133 h 320770"/>
                    <a:gd name="connsiteX7" fmla="*/ 490538 w 930592"/>
                    <a:gd name="connsiteY7" fmla="*/ 293370 h 320770"/>
                    <a:gd name="connsiteX8" fmla="*/ 9525 w 930592"/>
                    <a:gd name="connsiteY8" fmla="*/ 13335 h 320770"/>
                    <a:gd name="connsiteX9" fmla="*/ 9525 w 930592"/>
                    <a:gd name="connsiteY9" fmla="*/ 13335 h 320770"/>
                    <a:gd name="connsiteX10" fmla="*/ 0 w 930592"/>
                    <a:gd name="connsiteY10" fmla="*/ 0 h 320770"/>
                    <a:gd name="connsiteX11" fmla="*/ 0 w 930592"/>
                    <a:gd name="connsiteY11" fmla="*/ 21907 h 320770"/>
                    <a:gd name="connsiteX12" fmla="*/ 9525 w 930592"/>
                    <a:gd name="connsiteY12" fmla="*/ 35243 h 320770"/>
                    <a:gd name="connsiteX13" fmla="*/ 9525 w 930592"/>
                    <a:gd name="connsiteY13" fmla="*/ 35243 h 320770"/>
                    <a:gd name="connsiteX14" fmla="*/ 490538 w 930592"/>
                    <a:gd name="connsiteY14" fmla="*/ 315278 h 32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0592" h="320770">
                      <a:moveTo>
                        <a:pt x="490538" y="315278"/>
                      </a:moveTo>
                      <a:cubicBezTo>
                        <a:pt x="499110" y="320040"/>
                        <a:pt x="511493" y="321945"/>
                        <a:pt x="521970" y="320040"/>
                      </a:cubicBezTo>
                      <a:cubicBezTo>
                        <a:pt x="526733" y="319087"/>
                        <a:pt x="531495" y="317183"/>
                        <a:pt x="536258" y="315278"/>
                      </a:cubicBezTo>
                      <a:lnTo>
                        <a:pt x="930593" y="87630"/>
                      </a:lnTo>
                      <a:lnTo>
                        <a:pt x="930593" y="65722"/>
                      </a:lnTo>
                      <a:lnTo>
                        <a:pt x="536258" y="293370"/>
                      </a:lnTo>
                      <a:cubicBezTo>
                        <a:pt x="532448" y="295275"/>
                        <a:pt x="527685" y="297180"/>
                        <a:pt x="521970" y="298133"/>
                      </a:cubicBezTo>
                      <a:cubicBezTo>
                        <a:pt x="511493" y="300037"/>
                        <a:pt x="499110" y="298133"/>
                        <a:pt x="490538" y="293370"/>
                      </a:cubicBezTo>
                      <a:lnTo>
                        <a:pt x="9525" y="13335"/>
                      </a:lnTo>
                      <a:lnTo>
                        <a:pt x="9525" y="13335"/>
                      </a:lnTo>
                      <a:cubicBezTo>
                        <a:pt x="2858" y="9525"/>
                        <a:pt x="0" y="4763"/>
                        <a:pt x="0" y="0"/>
                      </a:cubicBezTo>
                      <a:lnTo>
                        <a:pt x="0" y="21907"/>
                      </a:lnTo>
                      <a:cubicBezTo>
                        <a:pt x="0" y="26670"/>
                        <a:pt x="2858" y="31432"/>
                        <a:pt x="9525" y="35243"/>
                      </a:cubicBezTo>
                      <a:lnTo>
                        <a:pt x="9525" y="35243"/>
                      </a:lnTo>
                      <a:lnTo>
                        <a:pt x="490538" y="315278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rgbClr val="5944D4">
                        <a:lumMod val="75000"/>
                      </a:srgbClr>
                    </a:gs>
                    <a:gs pos="100000">
                      <a:srgbClr val="5944D4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48" name="Freeform: Shape 1047">
                  <a:extLst>
                    <a:ext uri="{FF2B5EF4-FFF2-40B4-BE49-F238E27FC236}">
                      <a16:creationId xmlns:a16="http://schemas.microsoft.com/office/drawing/2014/main" id="{0E3ECE76-8A51-B386-9D8D-B3FBAE00822C}"/>
                    </a:ext>
                  </a:extLst>
                </p:cNvPr>
                <p:cNvSpPr/>
                <p:nvPr/>
              </p:nvSpPr>
              <p:spPr>
                <a:xfrm>
                  <a:off x="5613082" y="3201352"/>
                  <a:ext cx="929640" cy="538162"/>
                </a:xfrm>
                <a:custGeom>
                  <a:avLst/>
                  <a:gdLst>
                    <a:gd name="connsiteX0" fmla="*/ 929640 w 929640"/>
                    <a:gd name="connsiteY0" fmla="*/ 294323 h 538162"/>
                    <a:gd name="connsiteX1" fmla="*/ 421958 w 929640"/>
                    <a:gd name="connsiteY1" fmla="*/ 0 h 538162"/>
                    <a:gd name="connsiteX2" fmla="*/ 405765 w 929640"/>
                    <a:gd name="connsiteY2" fmla="*/ 8572 h 538162"/>
                    <a:gd name="connsiteX3" fmla="*/ 0 w 929640"/>
                    <a:gd name="connsiteY3" fmla="*/ 243840 h 538162"/>
                    <a:gd name="connsiteX4" fmla="*/ 506730 w 929640"/>
                    <a:gd name="connsiteY4" fmla="*/ 538163 h 538162"/>
                    <a:gd name="connsiteX5" fmla="*/ 913448 w 929640"/>
                    <a:gd name="connsiteY5" fmla="*/ 303848 h 53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9640" h="538162">
                      <a:moveTo>
                        <a:pt x="929640" y="294323"/>
                      </a:moveTo>
                      <a:lnTo>
                        <a:pt x="421958" y="0"/>
                      </a:lnTo>
                      <a:lnTo>
                        <a:pt x="405765" y="8572"/>
                      </a:lnTo>
                      <a:lnTo>
                        <a:pt x="0" y="243840"/>
                      </a:lnTo>
                      <a:lnTo>
                        <a:pt x="506730" y="538163"/>
                      </a:lnTo>
                      <a:lnTo>
                        <a:pt x="913448" y="303848"/>
                      </a:lnTo>
                      <a:close/>
                    </a:path>
                  </a:pathLst>
                </a:custGeom>
                <a:solidFill>
                  <a:srgbClr val="AB91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1036" name="Graphic 2">
                <a:extLst>
                  <a:ext uri="{FF2B5EF4-FFF2-40B4-BE49-F238E27FC236}">
                    <a16:creationId xmlns:a16="http://schemas.microsoft.com/office/drawing/2014/main" id="{51C127A3-61B4-633A-CFFE-42F074001AAA}"/>
                  </a:ext>
                </a:extLst>
              </p:cNvPr>
              <p:cNvGrpSpPr/>
              <p:nvPr/>
            </p:nvGrpSpPr>
            <p:grpSpPr>
              <a:xfrm>
                <a:off x="5612129" y="3122294"/>
                <a:ext cx="930592" cy="617219"/>
                <a:chOff x="5612129" y="3122294"/>
                <a:chExt cx="930592" cy="617219"/>
              </a:xfrm>
            </p:grpSpPr>
            <p:sp>
              <p:nvSpPr>
                <p:cNvPr id="1042" name="Freeform: Shape 1041">
                  <a:extLst>
                    <a:ext uri="{FF2B5EF4-FFF2-40B4-BE49-F238E27FC236}">
                      <a16:creationId xmlns:a16="http://schemas.microsoft.com/office/drawing/2014/main" id="{9C71D7F2-C14A-7F84-DA34-F00BB30AD1AC}"/>
                    </a:ext>
                  </a:extLst>
                </p:cNvPr>
                <p:cNvSpPr/>
                <p:nvPr/>
              </p:nvSpPr>
              <p:spPr>
                <a:xfrm>
                  <a:off x="5612129" y="3366134"/>
                  <a:ext cx="507682" cy="373379"/>
                </a:xfrm>
                <a:custGeom>
                  <a:avLst/>
                  <a:gdLst>
                    <a:gd name="connsiteX0" fmla="*/ 0 w 507682"/>
                    <a:gd name="connsiteY0" fmla="*/ 0 h 373379"/>
                    <a:gd name="connsiteX1" fmla="*/ 953 w 507682"/>
                    <a:gd name="connsiteY1" fmla="*/ 79058 h 373379"/>
                    <a:gd name="connsiteX2" fmla="*/ 507683 w 507682"/>
                    <a:gd name="connsiteY2" fmla="*/ 373380 h 373379"/>
                    <a:gd name="connsiteX3" fmla="*/ 507683 w 507682"/>
                    <a:gd name="connsiteY3" fmla="*/ 295275 h 37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7682" h="373379">
                      <a:moveTo>
                        <a:pt x="0" y="0"/>
                      </a:moveTo>
                      <a:lnTo>
                        <a:pt x="953" y="79058"/>
                      </a:lnTo>
                      <a:lnTo>
                        <a:pt x="507683" y="373380"/>
                      </a:lnTo>
                      <a:lnTo>
                        <a:pt x="507683" y="295275"/>
                      </a:lnTo>
                      <a:close/>
                    </a:path>
                  </a:pathLst>
                </a:custGeom>
                <a:solidFill>
                  <a:srgbClr val="C5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43" name="Freeform: Shape 1042">
                  <a:extLst>
                    <a:ext uri="{FF2B5EF4-FFF2-40B4-BE49-F238E27FC236}">
                      <a16:creationId xmlns:a16="http://schemas.microsoft.com/office/drawing/2014/main" id="{E447C301-D437-826B-DEF9-12CE9EC1B2C8}"/>
                    </a:ext>
                  </a:extLst>
                </p:cNvPr>
                <p:cNvSpPr/>
                <p:nvPr/>
              </p:nvSpPr>
              <p:spPr>
                <a:xfrm>
                  <a:off x="6119812" y="3417569"/>
                  <a:ext cx="422910" cy="321944"/>
                </a:xfrm>
                <a:custGeom>
                  <a:avLst/>
                  <a:gdLst>
                    <a:gd name="connsiteX0" fmla="*/ 0 w 422910"/>
                    <a:gd name="connsiteY0" fmla="*/ 243840 h 321944"/>
                    <a:gd name="connsiteX1" fmla="*/ 0 w 422910"/>
                    <a:gd name="connsiteY1" fmla="*/ 321945 h 321944"/>
                    <a:gd name="connsiteX2" fmla="*/ 422910 w 422910"/>
                    <a:gd name="connsiteY2" fmla="*/ 78105 h 321944"/>
                    <a:gd name="connsiteX3" fmla="*/ 422910 w 422910"/>
                    <a:gd name="connsiteY3" fmla="*/ 0 h 321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910" h="321944">
                      <a:moveTo>
                        <a:pt x="0" y="243840"/>
                      </a:moveTo>
                      <a:lnTo>
                        <a:pt x="0" y="321945"/>
                      </a:lnTo>
                      <a:lnTo>
                        <a:pt x="422910" y="78105"/>
                      </a:lnTo>
                      <a:lnTo>
                        <a:pt x="422910" y="0"/>
                      </a:lnTo>
                      <a:close/>
                    </a:path>
                  </a:pathLst>
                </a:custGeom>
                <a:solidFill>
                  <a:srgbClr val="FD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44" name="Freeform: Shape 1043">
                  <a:extLst>
                    <a:ext uri="{FF2B5EF4-FFF2-40B4-BE49-F238E27FC236}">
                      <a16:creationId xmlns:a16="http://schemas.microsoft.com/office/drawing/2014/main" id="{AE42A04E-9CD0-2ACD-4A02-9EFF16D839C1}"/>
                    </a:ext>
                  </a:extLst>
                </p:cNvPr>
                <p:cNvSpPr/>
                <p:nvPr/>
              </p:nvSpPr>
              <p:spPr>
                <a:xfrm>
                  <a:off x="5612129" y="3122294"/>
                  <a:ext cx="930592" cy="539115"/>
                </a:xfrm>
                <a:custGeom>
                  <a:avLst/>
                  <a:gdLst>
                    <a:gd name="connsiteX0" fmla="*/ 930593 w 930592"/>
                    <a:gd name="connsiteY0" fmla="*/ 295275 h 539115"/>
                    <a:gd name="connsiteX1" fmla="*/ 422910 w 930592"/>
                    <a:gd name="connsiteY1" fmla="*/ 0 h 539115"/>
                    <a:gd name="connsiteX2" fmla="*/ 0 w 930592"/>
                    <a:gd name="connsiteY2" fmla="*/ 243840 h 539115"/>
                    <a:gd name="connsiteX3" fmla="*/ 507683 w 930592"/>
                    <a:gd name="connsiteY3" fmla="*/ 539115 h 539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0592" h="539115">
                      <a:moveTo>
                        <a:pt x="930593" y="295275"/>
                      </a:moveTo>
                      <a:lnTo>
                        <a:pt x="422910" y="0"/>
                      </a:lnTo>
                      <a:lnTo>
                        <a:pt x="0" y="243840"/>
                      </a:lnTo>
                      <a:lnTo>
                        <a:pt x="507683" y="539115"/>
                      </a:lnTo>
                      <a:close/>
                    </a:path>
                  </a:pathLst>
                </a:custGeom>
                <a:solidFill>
                  <a:srgbClr val="AB91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1037" name="Graphic 2">
                <a:extLst>
                  <a:ext uri="{FF2B5EF4-FFF2-40B4-BE49-F238E27FC236}">
                    <a16:creationId xmlns:a16="http://schemas.microsoft.com/office/drawing/2014/main" id="{B4964EDB-97AC-140D-928D-AF6DC457AE46}"/>
                  </a:ext>
                </a:extLst>
              </p:cNvPr>
              <p:cNvGrpSpPr/>
              <p:nvPr/>
            </p:nvGrpSpPr>
            <p:grpSpPr>
              <a:xfrm>
                <a:off x="5605462" y="3090971"/>
                <a:ext cx="967739" cy="574025"/>
                <a:chOff x="5605462" y="3090971"/>
                <a:chExt cx="967739" cy="574025"/>
              </a:xfrm>
            </p:grpSpPr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00070064-13D0-60C6-10C8-5782DBDCF9CB}"/>
                    </a:ext>
                  </a:extLst>
                </p:cNvPr>
                <p:cNvSpPr/>
                <p:nvPr/>
              </p:nvSpPr>
              <p:spPr>
                <a:xfrm>
                  <a:off x="6009322" y="3090971"/>
                  <a:ext cx="563879" cy="318978"/>
                </a:xfrm>
                <a:custGeom>
                  <a:avLst/>
                  <a:gdLst>
                    <a:gd name="connsiteX0" fmla="*/ 0 w 563879"/>
                    <a:gd name="connsiteY0" fmla="*/ 13226 h 318978"/>
                    <a:gd name="connsiteX1" fmla="*/ 0 w 563879"/>
                    <a:gd name="connsiteY1" fmla="*/ 13226 h 318978"/>
                    <a:gd name="connsiteX2" fmla="*/ 0 w 563879"/>
                    <a:gd name="connsiteY2" fmla="*/ 13226 h 318978"/>
                    <a:gd name="connsiteX3" fmla="*/ 0 w 563879"/>
                    <a:gd name="connsiteY3" fmla="*/ 13226 h 318978"/>
                    <a:gd name="connsiteX4" fmla="*/ 15240 w 563879"/>
                    <a:gd name="connsiteY4" fmla="*/ 3701 h 318978"/>
                    <a:gd name="connsiteX5" fmla="*/ 37147 w 563879"/>
                    <a:gd name="connsiteY5" fmla="*/ 2748 h 318978"/>
                    <a:gd name="connsiteX6" fmla="*/ 37147 w 563879"/>
                    <a:gd name="connsiteY6" fmla="*/ 2748 h 318978"/>
                    <a:gd name="connsiteX7" fmla="*/ 563880 w 563879"/>
                    <a:gd name="connsiteY7" fmla="*/ 308501 h 318978"/>
                    <a:gd name="connsiteX8" fmla="*/ 526732 w 563879"/>
                    <a:gd name="connsiteY8" fmla="*/ 318978 h 318978"/>
                    <a:gd name="connsiteX9" fmla="*/ 0 w 563879"/>
                    <a:gd name="connsiteY9" fmla="*/ 13226 h 318978"/>
                    <a:gd name="connsiteX10" fmla="*/ 0 w 563879"/>
                    <a:gd name="connsiteY10" fmla="*/ 13226 h 318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3879" h="318978">
                      <a:moveTo>
                        <a:pt x="0" y="13226"/>
                      </a:moveTo>
                      <a:lnTo>
                        <a:pt x="0" y="13226"/>
                      </a:lnTo>
                      <a:lnTo>
                        <a:pt x="0" y="13226"/>
                      </a:lnTo>
                      <a:lnTo>
                        <a:pt x="0" y="13226"/>
                      </a:lnTo>
                      <a:lnTo>
                        <a:pt x="15240" y="3701"/>
                      </a:lnTo>
                      <a:cubicBezTo>
                        <a:pt x="22860" y="-1062"/>
                        <a:pt x="31432" y="-1062"/>
                        <a:pt x="37147" y="2748"/>
                      </a:cubicBezTo>
                      <a:lnTo>
                        <a:pt x="37147" y="2748"/>
                      </a:lnTo>
                      <a:lnTo>
                        <a:pt x="563880" y="308501"/>
                      </a:lnTo>
                      <a:lnTo>
                        <a:pt x="526732" y="318978"/>
                      </a:lnTo>
                      <a:lnTo>
                        <a:pt x="0" y="13226"/>
                      </a:lnTo>
                      <a:lnTo>
                        <a:pt x="0" y="13226"/>
                      </a:lnTo>
                      <a:close/>
                    </a:path>
                  </a:pathLst>
                </a:custGeom>
                <a:solidFill>
                  <a:srgbClr val="5944D4">
                    <a:lumMod val="75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12B8B211-C04F-9AA7-3ADA-6207A0321D05}"/>
                    </a:ext>
                  </a:extLst>
                </p:cNvPr>
                <p:cNvSpPr/>
                <p:nvPr/>
              </p:nvSpPr>
              <p:spPr>
                <a:xfrm>
                  <a:off x="5605700" y="3104196"/>
                  <a:ext cx="930354" cy="540067"/>
                </a:xfrm>
                <a:custGeom>
                  <a:avLst/>
                  <a:gdLst>
                    <a:gd name="connsiteX0" fmla="*/ 930354 w 930354"/>
                    <a:gd name="connsiteY0" fmla="*/ 305753 h 540067"/>
                    <a:gd name="connsiteX1" fmla="*/ 403622 w 930354"/>
                    <a:gd name="connsiteY1" fmla="*/ 0 h 540067"/>
                    <a:gd name="connsiteX2" fmla="*/ 9287 w 930354"/>
                    <a:gd name="connsiteY2" fmla="*/ 227648 h 540067"/>
                    <a:gd name="connsiteX3" fmla="*/ 9287 w 930354"/>
                    <a:gd name="connsiteY3" fmla="*/ 254318 h 540067"/>
                    <a:gd name="connsiteX4" fmla="*/ 490299 w 930354"/>
                    <a:gd name="connsiteY4" fmla="*/ 534353 h 540067"/>
                    <a:gd name="connsiteX5" fmla="*/ 536019 w 930354"/>
                    <a:gd name="connsiteY5" fmla="*/ 534353 h 540067"/>
                    <a:gd name="connsiteX6" fmla="*/ 930354 w 930354"/>
                    <a:gd name="connsiteY6" fmla="*/ 305753 h 540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0354" h="540067">
                      <a:moveTo>
                        <a:pt x="930354" y="305753"/>
                      </a:moveTo>
                      <a:lnTo>
                        <a:pt x="403622" y="0"/>
                      </a:lnTo>
                      <a:lnTo>
                        <a:pt x="9287" y="227648"/>
                      </a:lnTo>
                      <a:cubicBezTo>
                        <a:pt x="-3096" y="235268"/>
                        <a:pt x="-3096" y="246698"/>
                        <a:pt x="9287" y="254318"/>
                      </a:cubicBezTo>
                      <a:lnTo>
                        <a:pt x="490299" y="534353"/>
                      </a:lnTo>
                      <a:cubicBezTo>
                        <a:pt x="502682" y="541973"/>
                        <a:pt x="523637" y="541973"/>
                        <a:pt x="536019" y="534353"/>
                      </a:cubicBezTo>
                      <a:lnTo>
                        <a:pt x="930354" y="305753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rgbClr val="5944D4"/>
                    </a:gs>
                    <a:gs pos="100000">
                      <a:srgbClr val="5944D4">
                        <a:lumMod val="75000"/>
                      </a:srgbClr>
                    </a:gs>
                  </a:gsLst>
                  <a:path path="circle">
                    <a:fillToRect r="100000" b="100000"/>
                  </a:path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175773A9-F2C0-EA4E-1978-D22204E4C6FE}"/>
                    </a:ext>
                  </a:extLst>
                </p:cNvPr>
                <p:cNvSpPr/>
                <p:nvPr/>
              </p:nvSpPr>
              <p:spPr>
                <a:xfrm>
                  <a:off x="5605462" y="3345179"/>
                  <a:ext cx="930592" cy="319817"/>
                </a:xfrm>
                <a:custGeom>
                  <a:avLst/>
                  <a:gdLst>
                    <a:gd name="connsiteX0" fmla="*/ 490538 w 930592"/>
                    <a:gd name="connsiteY0" fmla="*/ 314325 h 319817"/>
                    <a:gd name="connsiteX1" fmla="*/ 521970 w 930592"/>
                    <a:gd name="connsiteY1" fmla="*/ 319088 h 319817"/>
                    <a:gd name="connsiteX2" fmla="*/ 536258 w 930592"/>
                    <a:gd name="connsiteY2" fmla="*/ 314325 h 319817"/>
                    <a:gd name="connsiteX3" fmla="*/ 930593 w 930592"/>
                    <a:gd name="connsiteY3" fmla="*/ 86677 h 319817"/>
                    <a:gd name="connsiteX4" fmla="*/ 930593 w 930592"/>
                    <a:gd name="connsiteY4" fmla="*/ 64770 h 319817"/>
                    <a:gd name="connsiteX5" fmla="*/ 536258 w 930592"/>
                    <a:gd name="connsiteY5" fmla="*/ 292418 h 319817"/>
                    <a:gd name="connsiteX6" fmla="*/ 521970 w 930592"/>
                    <a:gd name="connsiteY6" fmla="*/ 297180 h 319817"/>
                    <a:gd name="connsiteX7" fmla="*/ 490538 w 930592"/>
                    <a:gd name="connsiteY7" fmla="*/ 292418 h 319817"/>
                    <a:gd name="connsiteX8" fmla="*/ 9525 w 930592"/>
                    <a:gd name="connsiteY8" fmla="*/ 13335 h 319817"/>
                    <a:gd name="connsiteX9" fmla="*/ 0 w 930592"/>
                    <a:gd name="connsiteY9" fmla="*/ 0 h 319817"/>
                    <a:gd name="connsiteX10" fmla="*/ 0 w 930592"/>
                    <a:gd name="connsiteY10" fmla="*/ 21907 h 319817"/>
                    <a:gd name="connsiteX11" fmla="*/ 9525 w 930592"/>
                    <a:gd name="connsiteY11" fmla="*/ 35242 h 319817"/>
                    <a:gd name="connsiteX12" fmla="*/ 9525 w 930592"/>
                    <a:gd name="connsiteY12" fmla="*/ 35242 h 319817"/>
                    <a:gd name="connsiteX13" fmla="*/ 490538 w 930592"/>
                    <a:gd name="connsiteY13" fmla="*/ 314325 h 319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30592" h="319817">
                      <a:moveTo>
                        <a:pt x="490538" y="314325"/>
                      </a:moveTo>
                      <a:cubicBezTo>
                        <a:pt x="499110" y="319088"/>
                        <a:pt x="511493" y="320993"/>
                        <a:pt x="521970" y="319088"/>
                      </a:cubicBezTo>
                      <a:cubicBezTo>
                        <a:pt x="526733" y="318135"/>
                        <a:pt x="531495" y="316230"/>
                        <a:pt x="536258" y="314325"/>
                      </a:cubicBezTo>
                      <a:lnTo>
                        <a:pt x="930593" y="86677"/>
                      </a:lnTo>
                      <a:lnTo>
                        <a:pt x="930593" y="64770"/>
                      </a:lnTo>
                      <a:lnTo>
                        <a:pt x="536258" y="292418"/>
                      </a:lnTo>
                      <a:cubicBezTo>
                        <a:pt x="532448" y="294322"/>
                        <a:pt x="527685" y="296228"/>
                        <a:pt x="521970" y="297180"/>
                      </a:cubicBezTo>
                      <a:cubicBezTo>
                        <a:pt x="511493" y="299085"/>
                        <a:pt x="499110" y="297180"/>
                        <a:pt x="490538" y="292418"/>
                      </a:cubicBezTo>
                      <a:lnTo>
                        <a:pt x="9525" y="13335"/>
                      </a:lnTo>
                      <a:cubicBezTo>
                        <a:pt x="2858" y="9525"/>
                        <a:pt x="0" y="4763"/>
                        <a:pt x="0" y="0"/>
                      </a:cubicBezTo>
                      <a:lnTo>
                        <a:pt x="0" y="21907"/>
                      </a:lnTo>
                      <a:cubicBezTo>
                        <a:pt x="0" y="26670"/>
                        <a:pt x="2858" y="31432"/>
                        <a:pt x="9525" y="35242"/>
                      </a:cubicBezTo>
                      <a:lnTo>
                        <a:pt x="9525" y="35242"/>
                      </a:lnTo>
                      <a:lnTo>
                        <a:pt x="490538" y="314325"/>
                      </a:lnTo>
                      <a:close/>
                    </a:path>
                  </a:pathLst>
                </a:custGeom>
                <a:gradFill>
                  <a:gsLst>
                    <a:gs pos="15000">
                      <a:srgbClr val="5944D4">
                        <a:lumMod val="75000"/>
                      </a:srgbClr>
                    </a:gs>
                    <a:gs pos="100000">
                      <a:srgbClr val="5944D4">
                        <a:lumMod val="50000"/>
                      </a:srgbClr>
                    </a:gs>
                  </a:gsLst>
                  <a:path path="circle">
                    <a:fillToRect r="100000" b="100000"/>
                  </a:path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sp>
            <p:nvSpPr>
              <p:cNvPr id="1038" name="Freeform: Shape 1037">
                <a:extLst>
                  <a:ext uri="{FF2B5EF4-FFF2-40B4-BE49-F238E27FC236}">
                    <a16:creationId xmlns:a16="http://schemas.microsoft.com/office/drawing/2014/main" id="{01488990-8FF7-9DBF-F581-51254AA2D30D}"/>
                  </a:ext>
                </a:extLst>
              </p:cNvPr>
              <p:cNvSpPr/>
              <p:nvPr/>
            </p:nvSpPr>
            <p:spPr>
              <a:xfrm>
                <a:off x="6535101" y="3396800"/>
                <a:ext cx="47659" cy="135069"/>
              </a:xfrm>
              <a:custGeom>
                <a:avLst/>
                <a:gdLst>
                  <a:gd name="connsiteX0" fmla="*/ 15240 w 47659"/>
                  <a:gd name="connsiteY0" fmla="*/ 3624 h 135069"/>
                  <a:gd name="connsiteX1" fmla="*/ 0 w 47659"/>
                  <a:gd name="connsiteY1" fmla="*/ 13149 h 135069"/>
                  <a:gd name="connsiteX2" fmla="*/ 0 w 47659"/>
                  <a:gd name="connsiteY2" fmla="*/ 35057 h 135069"/>
                  <a:gd name="connsiteX3" fmla="*/ 20002 w 47659"/>
                  <a:gd name="connsiteY3" fmla="*/ 21722 h 135069"/>
                  <a:gd name="connsiteX4" fmla="*/ 29527 w 47659"/>
                  <a:gd name="connsiteY4" fmla="*/ 26484 h 135069"/>
                  <a:gd name="connsiteX5" fmla="*/ 29527 w 47659"/>
                  <a:gd name="connsiteY5" fmla="*/ 80777 h 135069"/>
                  <a:gd name="connsiteX6" fmla="*/ 19050 w 47659"/>
                  <a:gd name="connsiteY6" fmla="*/ 99827 h 135069"/>
                  <a:gd name="connsiteX7" fmla="*/ 0 w 47659"/>
                  <a:gd name="connsiteY7" fmla="*/ 113162 h 135069"/>
                  <a:gd name="connsiteX8" fmla="*/ 0 w 47659"/>
                  <a:gd name="connsiteY8" fmla="*/ 135069 h 135069"/>
                  <a:gd name="connsiteX9" fmla="*/ 27623 w 47659"/>
                  <a:gd name="connsiteY9" fmla="*/ 116972 h 135069"/>
                  <a:gd name="connsiteX10" fmla="*/ 47625 w 47659"/>
                  <a:gd name="connsiteY10" fmla="*/ 78872 h 135069"/>
                  <a:gd name="connsiteX11" fmla="*/ 47625 w 47659"/>
                  <a:gd name="connsiteY11" fmla="*/ 20769 h 135069"/>
                  <a:gd name="connsiteX12" fmla="*/ 15240 w 47659"/>
                  <a:gd name="connsiteY12" fmla="*/ 3624 h 13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659" h="135069">
                    <a:moveTo>
                      <a:pt x="15240" y="3624"/>
                    </a:moveTo>
                    <a:lnTo>
                      <a:pt x="0" y="13149"/>
                    </a:lnTo>
                    <a:lnTo>
                      <a:pt x="0" y="35057"/>
                    </a:lnTo>
                    <a:lnTo>
                      <a:pt x="20002" y="21722"/>
                    </a:lnTo>
                    <a:cubicBezTo>
                      <a:pt x="23813" y="18864"/>
                      <a:pt x="29527" y="21722"/>
                      <a:pt x="29527" y="26484"/>
                    </a:cubicBezTo>
                    <a:lnTo>
                      <a:pt x="29527" y="80777"/>
                    </a:lnTo>
                    <a:cubicBezTo>
                      <a:pt x="29527" y="88397"/>
                      <a:pt x="25718" y="96017"/>
                      <a:pt x="19050" y="99827"/>
                    </a:cubicBezTo>
                    <a:lnTo>
                      <a:pt x="0" y="113162"/>
                    </a:lnTo>
                    <a:lnTo>
                      <a:pt x="0" y="135069"/>
                    </a:lnTo>
                    <a:lnTo>
                      <a:pt x="27623" y="116972"/>
                    </a:lnTo>
                    <a:cubicBezTo>
                      <a:pt x="40005" y="108399"/>
                      <a:pt x="47625" y="94112"/>
                      <a:pt x="47625" y="78872"/>
                    </a:cubicBezTo>
                    <a:lnTo>
                      <a:pt x="47625" y="20769"/>
                    </a:lnTo>
                    <a:cubicBezTo>
                      <a:pt x="48577" y="4577"/>
                      <a:pt x="29527" y="-5901"/>
                      <a:pt x="15240" y="3624"/>
                    </a:cubicBezTo>
                    <a:close/>
                  </a:path>
                </a:pathLst>
              </a:custGeom>
              <a:solidFill>
                <a:srgbClr val="5944D4">
                  <a:lumMod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sp>
          <p:nvSpPr>
            <p:cNvPr id="1012" name="TextBox 1011">
              <a:extLst>
                <a:ext uri="{FF2B5EF4-FFF2-40B4-BE49-F238E27FC236}">
                  <a16:creationId xmlns:a16="http://schemas.microsoft.com/office/drawing/2014/main" id="{AB6B85B5-7A78-FDBD-DE7A-495DC97F7D78}"/>
                </a:ext>
              </a:extLst>
            </p:cNvPr>
            <p:cNvSpPr txBox="1"/>
            <p:nvPr/>
          </p:nvSpPr>
          <p:spPr>
            <a:xfrm>
              <a:off x="9277994" y="2196960"/>
              <a:ext cx="2011518" cy="677372"/>
            </a:xfrm>
            <a:custGeom>
              <a:avLst/>
              <a:gdLst>
                <a:gd name="connsiteX0" fmla="*/ 930202 w 1149373"/>
                <a:gd name="connsiteY0" fmla="*/ 85982 h 433282"/>
                <a:gd name="connsiteX1" fmla="*/ 877939 w 1149373"/>
                <a:gd name="connsiteY1" fmla="*/ 95535 h 433282"/>
                <a:gd name="connsiteX2" fmla="*/ 838320 w 1149373"/>
                <a:gd name="connsiteY2" fmla="*/ 122791 h 433282"/>
                <a:gd name="connsiteX3" fmla="*/ 813312 w 1149373"/>
                <a:gd name="connsiteY3" fmla="*/ 164377 h 433282"/>
                <a:gd name="connsiteX4" fmla="*/ 804882 w 1149373"/>
                <a:gd name="connsiteY4" fmla="*/ 216922 h 433282"/>
                <a:gd name="connsiteX5" fmla="*/ 813312 w 1149373"/>
                <a:gd name="connsiteY5" fmla="*/ 267500 h 433282"/>
                <a:gd name="connsiteX6" fmla="*/ 838320 w 1149373"/>
                <a:gd name="connsiteY6" fmla="*/ 309086 h 433282"/>
                <a:gd name="connsiteX7" fmla="*/ 877939 w 1149373"/>
                <a:gd name="connsiteY7" fmla="*/ 337185 h 433282"/>
                <a:gd name="connsiteX8" fmla="*/ 930202 w 1149373"/>
                <a:gd name="connsiteY8" fmla="*/ 347300 h 433282"/>
                <a:gd name="connsiteX9" fmla="*/ 982747 w 1149373"/>
                <a:gd name="connsiteY9" fmla="*/ 337185 h 433282"/>
                <a:gd name="connsiteX10" fmla="*/ 1022647 w 1149373"/>
                <a:gd name="connsiteY10" fmla="*/ 309086 h 433282"/>
                <a:gd name="connsiteX11" fmla="*/ 1047655 w 1149373"/>
                <a:gd name="connsiteY11" fmla="*/ 267500 h 433282"/>
                <a:gd name="connsiteX12" fmla="*/ 1056085 w 1149373"/>
                <a:gd name="connsiteY12" fmla="*/ 216922 h 433282"/>
                <a:gd name="connsiteX13" fmla="*/ 1047374 w 1149373"/>
                <a:gd name="connsiteY13" fmla="*/ 164377 h 433282"/>
                <a:gd name="connsiteX14" fmla="*/ 1022085 w 1149373"/>
                <a:gd name="connsiteY14" fmla="*/ 122791 h 433282"/>
                <a:gd name="connsiteX15" fmla="*/ 982466 w 1149373"/>
                <a:gd name="connsiteY15" fmla="*/ 95535 h 433282"/>
                <a:gd name="connsiteX16" fmla="*/ 930202 w 1149373"/>
                <a:gd name="connsiteY16" fmla="*/ 85982 h 433282"/>
                <a:gd name="connsiteX17" fmla="*/ 400136 w 1149373"/>
                <a:gd name="connsiteY17" fmla="*/ 12363 h 433282"/>
                <a:gd name="connsiteX18" fmla="*/ 478812 w 1149373"/>
                <a:gd name="connsiteY18" fmla="*/ 12363 h 433282"/>
                <a:gd name="connsiteX19" fmla="*/ 490052 w 1149373"/>
                <a:gd name="connsiteY19" fmla="*/ 12363 h 433282"/>
                <a:gd name="connsiteX20" fmla="*/ 654149 w 1149373"/>
                <a:gd name="connsiteY20" fmla="*/ 12363 h 433282"/>
                <a:gd name="connsiteX21" fmla="*/ 654149 w 1149373"/>
                <a:gd name="connsiteY21" fmla="*/ 88792 h 433282"/>
                <a:gd name="connsiteX22" fmla="*/ 490052 w 1149373"/>
                <a:gd name="connsiteY22" fmla="*/ 88792 h 433282"/>
                <a:gd name="connsiteX23" fmla="*/ 490052 w 1149373"/>
                <a:gd name="connsiteY23" fmla="*/ 175898 h 433282"/>
                <a:gd name="connsiteX24" fmla="*/ 645157 w 1149373"/>
                <a:gd name="connsiteY24" fmla="*/ 175898 h 433282"/>
                <a:gd name="connsiteX25" fmla="*/ 645157 w 1149373"/>
                <a:gd name="connsiteY25" fmla="*/ 252326 h 433282"/>
                <a:gd name="connsiteX26" fmla="*/ 490052 w 1149373"/>
                <a:gd name="connsiteY26" fmla="*/ 252326 h 433282"/>
                <a:gd name="connsiteX27" fmla="*/ 490052 w 1149373"/>
                <a:gd name="connsiteY27" fmla="*/ 346176 h 433282"/>
                <a:gd name="connsiteX28" fmla="*/ 658083 w 1149373"/>
                <a:gd name="connsiteY28" fmla="*/ 346176 h 433282"/>
                <a:gd name="connsiteX29" fmla="*/ 658083 w 1149373"/>
                <a:gd name="connsiteY29" fmla="*/ 422605 h 433282"/>
                <a:gd name="connsiteX30" fmla="*/ 490052 w 1149373"/>
                <a:gd name="connsiteY30" fmla="*/ 422605 h 433282"/>
                <a:gd name="connsiteX31" fmla="*/ 478812 w 1149373"/>
                <a:gd name="connsiteY31" fmla="*/ 422605 h 433282"/>
                <a:gd name="connsiteX32" fmla="*/ 400136 w 1149373"/>
                <a:gd name="connsiteY32" fmla="*/ 422605 h 433282"/>
                <a:gd name="connsiteX33" fmla="*/ 930202 w 1149373"/>
                <a:gd name="connsiteY33" fmla="*/ 0 h 433282"/>
                <a:gd name="connsiteX34" fmla="*/ 1025176 w 1149373"/>
                <a:gd name="connsiteY34" fmla="*/ 18264 h 433282"/>
                <a:gd name="connsiteX35" fmla="*/ 1093737 w 1149373"/>
                <a:gd name="connsiteY35" fmla="*/ 66875 h 433282"/>
                <a:gd name="connsiteX36" fmla="*/ 1135323 w 1149373"/>
                <a:gd name="connsiteY36" fmla="*/ 134593 h 433282"/>
                <a:gd name="connsiteX37" fmla="*/ 1149373 w 1149373"/>
                <a:gd name="connsiteY37" fmla="*/ 210178 h 433282"/>
                <a:gd name="connsiteX38" fmla="*/ 1149373 w 1149373"/>
                <a:gd name="connsiteY38" fmla="*/ 222542 h 433282"/>
                <a:gd name="connsiteX39" fmla="*/ 1135885 w 1149373"/>
                <a:gd name="connsiteY39" fmla="*/ 293913 h 433282"/>
                <a:gd name="connsiteX40" fmla="*/ 1095423 w 1149373"/>
                <a:gd name="connsiteY40" fmla="*/ 362755 h 433282"/>
                <a:gd name="connsiteX41" fmla="*/ 1027143 w 1149373"/>
                <a:gd name="connsiteY41" fmla="*/ 413894 h 433282"/>
                <a:gd name="connsiteX42" fmla="*/ 930202 w 1149373"/>
                <a:gd name="connsiteY42" fmla="*/ 433282 h 433282"/>
                <a:gd name="connsiteX43" fmla="*/ 833262 w 1149373"/>
                <a:gd name="connsiteY43" fmla="*/ 413894 h 433282"/>
                <a:gd name="connsiteX44" fmla="*/ 764982 w 1149373"/>
                <a:gd name="connsiteY44" fmla="*/ 362755 h 433282"/>
                <a:gd name="connsiteX45" fmla="*/ 724801 w 1149373"/>
                <a:gd name="connsiteY45" fmla="*/ 293913 h 433282"/>
                <a:gd name="connsiteX46" fmla="*/ 711594 w 1149373"/>
                <a:gd name="connsiteY46" fmla="*/ 222542 h 433282"/>
                <a:gd name="connsiteX47" fmla="*/ 711594 w 1149373"/>
                <a:gd name="connsiteY47" fmla="*/ 210178 h 433282"/>
                <a:gd name="connsiteX48" fmla="*/ 725363 w 1149373"/>
                <a:gd name="connsiteY48" fmla="*/ 134593 h 433282"/>
                <a:gd name="connsiteX49" fmla="*/ 766668 w 1149373"/>
                <a:gd name="connsiteY49" fmla="*/ 66875 h 433282"/>
                <a:gd name="connsiteX50" fmla="*/ 835229 w 1149373"/>
                <a:gd name="connsiteY50" fmla="*/ 18264 h 433282"/>
                <a:gd name="connsiteX51" fmla="*/ 930202 w 1149373"/>
                <a:gd name="connsiteY51" fmla="*/ 0 h 433282"/>
                <a:gd name="connsiteX52" fmla="*/ 164659 w 1149373"/>
                <a:gd name="connsiteY52" fmla="*/ 0 h 433282"/>
                <a:gd name="connsiteX53" fmla="*/ 247550 w 1149373"/>
                <a:gd name="connsiteY53" fmla="*/ 16578 h 433282"/>
                <a:gd name="connsiteX54" fmla="*/ 300657 w 1149373"/>
                <a:gd name="connsiteY54" fmla="*/ 63222 h 433282"/>
                <a:gd name="connsiteX55" fmla="*/ 319202 w 1149373"/>
                <a:gd name="connsiteY55" fmla="*/ 133750 h 433282"/>
                <a:gd name="connsiteX56" fmla="*/ 229286 w 1149373"/>
                <a:gd name="connsiteY56" fmla="*/ 133750 h 433282"/>
                <a:gd name="connsiteX57" fmla="*/ 221980 w 1149373"/>
                <a:gd name="connsiteY57" fmla="*/ 105932 h 433282"/>
                <a:gd name="connsiteX58" fmla="*/ 200344 w 1149373"/>
                <a:gd name="connsiteY58" fmla="*/ 85420 h 433282"/>
                <a:gd name="connsiteX59" fmla="*/ 164659 w 1149373"/>
                <a:gd name="connsiteY59" fmla="*/ 77552 h 433282"/>
                <a:gd name="connsiteX60" fmla="*/ 130659 w 1149373"/>
                <a:gd name="connsiteY60" fmla="*/ 84296 h 433282"/>
                <a:gd name="connsiteX61" fmla="*/ 110147 w 1149373"/>
                <a:gd name="connsiteY61" fmla="*/ 102560 h 433282"/>
                <a:gd name="connsiteX62" fmla="*/ 103403 w 1149373"/>
                <a:gd name="connsiteY62" fmla="*/ 127568 h 433282"/>
                <a:gd name="connsiteX63" fmla="*/ 115767 w 1149373"/>
                <a:gd name="connsiteY63" fmla="*/ 157915 h 433282"/>
                <a:gd name="connsiteX64" fmla="*/ 156229 w 1149373"/>
                <a:gd name="connsiteY64" fmla="*/ 173088 h 433282"/>
                <a:gd name="connsiteX65" fmla="*/ 187700 w 1149373"/>
                <a:gd name="connsiteY65" fmla="*/ 175898 h 433282"/>
                <a:gd name="connsiteX66" fmla="*/ 266938 w 1149373"/>
                <a:gd name="connsiteY66" fmla="*/ 195286 h 433282"/>
                <a:gd name="connsiteX67" fmla="*/ 320607 w 1149373"/>
                <a:gd name="connsiteY67" fmla="*/ 237434 h 433282"/>
                <a:gd name="connsiteX68" fmla="*/ 339995 w 1149373"/>
                <a:gd name="connsiteY68" fmla="*/ 302342 h 433282"/>
                <a:gd name="connsiteX69" fmla="*/ 319483 w 1149373"/>
                <a:gd name="connsiteY69" fmla="*/ 371184 h 433282"/>
                <a:gd name="connsiteX70" fmla="*/ 261318 w 1149373"/>
                <a:gd name="connsiteY70" fmla="*/ 416985 h 433282"/>
                <a:gd name="connsiteX71" fmla="*/ 171402 w 1149373"/>
                <a:gd name="connsiteY71" fmla="*/ 433282 h 433282"/>
                <a:gd name="connsiteX72" fmla="*/ 77553 w 1149373"/>
                <a:gd name="connsiteY72" fmla="*/ 415580 h 433282"/>
                <a:gd name="connsiteX73" fmla="*/ 19669 w 1149373"/>
                <a:gd name="connsiteY73" fmla="*/ 367250 h 433282"/>
                <a:gd name="connsiteX74" fmla="*/ 0 w 1149373"/>
                <a:gd name="connsiteY74" fmla="*/ 296722 h 433282"/>
                <a:gd name="connsiteX75" fmla="*/ 89354 w 1149373"/>
                <a:gd name="connsiteY75" fmla="*/ 296722 h 433282"/>
                <a:gd name="connsiteX76" fmla="*/ 98065 w 1149373"/>
                <a:gd name="connsiteY76" fmla="*/ 325945 h 433282"/>
                <a:gd name="connsiteX77" fmla="*/ 124758 w 1149373"/>
                <a:gd name="connsiteY77" fmla="*/ 347581 h 433282"/>
                <a:gd name="connsiteX78" fmla="*/ 171402 w 1149373"/>
                <a:gd name="connsiteY78" fmla="*/ 355730 h 433282"/>
                <a:gd name="connsiteX79" fmla="*/ 214674 w 1149373"/>
                <a:gd name="connsiteY79" fmla="*/ 348986 h 433282"/>
                <a:gd name="connsiteX80" fmla="*/ 241087 w 1149373"/>
                <a:gd name="connsiteY80" fmla="*/ 330160 h 433282"/>
                <a:gd name="connsiteX81" fmla="*/ 250079 w 1149373"/>
                <a:gd name="connsiteY81" fmla="*/ 302342 h 433282"/>
                <a:gd name="connsiteX82" fmla="*/ 233220 w 1149373"/>
                <a:gd name="connsiteY82" fmla="*/ 271153 h 433282"/>
                <a:gd name="connsiteX83" fmla="*/ 178708 w 1149373"/>
                <a:gd name="connsiteY83" fmla="*/ 256260 h 433282"/>
                <a:gd name="connsiteX84" fmla="*/ 147799 w 1149373"/>
                <a:gd name="connsiteY84" fmla="*/ 253450 h 433282"/>
                <a:gd name="connsiteX85" fmla="*/ 50016 w 1149373"/>
                <a:gd name="connsiteY85" fmla="*/ 215236 h 433282"/>
                <a:gd name="connsiteX86" fmla="*/ 13488 w 1149373"/>
                <a:gd name="connsiteY86" fmla="*/ 127568 h 433282"/>
                <a:gd name="connsiteX87" fmla="*/ 32314 w 1149373"/>
                <a:gd name="connsiteY87" fmla="*/ 59569 h 433282"/>
                <a:gd name="connsiteX88" fmla="*/ 84858 w 1149373"/>
                <a:gd name="connsiteY88" fmla="*/ 15454 h 433282"/>
                <a:gd name="connsiteX89" fmla="*/ 164659 w 1149373"/>
                <a:gd name="connsiteY89" fmla="*/ 0 h 43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49373" h="433282">
                  <a:moveTo>
                    <a:pt x="930202" y="85982"/>
                  </a:moveTo>
                  <a:cubicBezTo>
                    <a:pt x="910721" y="85982"/>
                    <a:pt x="893299" y="89166"/>
                    <a:pt x="877939" y="95535"/>
                  </a:cubicBezTo>
                  <a:cubicBezTo>
                    <a:pt x="862578" y="101904"/>
                    <a:pt x="849372" y="110990"/>
                    <a:pt x="838320" y="122791"/>
                  </a:cubicBezTo>
                  <a:cubicBezTo>
                    <a:pt x="827267" y="134593"/>
                    <a:pt x="818931" y="148455"/>
                    <a:pt x="813312" y="164377"/>
                  </a:cubicBezTo>
                  <a:cubicBezTo>
                    <a:pt x="807692" y="180300"/>
                    <a:pt x="804882" y="197815"/>
                    <a:pt x="804882" y="216922"/>
                  </a:cubicBezTo>
                  <a:cubicBezTo>
                    <a:pt x="804882" y="234905"/>
                    <a:pt x="807692" y="251764"/>
                    <a:pt x="813312" y="267500"/>
                  </a:cubicBezTo>
                  <a:cubicBezTo>
                    <a:pt x="818931" y="283235"/>
                    <a:pt x="827267" y="297097"/>
                    <a:pt x="838320" y="309086"/>
                  </a:cubicBezTo>
                  <a:cubicBezTo>
                    <a:pt x="849372" y="321075"/>
                    <a:pt x="862578" y="330441"/>
                    <a:pt x="877939" y="337185"/>
                  </a:cubicBezTo>
                  <a:cubicBezTo>
                    <a:pt x="893299" y="343928"/>
                    <a:pt x="910721" y="347300"/>
                    <a:pt x="930202" y="347300"/>
                  </a:cubicBezTo>
                  <a:cubicBezTo>
                    <a:pt x="949684" y="347300"/>
                    <a:pt x="967199" y="343928"/>
                    <a:pt x="982747" y="337185"/>
                  </a:cubicBezTo>
                  <a:cubicBezTo>
                    <a:pt x="998295" y="330441"/>
                    <a:pt x="1011595" y="321075"/>
                    <a:pt x="1022647" y="309086"/>
                  </a:cubicBezTo>
                  <a:cubicBezTo>
                    <a:pt x="1033699" y="297097"/>
                    <a:pt x="1042035" y="283235"/>
                    <a:pt x="1047655" y="267500"/>
                  </a:cubicBezTo>
                  <a:cubicBezTo>
                    <a:pt x="1053275" y="251764"/>
                    <a:pt x="1056085" y="234905"/>
                    <a:pt x="1056085" y="216922"/>
                  </a:cubicBezTo>
                  <a:cubicBezTo>
                    <a:pt x="1056085" y="197815"/>
                    <a:pt x="1053181" y="180300"/>
                    <a:pt x="1047374" y="164377"/>
                  </a:cubicBezTo>
                  <a:cubicBezTo>
                    <a:pt x="1041567" y="148455"/>
                    <a:pt x="1033137" y="134593"/>
                    <a:pt x="1022085" y="122791"/>
                  </a:cubicBezTo>
                  <a:cubicBezTo>
                    <a:pt x="1011033" y="110990"/>
                    <a:pt x="997827" y="101904"/>
                    <a:pt x="982466" y="95535"/>
                  </a:cubicBezTo>
                  <a:cubicBezTo>
                    <a:pt x="967105" y="89166"/>
                    <a:pt x="949684" y="85982"/>
                    <a:pt x="930202" y="85982"/>
                  </a:cubicBezTo>
                  <a:close/>
                  <a:moveTo>
                    <a:pt x="400136" y="12363"/>
                  </a:moveTo>
                  <a:lnTo>
                    <a:pt x="478812" y="12363"/>
                  </a:lnTo>
                  <a:lnTo>
                    <a:pt x="490052" y="12363"/>
                  </a:lnTo>
                  <a:lnTo>
                    <a:pt x="654149" y="12363"/>
                  </a:lnTo>
                  <a:lnTo>
                    <a:pt x="654149" y="88792"/>
                  </a:lnTo>
                  <a:lnTo>
                    <a:pt x="490052" y="88792"/>
                  </a:lnTo>
                  <a:lnTo>
                    <a:pt x="490052" y="175898"/>
                  </a:lnTo>
                  <a:lnTo>
                    <a:pt x="645157" y="175898"/>
                  </a:lnTo>
                  <a:lnTo>
                    <a:pt x="645157" y="252326"/>
                  </a:lnTo>
                  <a:lnTo>
                    <a:pt x="490052" y="252326"/>
                  </a:lnTo>
                  <a:lnTo>
                    <a:pt x="490052" y="346176"/>
                  </a:lnTo>
                  <a:lnTo>
                    <a:pt x="658083" y="346176"/>
                  </a:lnTo>
                  <a:lnTo>
                    <a:pt x="658083" y="422605"/>
                  </a:lnTo>
                  <a:lnTo>
                    <a:pt x="490052" y="422605"/>
                  </a:lnTo>
                  <a:lnTo>
                    <a:pt x="478812" y="422605"/>
                  </a:lnTo>
                  <a:lnTo>
                    <a:pt x="400136" y="422605"/>
                  </a:lnTo>
                  <a:close/>
                  <a:moveTo>
                    <a:pt x="930202" y="0"/>
                  </a:moveTo>
                  <a:cubicBezTo>
                    <a:pt x="966169" y="0"/>
                    <a:pt x="997827" y="6088"/>
                    <a:pt x="1025176" y="18264"/>
                  </a:cubicBezTo>
                  <a:cubicBezTo>
                    <a:pt x="1052526" y="30440"/>
                    <a:pt x="1075379" y="46644"/>
                    <a:pt x="1093737" y="66875"/>
                  </a:cubicBezTo>
                  <a:cubicBezTo>
                    <a:pt x="1112095" y="87106"/>
                    <a:pt x="1125957" y="109678"/>
                    <a:pt x="1135323" y="134593"/>
                  </a:cubicBezTo>
                  <a:cubicBezTo>
                    <a:pt x="1144690" y="159507"/>
                    <a:pt x="1149373" y="184702"/>
                    <a:pt x="1149373" y="210178"/>
                  </a:cubicBezTo>
                  <a:lnTo>
                    <a:pt x="1149373" y="222542"/>
                  </a:lnTo>
                  <a:cubicBezTo>
                    <a:pt x="1149373" y="245395"/>
                    <a:pt x="1144877" y="269186"/>
                    <a:pt x="1135885" y="293913"/>
                  </a:cubicBezTo>
                  <a:cubicBezTo>
                    <a:pt x="1126894" y="318639"/>
                    <a:pt x="1113406" y="341587"/>
                    <a:pt x="1095423" y="362755"/>
                  </a:cubicBezTo>
                  <a:cubicBezTo>
                    <a:pt x="1077440" y="383922"/>
                    <a:pt x="1054680" y="400969"/>
                    <a:pt x="1027143" y="413894"/>
                  </a:cubicBezTo>
                  <a:cubicBezTo>
                    <a:pt x="999606" y="426820"/>
                    <a:pt x="967293" y="433282"/>
                    <a:pt x="930202" y="433282"/>
                  </a:cubicBezTo>
                  <a:cubicBezTo>
                    <a:pt x="893112" y="433282"/>
                    <a:pt x="860799" y="426820"/>
                    <a:pt x="833262" y="413894"/>
                  </a:cubicBezTo>
                  <a:cubicBezTo>
                    <a:pt x="805725" y="400969"/>
                    <a:pt x="782965" y="383922"/>
                    <a:pt x="764982" y="362755"/>
                  </a:cubicBezTo>
                  <a:cubicBezTo>
                    <a:pt x="746999" y="341587"/>
                    <a:pt x="733605" y="318639"/>
                    <a:pt x="724801" y="293913"/>
                  </a:cubicBezTo>
                  <a:cubicBezTo>
                    <a:pt x="715996" y="269186"/>
                    <a:pt x="711594" y="245395"/>
                    <a:pt x="711594" y="222542"/>
                  </a:cubicBezTo>
                  <a:lnTo>
                    <a:pt x="711594" y="210178"/>
                  </a:lnTo>
                  <a:cubicBezTo>
                    <a:pt x="711594" y="184702"/>
                    <a:pt x="716184" y="159507"/>
                    <a:pt x="725363" y="134593"/>
                  </a:cubicBezTo>
                  <a:cubicBezTo>
                    <a:pt x="734541" y="109678"/>
                    <a:pt x="748310" y="87106"/>
                    <a:pt x="766668" y="66875"/>
                  </a:cubicBezTo>
                  <a:cubicBezTo>
                    <a:pt x="785026" y="46644"/>
                    <a:pt x="807879" y="30440"/>
                    <a:pt x="835229" y="18264"/>
                  </a:cubicBezTo>
                  <a:cubicBezTo>
                    <a:pt x="862578" y="6088"/>
                    <a:pt x="894236" y="0"/>
                    <a:pt x="930202" y="0"/>
                  </a:cubicBezTo>
                  <a:close/>
                  <a:moveTo>
                    <a:pt x="164659" y="0"/>
                  </a:moveTo>
                  <a:cubicBezTo>
                    <a:pt x="196879" y="0"/>
                    <a:pt x="224509" y="5526"/>
                    <a:pt x="247550" y="16578"/>
                  </a:cubicBezTo>
                  <a:cubicBezTo>
                    <a:pt x="270591" y="27630"/>
                    <a:pt x="288293" y="43178"/>
                    <a:pt x="300657" y="63222"/>
                  </a:cubicBezTo>
                  <a:cubicBezTo>
                    <a:pt x="313020" y="83266"/>
                    <a:pt x="319202" y="106775"/>
                    <a:pt x="319202" y="133750"/>
                  </a:cubicBezTo>
                  <a:lnTo>
                    <a:pt x="229286" y="133750"/>
                  </a:lnTo>
                  <a:cubicBezTo>
                    <a:pt x="229286" y="123634"/>
                    <a:pt x="226851" y="114362"/>
                    <a:pt x="221980" y="105932"/>
                  </a:cubicBezTo>
                  <a:cubicBezTo>
                    <a:pt x="217110" y="97502"/>
                    <a:pt x="209898" y="90665"/>
                    <a:pt x="200344" y="85420"/>
                  </a:cubicBezTo>
                  <a:cubicBezTo>
                    <a:pt x="190791" y="80175"/>
                    <a:pt x="178895" y="77552"/>
                    <a:pt x="164659" y="77552"/>
                  </a:cubicBezTo>
                  <a:cubicBezTo>
                    <a:pt x="151171" y="77552"/>
                    <a:pt x="139838" y="79800"/>
                    <a:pt x="130659" y="84296"/>
                  </a:cubicBezTo>
                  <a:cubicBezTo>
                    <a:pt x="121480" y="88792"/>
                    <a:pt x="114643" y="94880"/>
                    <a:pt x="110147" y="102560"/>
                  </a:cubicBezTo>
                  <a:cubicBezTo>
                    <a:pt x="105651" y="110240"/>
                    <a:pt x="103403" y="118576"/>
                    <a:pt x="103403" y="127568"/>
                  </a:cubicBezTo>
                  <a:cubicBezTo>
                    <a:pt x="103403" y="139182"/>
                    <a:pt x="107525" y="149298"/>
                    <a:pt x="115767" y="157915"/>
                  </a:cubicBezTo>
                  <a:cubicBezTo>
                    <a:pt x="124009" y="166532"/>
                    <a:pt x="137497" y="171589"/>
                    <a:pt x="156229" y="173088"/>
                  </a:cubicBezTo>
                  <a:lnTo>
                    <a:pt x="187700" y="175898"/>
                  </a:lnTo>
                  <a:cubicBezTo>
                    <a:pt x="217672" y="178520"/>
                    <a:pt x="244085" y="184983"/>
                    <a:pt x="266938" y="195286"/>
                  </a:cubicBezTo>
                  <a:cubicBezTo>
                    <a:pt x="289792" y="205589"/>
                    <a:pt x="307681" y="219638"/>
                    <a:pt x="320607" y="237434"/>
                  </a:cubicBezTo>
                  <a:cubicBezTo>
                    <a:pt x="333532" y="255230"/>
                    <a:pt x="339995" y="276866"/>
                    <a:pt x="339995" y="302342"/>
                  </a:cubicBezTo>
                  <a:cubicBezTo>
                    <a:pt x="339995" y="328568"/>
                    <a:pt x="333158" y="351515"/>
                    <a:pt x="319483" y="371184"/>
                  </a:cubicBezTo>
                  <a:cubicBezTo>
                    <a:pt x="305808" y="390853"/>
                    <a:pt x="286420" y="406120"/>
                    <a:pt x="261318" y="416985"/>
                  </a:cubicBezTo>
                  <a:cubicBezTo>
                    <a:pt x="236217" y="427850"/>
                    <a:pt x="206245" y="433282"/>
                    <a:pt x="171402" y="433282"/>
                  </a:cubicBezTo>
                  <a:cubicBezTo>
                    <a:pt x="134312" y="433282"/>
                    <a:pt x="103029" y="427382"/>
                    <a:pt x="77553" y="415580"/>
                  </a:cubicBezTo>
                  <a:cubicBezTo>
                    <a:pt x="52076" y="403779"/>
                    <a:pt x="32782" y="387669"/>
                    <a:pt x="19669" y="367250"/>
                  </a:cubicBezTo>
                  <a:cubicBezTo>
                    <a:pt x="6556" y="346832"/>
                    <a:pt x="0" y="323323"/>
                    <a:pt x="0" y="296722"/>
                  </a:cubicBezTo>
                  <a:lnTo>
                    <a:pt x="89354" y="296722"/>
                  </a:lnTo>
                  <a:cubicBezTo>
                    <a:pt x="89354" y="307213"/>
                    <a:pt x="92258" y="316954"/>
                    <a:pt x="98065" y="325945"/>
                  </a:cubicBezTo>
                  <a:cubicBezTo>
                    <a:pt x="103872" y="334937"/>
                    <a:pt x="112770" y="342149"/>
                    <a:pt x="124758" y="347581"/>
                  </a:cubicBezTo>
                  <a:cubicBezTo>
                    <a:pt x="136747" y="353014"/>
                    <a:pt x="152295" y="355730"/>
                    <a:pt x="171402" y="355730"/>
                  </a:cubicBezTo>
                  <a:cubicBezTo>
                    <a:pt x="188636" y="355730"/>
                    <a:pt x="203060" y="353482"/>
                    <a:pt x="214674" y="348986"/>
                  </a:cubicBezTo>
                  <a:cubicBezTo>
                    <a:pt x="226289" y="344490"/>
                    <a:pt x="235093" y="338215"/>
                    <a:pt x="241087" y="330160"/>
                  </a:cubicBezTo>
                  <a:cubicBezTo>
                    <a:pt x="247082" y="322105"/>
                    <a:pt x="250079" y="312832"/>
                    <a:pt x="250079" y="302342"/>
                  </a:cubicBezTo>
                  <a:cubicBezTo>
                    <a:pt x="250079" y="289229"/>
                    <a:pt x="244459" y="278833"/>
                    <a:pt x="233220" y="271153"/>
                  </a:cubicBezTo>
                  <a:cubicBezTo>
                    <a:pt x="221980" y="263472"/>
                    <a:pt x="203810" y="258508"/>
                    <a:pt x="178708" y="256260"/>
                  </a:cubicBezTo>
                  <a:lnTo>
                    <a:pt x="147799" y="253450"/>
                  </a:lnTo>
                  <a:cubicBezTo>
                    <a:pt x="106963" y="250079"/>
                    <a:pt x="74368" y="237340"/>
                    <a:pt x="50016" y="215236"/>
                  </a:cubicBezTo>
                  <a:cubicBezTo>
                    <a:pt x="25664" y="193132"/>
                    <a:pt x="13488" y="163909"/>
                    <a:pt x="13488" y="127568"/>
                  </a:cubicBezTo>
                  <a:cubicBezTo>
                    <a:pt x="13488" y="101342"/>
                    <a:pt x="19763" y="78676"/>
                    <a:pt x="32314" y="59569"/>
                  </a:cubicBezTo>
                  <a:cubicBezTo>
                    <a:pt x="44864" y="40462"/>
                    <a:pt x="62379" y="25757"/>
                    <a:pt x="84858" y="15454"/>
                  </a:cubicBezTo>
                  <a:cubicBezTo>
                    <a:pt x="107337" y="5151"/>
                    <a:pt x="133937" y="0"/>
                    <a:pt x="164659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isometricTopUp"/>
              <a:lightRig rig="threePt" dir="t"/>
            </a:scene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3200" b="1">
                  <a:gradFill>
                    <a:gsLst>
                      <a:gs pos="100000">
                        <a:schemeClr val="accent3"/>
                      </a:gs>
                      <a:gs pos="60000">
                        <a:schemeClr val="accent2"/>
                      </a:gs>
                      <a:gs pos="5000">
                        <a:schemeClr val="accent1"/>
                      </a:gs>
                    </a:gsLst>
                    <a:path path="circle">
                      <a:fillToRect r="100000" b="100000"/>
                    </a:path>
                  </a:gradFill>
                  <a:latin typeface="+mj-lt"/>
                  <a:cs typeface="Sora ExtraBold" pitchFamily="2" charset="0"/>
                </a:defRPr>
              </a:lvl1pPr>
            </a:lstStyle>
            <a:p>
              <a:pPr algn="ctr"/>
              <a:r>
                <a:rPr lang="en-US" sz="2000" dirty="0">
                  <a:solidFill>
                    <a:schemeClr val="bg1"/>
                  </a:solidFill>
                  <a:latin typeface="Sora" pitchFamily="2" charset="0"/>
                  <a:cs typeface="Sora" pitchFamily="2" charset="0"/>
                </a:rPr>
                <a:t>COSO-II</a:t>
              </a:r>
            </a:p>
          </p:txBody>
        </p:sp>
      </p:grpSp>
      <p:sp>
        <p:nvSpPr>
          <p:cNvPr id="1050" name="AutoShape 9">
            <a:extLst>
              <a:ext uri="{FF2B5EF4-FFF2-40B4-BE49-F238E27FC236}">
                <a16:creationId xmlns:a16="http://schemas.microsoft.com/office/drawing/2014/main" id="{3574EFF7-0308-BD25-707B-55744A10904F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39514D93-272A-5342-80E3-041F04291BFB}"/>
              </a:ext>
            </a:extLst>
          </p:cNvPr>
          <p:cNvSpPr txBox="1"/>
          <p:nvPr/>
        </p:nvSpPr>
        <p:spPr>
          <a:xfrm>
            <a:off x="526471" y="126108"/>
            <a:ext cx="6655535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CAPACITAÇÃO DE GESTÃO DE RISCO NO PROCESSO DE TRABALHO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D878F-8B4C-7B49-BF49-0A0F66499645}"/>
              </a:ext>
            </a:extLst>
          </p:cNvPr>
          <p:cNvSpPr/>
          <p:nvPr/>
        </p:nvSpPr>
        <p:spPr>
          <a:xfrm>
            <a:off x="10767951" y="6589430"/>
            <a:ext cx="1391584" cy="267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298850A-DB88-D818-64A7-915CAB45E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21" y="6603858"/>
            <a:ext cx="1297602" cy="206407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B3889AD6-7ACD-6F42-FA95-96CC5AF22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grpSp>
        <p:nvGrpSpPr>
          <p:cNvPr id="4" name="Graphic 2">
            <a:extLst>
              <a:ext uri="{FF2B5EF4-FFF2-40B4-BE49-F238E27FC236}">
                <a16:creationId xmlns:a16="http://schemas.microsoft.com/office/drawing/2014/main" id="{852A231E-E82F-82E3-1AB3-403C7B0C7118}"/>
              </a:ext>
            </a:extLst>
          </p:cNvPr>
          <p:cNvGrpSpPr/>
          <p:nvPr/>
        </p:nvGrpSpPr>
        <p:grpSpPr>
          <a:xfrm>
            <a:off x="3834090" y="1773755"/>
            <a:ext cx="1719727" cy="2294427"/>
            <a:chOff x="5181600" y="2690812"/>
            <a:chExt cx="749617" cy="1000125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45C47C5-8B2D-242C-A855-FD72ADBE6845}"/>
                </a:ext>
              </a:extLst>
            </p:cNvPr>
            <p:cNvSpPr/>
            <p:nvPr/>
          </p:nvSpPr>
          <p:spPr>
            <a:xfrm>
              <a:off x="5181600" y="3270884"/>
              <a:ext cx="749617" cy="420052"/>
            </a:xfrm>
            <a:custGeom>
              <a:avLst/>
              <a:gdLst>
                <a:gd name="connsiteX0" fmla="*/ 749618 w 749617"/>
                <a:gd name="connsiteY0" fmla="*/ 184785 h 420052"/>
                <a:gd name="connsiteX1" fmla="*/ 408623 w 749617"/>
                <a:gd name="connsiteY1" fmla="*/ 0 h 420052"/>
                <a:gd name="connsiteX2" fmla="*/ 0 w 749617"/>
                <a:gd name="connsiteY2" fmla="*/ 235267 h 420052"/>
                <a:gd name="connsiteX3" fmla="*/ 340995 w 749617"/>
                <a:gd name="connsiteY3" fmla="*/ 420053 h 42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617" h="420052">
                  <a:moveTo>
                    <a:pt x="749618" y="184785"/>
                  </a:moveTo>
                  <a:lnTo>
                    <a:pt x="408623" y="0"/>
                  </a:lnTo>
                  <a:lnTo>
                    <a:pt x="0" y="235267"/>
                  </a:lnTo>
                  <a:lnTo>
                    <a:pt x="340995" y="420053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15000"/>
              </a:sys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989DAD80-3C9A-9BB1-F44E-A11848C7FED4}"/>
                </a:ext>
              </a:extLst>
            </p:cNvPr>
            <p:cNvGrpSpPr/>
            <p:nvPr/>
          </p:nvGrpSpPr>
          <p:grpSpPr>
            <a:xfrm>
              <a:off x="5354955" y="2790824"/>
              <a:ext cx="266700" cy="661987"/>
              <a:chOff x="5354955" y="2790824"/>
              <a:chExt cx="266700" cy="661987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DDACA1-D30B-9B8F-7C6F-600BDE349BA5}"/>
                  </a:ext>
                </a:extLst>
              </p:cNvPr>
              <p:cNvSpPr/>
              <p:nvPr/>
            </p:nvSpPr>
            <p:spPr>
              <a:xfrm>
                <a:off x="5362575" y="2790824"/>
                <a:ext cx="259080" cy="661987"/>
              </a:xfrm>
              <a:custGeom>
                <a:avLst/>
                <a:gdLst>
                  <a:gd name="connsiteX0" fmla="*/ 13335 w 259080"/>
                  <a:gd name="connsiteY0" fmla="*/ 654368 h 661987"/>
                  <a:gd name="connsiteX1" fmla="*/ 0 w 259080"/>
                  <a:gd name="connsiteY1" fmla="*/ 661988 h 661987"/>
                  <a:gd name="connsiteX2" fmla="*/ 238125 w 259080"/>
                  <a:gd name="connsiteY2" fmla="*/ 11430 h 661987"/>
                  <a:gd name="connsiteX3" fmla="*/ 259080 w 259080"/>
                  <a:gd name="connsiteY3" fmla="*/ 0 h 66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080" h="661987">
                    <a:moveTo>
                      <a:pt x="13335" y="654368"/>
                    </a:moveTo>
                    <a:lnTo>
                      <a:pt x="0" y="661988"/>
                    </a:lnTo>
                    <a:lnTo>
                      <a:pt x="238125" y="11430"/>
                    </a:lnTo>
                    <a:lnTo>
                      <a:pt x="259080" y="0"/>
                    </a:lnTo>
                    <a:close/>
                  </a:path>
                </a:pathLst>
              </a:custGeom>
              <a:solidFill>
                <a:srgbClr val="3234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87CA818-4038-F5FB-885D-0D91C208D2E9}"/>
                  </a:ext>
                </a:extLst>
              </p:cNvPr>
              <p:cNvSpPr/>
              <p:nvPr/>
            </p:nvSpPr>
            <p:spPr>
              <a:xfrm>
                <a:off x="5354955" y="2790824"/>
                <a:ext cx="245744" cy="661987"/>
              </a:xfrm>
              <a:custGeom>
                <a:avLst/>
                <a:gdLst>
                  <a:gd name="connsiteX0" fmla="*/ 7620 w 245744"/>
                  <a:gd name="connsiteY0" fmla="*/ 661988 h 661987"/>
                  <a:gd name="connsiteX1" fmla="*/ 0 w 245744"/>
                  <a:gd name="connsiteY1" fmla="*/ 651510 h 661987"/>
                  <a:gd name="connsiteX2" fmla="*/ 233363 w 245744"/>
                  <a:gd name="connsiteY2" fmla="*/ 0 h 661987"/>
                  <a:gd name="connsiteX3" fmla="*/ 245745 w 245744"/>
                  <a:gd name="connsiteY3" fmla="*/ 11430 h 66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4" h="661987">
                    <a:moveTo>
                      <a:pt x="7620" y="661988"/>
                    </a:moveTo>
                    <a:lnTo>
                      <a:pt x="0" y="651510"/>
                    </a:lnTo>
                    <a:lnTo>
                      <a:pt x="233363" y="0"/>
                    </a:lnTo>
                    <a:lnTo>
                      <a:pt x="245745" y="11430"/>
                    </a:lnTo>
                    <a:close/>
                  </a:path>
                </a:pathLst>
              </a:custGeom>
              <a:solidFill>
                <a:srgbClr val="383A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5244ED3-DC92-3857-FC7D-15E1D7176EC8}"/>
                </a:ext>
              </a:extLst>
            </p:cNvPr>
            <p:cNvSpPr/>
            <p:nvPr/>
          </p:nvSpPr>
          <p:spPr>
            <a:xfrm>
              <a:off x="5601652" y="2794634"/>
              <a:ext cx="32385" cy="12382"/>
            </a:xfrm>
            <a:custGeom>
              <a:avLst/>
              <a:gdLst>
                <a:gd name="connsiteX0" fmla="*/ 32385 w 32385"/>
                <a:gd name="connsiteY0" fmla="*/ 0 h 12382"/>
                <a:gd name="connsiteX1" fmla="*/ 0 w 32385"/>
                <a:gd name="connsiteY1" fmla="*/ 0 h 12382"/>
                <a:gd name="connsiteX2" fmla="*/ 12383 w 32385"/>
                <a:gd name="connsiteY2" fmla="*/ 12383 h 12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85" h="12382">
                  <a:moveTo>
                    <a:pt x="32385" y="0"/>
                  </a:moveTo>
                  <a:lnTo>
                    <a:pt x="0" y="0"/>
                  </a:lnTo>
                  <a:lnTo>
                    <a:pt x="12383" y="12383"/>
                  </a:lnTo>
                  <a:close/>
                </a:path>
              </a:pathLst>
            </a:custGeom>
            <a:solidFill>
              <a:srgbClr val="383A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4AF673A9-3561-FEB5-847A-25F23337F53D}"/>
                </a:ext>
              </a:extLst>
            </p:cNvPr>
            <p:cNvGrpSpPr/>
            <p:nvPr/>
          </p:nvGrpSpPr>
          <p:grpSpPr>
            <a:xfrm>
              <a:off x="5435917" y="2736532"/>
              <a:ext cx="449580" cy="924877"/>
              <a:chOff x="5435917" y="2736532"/>
              <a:chExt cx="449580" cy="924877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ECD1585-C6A7-8882-44CF-23A3FE98CCF2}"/>
                  </a:ext>
                </a:extLst>
              </p:cNvPr>
              <p:cNvSpPr/>
              <p:nvPr/>
            </p:nvSpPr>
            <p:spPr>
              <a:xfrm>
                <a:off x="5539739" y="2751772"/>
                <a:ext cx="243840" cy="577214"/>
              </a:xfrm>
              <a:custGeom>
                <a:avLst/>
                <a:gdLst>
                  <a:gd name="connsiteX0" fmla="*/ 38100 w 243840"/>
                  <a:gd name="connsiteY0" fmla="*/ 36195 h 577214"/>
                  <a:gd name="connsiteX1" fmla="*/ 100013 w 243840"/>
                  <a:gd name="connsiteY1" fmla="*/ 0 h 577214"/>
                  <a:gd name="connsiteX2" fmla="*/ 116205 w 243840"/>
                  <a:gd name="connsiteY2" fmla="*/ 4763 h 577214"/>
                  <a:gd name="connsiteX3" fmla="*/ 243840 w 243840"/>
                  <a:gd name="connsiteY3" fmla="*/ 436245 h 577214"/>
                  <a:gd name="connsiteX4" fmla="*/ 0 w 243840"/>
                  <a:gd name="connsiteY4" fmla="*/ 577215 h 577214"/>
                  <a:gd name="connsiteX5" fmla="*/ 38100 w 243840"/>
                  <a:gd name="connsiteY5" fmla="*/ 36195 h 577214"/>
                  <a:gd name="connsiteX6" fmla="*/ 85725 w 243840"/>
                  <a:gd name="connsiteY6" fmla="*/ 32385 h 577214"/>
                  <a:gd name="connsiteX7" fmla="*/ 63818 w 243840"/>
                  <a:gd name="connsiteY7" fmla="*/ 76200 h 577214"/>
                  <a:gd name="connsiteX8" fmla="*/ 24765 w 243840"/>
                  <a:gd name="connsiteY8" fmla="*/ 540068 h 577214"/>
                  <a:gd name="connsiteX9" fmla="*/ 216218 w 243840"/>
                  <a:gd name="connsiteY9" fmla="*/ 429578 h 577214"/>
                  <a:gd name="connsiteX10" fmla="*/ 85725 w 243840"/>
                  <a:gd name="connsiteY10" fmla="*/ 32385 h 57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840" h="577214">
                    <a:moveTo>
                      <a:pt x="38100" y="36195"/>
                    </a:moveTo>
                    <a:lnTo>
                      <a:pt x="100013" y="0"/>
                    </a:lnTo>
                    <a:lnTo>
                      <a:pt x="116205" y="4763"/>
                    </a:lnTo>
                    <a:lnTo>
                      <a:pt x="243840" y="436245"/>
                    </a:lnTo>
                    <a:lnTo>
                      <a:pt x="0" y="577215"/>
                    </a:lnTo>
                    <a:lnTo>
                      <a:pt x="38100" y="36195"/>
                    </a:lnTo>
                    <a:close/>
                    <a:moveTo>
                      <a:pt x="85725" y="32385"/>
                    </a:moveTo>
                    <a:lnTo>
                      <a:pt x="63818" y="76200"/>
                    </a:lnTo>
                    <a:lnTo>
                      <a:pt x="24765" y="540068"/>
                    </a:lnTo>
                    <a:lnTo>
                      <a:pt x="216218" y="429578"/>
                    </a:lnTo>
                    <a:lnTo>
                      <a:pt x="85725" y="32385"/>
                    </a:lnTo>
                    <a:close/>
                  </a:path>
                </a:pathLst>
              </a:custGeom>
              <a:solidFill>
                <a:srgbClr val="383A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2670BFF-863C-23F6-048A-5A0E01D0E24D}"/>
                  </a:ext>
                </a:extLst>
              </p:cNvPr>
              <p:cNvSpPr/>
              <p:nvPr/>
            </p:nvSpPr>
            <p:spPr>
              <a:xfrm>
                <a:off x="5577839" y="2751772"/>
                <a:ext cx="78105" cy="40957"/>
              </a:xfrm>
              <a:custGeom>
                <a:avLst/>
                <a:gdLst>
                  <a:gd name="connsiteX0" fmla="*/ 0 w 78105"/>
                  <a:gd name="connsiteY0" fmla="*/ 36195 h 40957"/>
                  <a:gd name="connsiteX1" fmla="*/ 16193 w 78105"/>
                  <a:gd name="connsiteY1" fmla="*/ 40957 h 40957"/>
                  <a:gd name="connsiteX2" fmla="*/ 78105 w 78105"/>
                  <a:gd name="connsiteY2" fmla="*/ 4763 h 40957"/>
                  <a:gd name="connsiteX3" fmla="*/ 61913 w 78105"/>
                  <a:gd name="connsiteY3" fmla="*/ 0 h 4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105" h="40957">
                    <a:moveTo>
                      <a:pt x="0" y="36195"/>
                    </a:moveTo>
                    <a:lnTo>
                      <a:pt x="16193" y="40957"/>
                    </a:lnTo>
                    <a:lnTo>
                      <a:pt x="78105" y="4763"/>
                    </a:lnTo>
                    <a:lnTo>
                      <a:pt x="61913" y="0"/>
                    </a:lnTo>
                    <a:close/>
                  </a:path>
                </a:pathLst>
              </a:custGeom>
              <a:solidFill>
                <a:srgbClr val="4746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61FC9AA-A361-914C-97A5-69B40C441985}"/>
                  </a:ext>
                </a:extLst>
              </p:cNvPr>
              <p:cNvSpPr/>
              <p:nvPr/>
            </p:nvSpPr>
            <p:spPr>
              <a:xfrm>
                <a:off x="5556885" y="2756534"/>
                <a:ext cx="242887" cy="577214"/>
              </a:xfrm>
              <a:custGeom>
                <a:avLst/>
                <a:gdLst>
                  <a:gd name="connsiteX0" fmla="*/ 37147 w 242887"/>
                  <a:gd name="connsiteY0" fmla="*/ 36195 h 577214"/>
                  <a:gd name="connsiteX1" fmla="*/ 99060 w 242887"/>
                  <a:gd name="connsiteY1" fmla="*/ 0 h 577214"/>
                  <a:gd name="connsiteX2" fmla="*/ 242888 w 242887"/>
                  <a:gd name="connsiteY2" fmla="*/ 436245 h 577214"/>
                  <a:gd name="connsiteX3" fmla="*/ 0 w 242887"/>
                  <a:gd name="connsiteY3" fmla="*/ 577215 h 577214"/>
                  <a:gd name="connsiteX4" fmla="*/ 37147 w 242887"/>
                  <a:gd name="connsiteY4" fmla="*/ 36195 h 577214"/>
                  <a:gd name="connsiteX5" fmla="*/ 84772 w 242887"/>
                  <a:gd name="connsiteY5" fmla="*/ 31432 h 577214"/>
                  <a:gd name="connsiteX6" fmla="*/ 55245 w 242887"/>
                  <a:gd name="connsiteY6" fmla="*/ 48578 h 577214"/>
                  <a:gd name="connsiteX7" fmla="*/ 22860 w 242887"/>
                  <a:gd name="connsiteY7" fmla="*/ 539115 h 577214"/>
                  <a:gd name="connsiteX8" fmla="*/ 215265 w 242887"/>
                  <a:gd name="connsiteY8" fmla="*/ 428625 h 577214"/>
                  <a:gd name="connsiteX9" fmla="*/ 84772 w 242887"/>
                  <a:gd name="connsiteY9" fmla="*/ 31432 h 577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887" h="577214">
                    <a:moveTo>
                      <a:pt x="37147" y="36195"/>
                    </a:moveTo>
                    <a:lnTo>
                      <a:pt x="99060" y="0"/>
                    </a:lnTo>
                    <a:lnTo>
                      <a:pt x="242888" y="436245"/>
                    </a:lnTo>
                    <a:lnTo>
                      <a:pt x="0" y="577215"/>
                    </a:lnTo>
                    <a:lnTo>
                      <a:pt x="37147" y="36195"/>
                    </a:lnTo>
                    <a:close/>
                    <a:moveTo>
                      <a:pt x="84772" y="31432"/>
                    </a:moveTo>
                    <a:lnTo>
                      <a:pt x="55245" y="48578"/>
                    </a:lnTo>
                    <a:lnTo>
                      <a:pt x="22860" y="539115"/>
                    </a:lnTo>
                    <a:lnTo>
                      <a:pt x="215265" y="428625"/>
                    </a:lnTo>
                    <a:lnTo>
                      <a:pt x="84772" y="31432"/>
                    </a:lnTo>
                    <a:close/>
                  </a:path>
                </a:pathLst>
              </a:custGeom>
              <a:solidFill>
                <a:srgbClr val="6968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42" name="Graphic 2">
                <a:extLst>
                  <a:ext uri="{FF2B5EF4-FFF2-40B4-BE49-F238E27FC236}">
                    <a16:creationId xmlns:a16="http://schemas.microsoft.com/office/drawing/2014/main" id="{CB7931A2-12AF-5E0E-DE59-3C2157F5EA1A}"/>
                  </a:ext>
                </a:extLst>
              </p:cNvPr>
              <p:cNvGrpSpPr/>
              <p:nvPr/>
            </p:nvGrpSpPr>
            <p:grpSpPr>
              <a:xfrm>
                <a:off x="5435917" y="2736532"/>
                <a:ext cx="449580" cy="924877"/>
                <a:chOff x="5435917" y="2736532"/>
                <a:chExt cx="449580" cy="924877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78E0EEC-1DB3-DED6-26B7-29D00DE5C6A2}"/>
                    </a:ext>
                  </a:extLst>
                </p:cNvPr>
                <p:cNvSpPr/>
                <p:nvPr/>
              </p:nvSpPr>
              <p:spPr>
                <a:xfrm>
                  <a:off x="5435917" y="2936556"/>
                  <a:ext cx="89534" cy="724852"/>
                </a:xfrm>
                <a:custGeom>
                  <a:avLst/>
                  <a:gdLst>
                    <a:gd name="connsiteX0" fmla="*/ 74295 w 89534"/>
                    <a:gd name="connsiteY0" fmla="*/ 715328 h 724852"/>
                    <a:gd name="connsiteX1" fmla="*/ 89535 w 89534"/>
                    <a:gd name="connsiteY1" fmla="*/ 724853 h 724852"/>
                    <a:gd name="connsiteX2" fmla="*/ 20002 w 89534"/>
                    <a:gd name="connsiteY2" fmla="*/ 0 h 724852"/>
                    <a:gd name="connsiteX3" fmla="*/ 0 w 89534"/>
                    <a:gd name="connsiteY3" fmla="*/ 11430 h 72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534" h="724852">
                      <a:moveTo>
                        <a:pt x="74295" y="715328"/>
                      </a:moveTo>
                      <a:lnTo>
                        <a:pt x="89535" y="724853"/>
                      </a:lnTo>
                      <a:lnTo>
                        <a:pt x="20002" y="0"/>
                      </a:lnTo>
                      <a:lnTo>
                        <a:pt x="0" y="11430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8D66B9E7-D9F2-4033-2CA2-B26D22DEFEFB}"/>
                    </a:ext>
                  </a:extLst>
                </p:cNvPr>
                <p:cNvSpPr/>
                <p:nvPr/>
              </p:nvSpPr>
              <p:spPr>
                <a:xfrm>
                  <a:off x="5781675" y="2736532"/>
                  <a:ext cx="89535" cy="724852"/>
                </a:xfrm>
                <a:custGeom>
                  <a:avLst/>
                  <a:gdLst>
                    <a:gd name="connsiteX0" fmla="*/ 74295 w 89535"/>
                    <a:gd name="connsiteY0" fmla="*/ 716280 h 724852"/>
                    <a:gd name="connsiteX1" fmla="*/ 89535 w 89535"/>
                    <a:gd name="connsiteY1" fmla="*/ 724853 h 724852"/>
                    <a:gd name="connsiteX2" fmla="*/ 20002 w 89535"/>
                    <a:gd name="connsiteY2" fmla="*/ 0 h 724852"/>
                    <a:gd name="connsiteX3" fmla="*/ 0 w 89535"/>
                    <a:gd name="connsiteY3" fmla="*/ 12382 h 72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535" h="724852">
                      <a:moveTo>
                        <a:pt x="74295" y="716280"/>
                      </a:moveTo>
                      <a:lnTo>
                        <a:pt x="89535" y="724853"/>
                      </a:lnTo>
                      <a:lnTo>
                        <a:pt x="20002" y="0"/>
                      </a:lnTo>
                      <a:lnTo>
                        <a:pt x="0" y="12382"/>
                      </a:lnTo>
                      <a:close/>
                    </a:path>
                  </a:pathLst>
                </a:custGeom>
                <a:solidFill>
                  <a:srgbClr val="4B4C5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502B579-95C2-FF28-EE42-03A06E3AFE2C}"/>
                    </a:ext>
                  </a:extLst>
                </p:cNvPr>
                <p:cNvSpPr/>
                <p:nvPr/>
              </p:nvSpPr>
              <p:spPr>
                <a:xfrm>
                  <a:off x="5455919" y="2947034"/>
                  <a:ext cx="83819" cy="714375"/>
                </a:xfrm>
                <a:custGeom>
                  <a:avLst/>
                  <a:gdLst>
                    <a:gd name="connsiteX0" fmla="*/ 69532 w 83819"/>
                    <a:gd name="connsiteY0" fmla="*/ 714375 h 714375"/>
                    <a:gd name="connsiteX1" fmla="*/ 83820 w 83819"/>
                    <a:gd name="connsiteY1" fmla="*/ 705803 h 714375"/>
                    <a:gd name="connsiteX2" fmla="*/ 20955 w 83819"/>
                    <a:gd name="connsiteY2" fmla="*/ 0 h 714375"/>
                    <a:gd name="connsiteX3" fmla="*/ 0 w 83819"/>
                    <a:gd name="connsiteY3" fmla="*/ 1143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819" h="714375">
                      <a:moveTo>
                        <a:pt x="69532" y="714375"/>
                      </a:moveTo>
                      <a:lnTo>
                        <a:pt x="83820" y="705803"/>
                      </a:lnTo>
                      <a:lnTo>
                        <a:pt x="20955" y="0"/>
                      </a:lnTo>
                      <a:lnTo>
                        <a:pt x="0" y="11430"/>
                      </a:lnTo>
                      <a:close/>
                    </a:path>
                  </a:pathLst>
                </a:custGeom>
                <a:solidFill>
                  <a:srgbClr val="6968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56A325F5-1181-C085-149D-4E35CBC74B68}"/>
                    </a:ext>
                  </a:extLst>
                </p:cNvPr>
                <p:cNvSpPr/>
                <p:nvPr/>
              </p:nvSpPr>
              <p:spPr>
                <a:xfrm>
                  <a:off x="5801677" y="2747009"/>
                  <a:ext cx="83820" cy="714375"/>
                </a:xfrm>
                <a:custGeom>
                  <a:avLst/>
                  <a:gdLst>
                    <a:gd name="connsiteX0" fmla="*/ 69533 w 83820"/>
                    <a:gd name="connsiteY0" fmla="*/ 714375 h 714375"/>
                    <a:gd name="connsiteX1" fmla="*/ 83820 w 83820"/>
                    <a:gd name="connsiteY1" fmla="*/ 706755 h 714375"/>
                    <a:gd name="connsiteX2" fmla="*/ 20955 w 83820"/>
                    <a:gd name="connsiteY2" fmla="*/ 0 h 714375"/>
                    <a:gd name="connsiteX3" fmla="*/ 0 w 83820"/>
                    <a:gd name="connsiteY3" fmla="*/ 1143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820" h="714375">
                      <a:moveTo>
                        <a:pt x="69533" y="714375"/>
                      </a:moveTo>
                      <a:lnTo>
                        <a:pt x="83820" y="706755"/>
                      </a:lnTo>
                      <a:lnTo>
                        <a:pt x="20955" y="0"/>
                      </a:lnTo>
                      <a:lnTo>
                        <a:pt x="0" y="11430"/>
                      </a:lnTo>
                      <a:close/>
                    </a:path>
                  </a:pathLst>
                </a:custGeom>
                <a:solidFill>
                  <a:srgbClr val="6968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8C5BAD2-4A74-05E6-A794-F26688F8661F}"/>
                </a:ext>
              </a:extLst>
            </p:cNvPr>
            <p:cNvSpPr/>
            <p:nvPr/>
          </p:nvSpPr>
          <p:spPr>
            <a:xfrm>
              <a:off x="5492114" y="3340416"/>
              <a:ext cx="15240" cy="24765"/>
            </a:xfrm>
            <a:custGeom>
              <a:avLst/>
              <a:gdLst>
                <a:gd name="connsiteX0" fmla="*/ 1905 w 15240"/>
                <a:gd name="connsiteY0" fmla="*/ 22860 h 24765"/>
                <a:gd name="connsiteX1" fmla="*/ 15240 w 15240"/>
                <a:gd name="connsiteY1" fmla="*/ 24765 h 24765"/>
                <a:gd name="connsiteX2" fmla="*/ 13335 w 15240"/>
                <a:gd name="connsiteY2" fmla="*/ 2858 h 24765"/>
                <a:gd name="connsiteX3" fmla="*/ 0 w 15240"/>
                <a:gd name="connsiteY3" fmla="*/ 0 h 2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" h="24765">
                  <a:moveTo>
                    <a:pt x="1905" y="22860"/>
                  </a:moveTo>
                  <a:lnTo>
                    <a:pt x="15240" y="24765"/>
                  </a:lnTo>
                  <a:lnTo>
                    <a:pt x="13335" y="2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C5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2B8CC68-6CB4-7E2D-0108-F2DD99190833}"/>
                </a:ext>
              </a:extLst>
            </p:cNvPr>
            <p:cNvSpPr/>
            <p:nvPr/>
          </p:nvSpPr>
          <p:spPr>
            <a:xfrm>
              <a:off x="5505450" y="3125151"/>
              <a:ext cx="379095" cy="240030"/>
            </a:xfrm>
            <a:custGeom>
              <a:avLst/>
              <a:gdLst>
                <a:gd name="connsiteX0" fmla="*/ 1905 w 379095"/>
                <a:gd name="connsiteY0" fmla="*/ 240030 h 240030"/>
                <a:gd name="connsiteX1" fmla="*/ 379095 w 379095"/>
                <a:gd name="connsiteY1" fmla="*/ 21908 h 240030"/>
                <a:gd name="connsiteX2" fmla="*/ 377190 w 379095"/>
                <a:gd name="connsiteY2" fmla="*/ 0 h 240030"/>
                <a:gd name="connsiteX3" fmla="*/ 0 w 379095"/>
                <a:gd name="connsiteY3" fmla="*/ 218123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095" h="240030">
                  <a:moveTo>
                    <a:pt x="1905" y="240030"/>
                  </a:moveTo>
                  <a:lnTo>
                    <a:pt x="379095" y="21908"/>
                  </a:lnTo>
                  <a:lnTo>
                    <a:pt x="377190" y="0"/>
                  </a:lnTo>
                  <a:lnTo>
                    <a:pt x="0" y="218123"/>
                  </a:lnTo>
                  <a:close/>
                </a:path>
              </a:pathLst>
            </a:custGeom>
            <a:solidFill>
              <a:srgbClr val="7A7A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7DC7E8-5B0A-AE93-4B81-BA5F8E0933D8}"/>
                </a:ext>
              </a:extLst>
            </p:cNvPr>
            <p:cNvSpPr/>
            <p:nvPr/>
          </p:nvSpPr>
          <p:spPr>
            <a:xfrm>
              <a:off x="5492114" y="3122294"/>
              <a:ext cx="390525" cy="220980"/>
            </a:xfrm>
            <a:custGeom>
              <a:avLst/>
              <a:gdLst>
                <a:gd name="connsiteX0" fmla="*/ 377190 w 390525"/>
                <a:gd name="connsiteY0" fmla="*/ 0 h 220980"/>
                <a:gd name="connsiteX1" fmla="*/ 390525 w 390525"/>
                <a:gd name="connsiteY1" fmla="*/ 2857 h 220980"/>
                <a:gd name="connsiteX2" fmla="*/ 13335 w 390525"/>
                <a:gd name="connsiteY2" fmla="*/ 220980 h 220980"/>
                <a:gd name="connsiteX3" fmla="*/ 0 w 390525"/>
                <a:gd name="connsiteY3" fmla="*/ 218122 h 22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525" h="220980">
                  <a:moveTo>
                    <a:pt x="377190" y="0"/>
                  </a:moveTo>
                  <a:lnTo>
                    <a:pt x="390525" y="2857"/>
                  </a:lnTo>
                  <a:lnTo>
                    <a:pt x="13335" y="220980"/>
                  </a:lnTo>
                  <a:lnTo>
                    <a:pt x="0" y="218122"/>
                  </a:lnTo>
                  <a:close/>
                </a:path>
              </a:pathLst>
            </a:custGeom>
            <a:solidFill>
              <a:srgbClr val="9B9B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019B9F-ABC7-AF31-1779-857781DB49FC}"/>
                </a:ext>
              </a:extLst>
            </p:cNvPr>
            <p:cNvSpPr/>
            <p:nvPr/>
          </p:nvSpPr>
          <p:spPr>
            <a:xfrm>
              <a:off x="5407342" y="2690812"/>
              <a:ext cx="466724" cy="670560"/>
            </a:xfrm>
            <a:custGeom>
              <a:avLst/>
              <a:gdLst>
                <a:gd name="connsiteX0" fmla="*/ 0 w 466724"/>
                <a:gd name="connsiteY0" fmla="*/ 245745 h 670560"/>
                <a:gd name="connsiteX1" fmla="*/ 40005 w 466724"/>
                <a:gd name="connsiteY1" fmla="*/ 667703 h 670560"/>
                <a:gd name="connsiteX2" fmla="*/ 55245 w 466724"/>
                <a:gd name="connsiteY2" fmla="*/ 670560 h 670560"/>
                <a:gd name="connsiteX3" fmla="*/ 466725 w 466724"/>
                <a:gd name="connsiteY3" fmla="*/ 421005 h 670560"/>
                <a:gd name="connsiteX4" fmla="*/ 426720 w 466724"/>
                <a:gd name="connsiteY4" fmla="*/ 0 h 670560"/>
                <a:gd name="connsiteX5" fmla="*/ 0 w 466724"/>
                <a:gd name="connsiteY5" fmla="*/ 245745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4" h="670560">
                  <a:moveTo>
                    <a:pt x="0" y="245745"/>
                  </a:moveTo>
                  <a:lnTo>
                    <a:pt x="40005" y="667703"/>
                  </a:lnTo>
                  <a:lnTo>
                    <a:pt x="55245" y="670560"/>
                  </a:lnTo>
                  <a:lnTo>
                    <a:pt x="466725" y="421005"/>
                  </a:lnTo>
                  <a:lnTo>
                    <a:pt x="426720" y="0"/>
                  </a:lnTo>
                  <a:lnTo>
                    <a:pt x="0" y="245745"/>
                  </a:lnTo>
                  <a:close/>
                </a:path>
              </a:pathLst>
            </a:custGeom>
            <a:solidFill>
              <a:srgbClr val="838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73F889B-33FE-06D7-051B-382A1D3A15E7}"/>
                </a:ext>
              </a:extLst>
            </p:cNvPr>
            <p:cNvSpPr/>
            <p:nvPr/>
          </p:nvSpPr>
          <p:spPr>
            <a:xfrm>
              <a:off x="5433059" y="2707956"/>
              <a:ext cx="445769" cy="638175"/>
            </a:xfrm>
            <a:custGeom>
              <a:avLst/>
              <a:gdLst>
                <a:gd name="connsiteX0" fmla="*/ 445770 w 445769"/>
                <a:gd name="connsiteY0" fmla="*/ 401955 h 638175"/>
                <a:gd name="connsiteX1" fmla="*/ 407670 w 445769"/>
                <a:gd name="connsiteY1" fmla="*/ 0 h 638175"/>
                <a:gd name="connsiteX2" fmla="*/ 0 w 445769"/>
                <a:gd name="connsiteY2" fmla="*/ 236220 h 638175"/>
                <a:gd name="connsiteX3" fmla="*/ 38100 w 445769"/>
                <a:gd name="connsiteY3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769" h="638175">
                  <a:moveTo>
                    <a:pt x="445770" y="401955"/>
                  </a:moveTo>
                  <a:lnTo>
                    <a:pt x="407670" y="0"/>
                  </a:lnTo>
                  <a:lnTo>
                    <a:pt x="0" y="236220"/>
                  </a:lnTo>
                  <a:lnTo>
                    <a:pt x="38100" y="638175"/>
                  </a:lnTo>
                  <a:close/>
                </a:path>
              </a:pathLst>
            </a:custGeom>
            <a:solidFill>
              <a:srgbClr val="8383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FA1865-7F6E-F3C2-DEA0-95D138D29892}"/>
                </a:ext>
              </a:extLst>
            </p:cNvPr>
            <p:cNvSpPr/>
            <p:nvPr/>
          </p:nvSpPr>
          <p:spPr>
            <a:xfrm>
              <a:off x="5426392" y="2706051"/>
              <a:ext cx="446722" cy="637222"/>
            </a:xfrm>
            <a:custGeom>
              <a:avLst/>
              <a:gdLst>
                <a:gd name="connsiteX0" fmla="*/ 446722 w 446722"/>
                <a:gd name="connsiteY0" fmla="*/ 401955 h 637222"/>
                <a:gd name="connsiteX1" fmla="*/ 408622 w 446722"/>
                <a:gd name="connsiteY1" fmla="*/ 0 h 637222"/>
                <a:gd name="connsiteX2" fmla="*/ 0 w 446722"/>
                <a:gd name="connsiteY2" fmla="*/ 235268 h 637222"/>
                <a:gd name="connsiteX3" fmla="*/ 38100 w 446722"/>
                <a:gd name="connsiteY3" fmla="*/ 637223 h 63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722" h="637222">
                  <a:moveTo>
                    <a:pt x="446722" y="401955"/>
                  </a:moveTo>
                  <a:lnTo>
                    <a:pt x="408622" y="0"/>
                  </a:lnTo>
                  <a:lnTo>
                    <a:pt x="0" y="235268"/>
                  </a:lnTo>
                  <a:lnTo>
                    <a:pt x="38100" y="637223"/>
                  </a:lnTo>
                  <a:close/>
                </a:path>
              </a:pathLst>
            </a:custGeom>
            <a:solidFill>
              <a:srgbClr val="F4F4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B0FF1E0F-3C27-5783-301E-493B00769322}"/>
                </a:ext>
              </a:extLst>
            </p:cNvPr>
            <p:cNvGrpSpPr/>
            <p:nvPr/>
          </p:nvGrpSpPr>
          <p:grpSpPr>
            <a:xfrm>
              <a:off x="5603557" y="2785109"/>
              <a:ext cx="237172" cy="414337"/>
              <a:chOff x="5603557" y="2785109"/>
              <a:chExt cx="237172" cy="414337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87B550A-A54A-683C-AD5B-246BC3924AC6}"/>
                  </a:ext>
                </a:extLst>
              </p:cNvPr>
              <p:cNvSpPr/>
              <p:nvPr/>
            </p:nvSpPr>
            <p:spPr>
              <a:xfrm>
                <a:off x="5603557" y="2785109"/>
                <a:ext cx="199072" cy="130492"/>
              </a:xfrm>
              <a:custGeom>
                <a:avLst/>
                <a:gdLst>
                  <a:gd name="connsiteX0" fmla="*/ 2857 w 199072"/>
                  <a:gd name="connsiteY0" fmla="*/ 130493 h 130492"/>
                  <a:gd name="connsiteX1" fmla="*/ 199072 w 199072"/>
                  <a:gd name="connsiteY1" fmla="*/ 17145 h 130492"/>
                  <a:gd name="connsiteX2" fmla="*/ 196215 w 199072"/>
                  <a:gd name="connsiteY2" fmla="*/ 0 h 130492"/>
                  <a:gd name="connsiteX3" fmla="*/ 0 w 199072"/>
                  <a:gd name="connsiteY3" fmla="*/ 113348 h 13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072" h="130492">
                    <a:moveTo>
                      <a:pt x="2857" y="130493"/>
                    </a:moveTo>
                    <a:lnTo>
                      <a:pt x="199072" y="17145"/>
                    </a:lnTo>
                    <a:lnTo>
                      <a:pt x="196215" y="0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CCD3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6F269AC-2D3A-45F2-8532-B61F3F3E98DC}"/>
                  </a:ext>
                </a:extLst>
              </p:cNvPr>
              <p:cNvSpPr/>
              <p:nvPr/>
            </p:nvSpPr>
            <p:spPr>
              <a:xfrm>
                <a:off x="5614035" y="2828924"/>
                <a:ext cx="226694" cy="370522"/>
              </a:xfrm>
              <a:custGeom>
                <a:avLst/>
                <a:gdLst>
                  <a:gd name="connsiteX0" fmla="*/ 30480 w 226694"/>
                  <a:gd name="connsiteY0" fmla="*/ 370523 h 370522"/>
                  <a:gd name="connsiteX1" fmla="*/ 226695 w 226694"/>
                  <a:gd name="connsiteY1" fmla="*/ 257175 h 370522"/>
                  <a:gd name="connsiteX2" fmla="*/ 196215 w 226694"/>
                  <a:gd name="connsiteY2" fmla="*/ 0 h 370522"/>
                  <a:gd name="connsiteX3" fmla="*/ 0 w 226694"/>
                  <a:gd name="connsiteY3" fmla="*/ 113348 h 370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6694" h="370522">
                    <a:moveTo>
                      <a:pt x="30480" y="370523"/>
                    </a:moveTo>
                    <a:lnTo>
                      <a:pt x="226695" y="257175"/>
                    </a:lnTo>
                    <a:lnTo>
                      <a:pt x="196215" y="0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CCD3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34" name="Graphic 2">
                <a:extLst>
                  <a:ext uri="{FF2B5EF4-FFF2-40B4-BE49-F238E27FC236}">
                    <a16:creationId xmlns:a16="http://schemas.microsoft.com/office/drawing/2014/main" id="{543EEADC-456B-A61F-F06F-035E535EF045}"/>
                  </a:ext>
                </a:extLst>
              </p:cNvPr>
              <p:cNvGrpSpPr/>
              <p:nvPr/>
            </p:nvGrpSpPr>
            <p:grpSpPr>
              <a:xfrm>
                <a:off x="5649854" y="2902734"/>
                <a:ext cx="155729" cy="223119"/>
                <a:chOff x="5649854" y="2902734"/>
                <a:chExt cx="155729" cy="223119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DF6A9F7F-52DD-024E-7A3F-E275E525B269}"/>
                    </a:ext>
                  </a:extLst>
                </p:cNvPr>
                <p:cNvSpPr/>
                <p:nvPr/>
              </p:nvSpPr>
              <p:spPr>
                <a:xfrm>
                  <a:off x="5649854" y="3013709"/>
                  <a:ext cx="111817" cy="112144"/>
                </a:xfrm>
                <a:custGeom>
                  <a:avLst/>
                  <a:gdLst>
                    <a:gd name="connsiteX0" fmla="*/ 1328 w 111817"/>
                    <a:gd name="connsiteY0" fmla="*/ 44767 h 112144"/>
                    <a:gd name="connsiteX1" fmla="*/ 89910 w 111817"/>
                    <a:gd name="connsiteY1" fmla="*/ 102870 h 112144"/>
                    <a:gd name="connsiteX2" fmla="*/ 111818 w 111817"/>
                    <a:gd name="connsiteY2" fmla="*/ 85725 h 112144"/>
                    <a:gd name="connsiteX3" fmla="*/ 77528 w 111817"/>
                    <a:gd name="connsiteY3" fmla="*/ 0 h 112144"/>
                    <a:gd name="connsiteX4" fmla="*/ 2280 w 111817"/>
                    <a:gd name="connsiteY4" fmla="*/ 952 h 112144"/>
                    <a:gd name="connsiteX5" fmla="*/ 1328 w 111817"/>
                    <a:gd name="connsiteY5" fmla="*/ 44767 h 112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817" h="112144">
                      <a:moveTo>
                        <a:pt x="1328" y="44767"/>
                      </a:moveTo>
                      <a:cubicBezTo>
                        <a:pt x="7995" y="100965"/>
                        <a:pt x="48000" y="127635"/>
                        <a:pt x="89910" y="102870"/>
                      </a:cubicBezTo>
                      <a:cubicBezTo>
                        <a:pt x="97530" y="98107"/>
                        <a:pt x="105150" y="92392"/>
                        <a:pt x="111818" y="85725"/>
                      </a:cubicBezTo>
                      <a:lnTo>
                        <a:pt x="77528" y="0"/>
                      </a:lnTo>
                      <a:lnTo>
                        <a:pt x="2280" y="952"/>
                      </a:lnTo>
                      <a:cubicBezTo>
                        <a:pt x="-577" y="15240"/>
                        <a:pt x="-577" y="30480"/>
                        <a:pt x="1328" y="44767"/>
                      </a:cubicBezTo>
                      <a:close/>
                    </a:path>
                  </a:pathLst>
                </a:custGeom>
                <a:solidFill>
                  <a:srgbClr val="5295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0850FBAC-6F9E-1181-E2AD-5F7A9DA4C92E}"/>
                    </a:ext>
                  </a:extLst>
                </p:cNvPr>
                <p:cNvSpPr/>
                <p:nvPr/>
              </p:nvSpPr>
              <p:spPr>
                <a:xfrm>
                  <a:off x="5652135" y="2902734"/>
                  <a:ext cx="153449" cy="196700"/>
                </a:xfrm>
                <a:custGeom>
                  <a:avLst/>
                  <a:gdLst>
                    <a:gd name="connsiteX0" fmla="*/ 0 w 153449"/>
                    <a:gd name="connsiteY0" fmla="*/ 111928 h 196700"/>
                    <a:gd name="connsiteX1" fmla="*/ 75247 w 153449"/>
                    <a:gd name="connsiteY1" fmla="*/ 110975 h 196700"/>
                    <a:gd name="connsiteX2" fmla="*/ 109538 w 153449"/>
                    <a:gd name="connsiteY2" fmla="*/ 196700 h 196700"/>
                    <a:gd name="connsiteX3" fmla="*/ 152400 w 153449"/>
                    <a:gd name="connsiteY3" fmla="*/ 67160 h 196700"/>
                    <a:gd name="connsiteX4" fmla="*/ 145732 w 153449"/>
                    <a:gd name="connsiteY4" fmla="*/ 40490 h 196700"/>
                    <a:gd name="connsiteX5" fmla="*/ 62865 w 153449"/>
                    <a:gd name="connsiteY5" fmla="*/ 9058 h 196700"/>
                    <a:gd name="connsiteX6" fmla="*/ 42863 w 153449"/>
                    <a:gd name="connsiteY6" fmla="*/ 25250 h 196700"/>
                    <a:gd name="connsiteX7" fmla="*/ 0 w 153449"/>
                    <a:gd name="connsiteY7" fmla="*/ 111928 h 19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3449" h="196700">
                      <a:moveTo>
                        <a:pt x="0" y="111928"/>
                      </a:moveTo>
                      <a:lnTo>
                        <a:pt x="75247" y="110975"/>
                      </a:lnTo>
                      <a:lnTo>
                        <a:pt x="109538" y="196700"/>
                      </a:lnTo>
                      <a:cubicBezTo>
                        <a:pt x="140017" y="166220"/>
                        <a:pt x="158115" y="112880"/>
                        <a:pt x="152400" y="67160"/>
                      </a:cubicBezTo>
                      <a:cubicBezTo>
                        <a:pt x="151448" y="57635"/>
                        <a:pt x="148590" y="48110"/>
                        <a:pt x="145732" y="40490"/>
                      </a:cubicBezTo>
                      <a:cubicBezTo>
                        <a:pt x="131445" y="3343"/>
                        <a:pt x="98107" y="-10945"/>
                        <a:pt x="62865" y="9058"/>
                      </a:cubicBezTo>
                      <a:cubicBezTo>
                        <a:pt x="55245" y="12868"/>
                        <a:pt x="48577" y="18583"/>
                        <a:pt x="42863" y="25250"/>
                      </a:cubicBezTo>
                      <a:cubicBezTo>
                        <a:pt x="20955" y="46205"/>
                        <a:pt x="5715" y="78590"/>
                        <a:pt x="0" y="111928"/>
                      </a:cubicBezTo>
                      <a:close/>
                    </a:path>
                  </a:pathLst>
                </a:custGeom>
                <a:solidFill>
                  <a:srgbClr val="F195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06D6588A-7B6D-AA0B-44E9-157AC5F766B8}"/>
                    </a:ext>
                  </a:extLst>
                </p:cNvPr>
                <p:cNvSpPr/>
                <p:nvPr/>
              </p:nvSpPr>
              <p:spPr>
                <a:xfrm>
                  <a:off x="5652135" y="2927031"/>
                  <a:ext cx="75247" cy="87630"/>
                </a:xfrm>
                <a:custGeom>
                  <a:avLst/>
                  <a:gdLst>
                    <a:gd name="connsiteX0" fmla="*/ 0 w 75247"/>
                    <a:gd name="connsiteY0" fmla="*/ 87630 h 87630"/>
                    <a:gd name="connsiteX1" fmla="*/ 75247 w 75247"/>
                    <a:gd name="connsiteY1" fmla="*/ 86678 h 87630"/>
                    <a:gd name="connsiteX2" fmla="*/ 42863 w 75247"/>
                    <a:gd name="connsiteY2" fmla="*/ 0 h 87630"/>
                    <a:gd name="connsiteX3" fmla="*/ 0 w 75247"/>
                    <a:gd name="connsiteY3" fmla="*/ 87630 h 8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247" h="87630">
                      <a:moveTo>
                        <a:pt x="0" y="87630"/>
                      </a:moveTo>
                      <a:lnTo>
                        <a:pt x="75247" y="86678"/>
                      </a:lnTo>
                      <a:lnTo>
                        <a:pt x="42863" y="0"/>
                      </a:lnTo>
                      <a:cubicBezTo>
                        <a:pt x="20955" y="21908"/>
                        <a:pt x="5715" y="54293"/>
                        <a:pt x="0" y="87630"/>
                      </a:cubicBezTo>
                      <a:close/>
                    </a:path>
                  </a:pathLst>
                </a:custGeom>
                <a:solidFill>
                  <a:srgbClr val="F7D37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60DCA2EA-02D0-C053-D858-99DC1B843E58}"/>
                    </a:ext>
                  </a:extLst>
                </p:cNvPr>
                <p:cNvSpPr/>
                <p:nvPr/>
              </p:nvSpPr>
              <p:spPr>
                <a:xfrm>
                  <a:off x="5727382" y="2969894"/>
                  <a:ext cx="78201" cy="129540"/>
                </a:xfrm>
                <a:custGeom>
                  <a:avLst/>
                  <a:gdLst>
                    <a:gd name="connsiteX0" fmla="*/ 0 w 78201"/>
                    <a:gd name="connsiteY0" fmla="*/ 43815 h 129540"/>
                    <a:gd name="connsiteX1" fmla="*/ 34290 w 78201"/>
                    <a:gd name="connsiteY1" fmla="*/ 129540 h 129540"/>
                    <a:gd name="connsiteX2" fmla="*/ 77153 w 78201"/>
                    <a:gd name="connsiteY2" fmla="*/ 0 h 129540"/>
                    <a:gd name="connsiteX3" fmla="*/ 0 w 78201"/>
                    <a:gd name="connsiteY3" fmla="*/ 43815 h 129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8201" h="129540">
                      <a:moveTo>
                        <a:pt x="0" y="43815"/>
                      </a:moveTo>
                      <a:lnTo>
                        <a:pt x="34290" y="129540"/>
                      </a:lnTo>
                      <a:cubicBezTo>
                        <a:pt x="64770" y="99060"/>
                        <a:pt x="82868" y="45720"/>
                        <a:pt x="77153" y="0"/>
                      </a:cubicBezTo>
                      <a:lnTo>
                        <a:pt x="0" y="43815"/>
                      </a:lnTo>
                      <a:close/>
                    </a:path>
                  </a:pathLst>
                </a:custGeom>
                <a:solidFill>
                  <a:srgbClr val="8B95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77217D73-ABC5-4DDB-14C9-DFF3121B0233}"/>
                </a:ext>
              </a:extLst>
            </p:cNvPr>
            <p:cNvGrpSpPr/>
            <p:nvPr/>
          </p:nvGrpSpPr>
          <p:grpSpPr>
            <a:xfrm>
              <a:off x="5474017" y="2971799"/>
              <a:ext cx="162877" cy="298132"/>
              <a:chOff x="5474017" y="2971799"/>
              <a:chExt cx="162877" cy="29813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A8494C6-ACE1-EF01-77D3-E8E10E596F73}"/>
                  </a:ext>
                </a:extLst>
              </p:cNvPr>
              <p:cNvSpPr/>
              <p:nvPr/>
            </p:nvSpPr>
            <p:spPr>
              <a:xfrm>
                <a:off x="5474017" y="2971799"/>
                <a:ext cx="162877" cy="298132"/>
              </a:xfrm>
              <a:custGeom>
                <a:avLst/>
                <a:gdLst>
                  <a:gd name="connsiteX0" fmla="*/ 23813 w 162877"/>
                  <a:gd name="connsiteY0" fmla="*/ 298133 h 298132"/>
                  <a:gd name="connsiteX1" fmla="*/ 162877 w 162877"/>
                  <a:gd name="connsiteY1" fmla="*/ 217170 h 298132"/>
                  <a:gd name="connsiteX2" fmla="*/ 139065 w 162877"/>
                  <a:gd name="connsiteY2" fmla="*/ 0 h 298132"/>
                  <a:gd name="connsiteX3" fmla="*/ 0 w 162877"/>
                  <a:gd name="connsiteY3" fmla="*/ 80963 h 29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" h="298132">
                    <a:moveTo>
                      <a:pt x="23813" y="298133"/>
                    </a:moveTo>
                    <a:lnTo>
                      <a:pt x="162877" y="217170"/>
                    </a:lnTo>
                    <a:lnTo>
                      <a:pt x="139065" y="0"/>
                    </a:ln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EDED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22" name="Graphic 2">
                <a:extLst>
                  <a:ext uri="{FF2B5EF4-FFF2-40B4-BE49-F238E27FC236}">
                    <a16:creationId xmlns:a16="http://schemas.microsoft.com/office/drawing/2014/main" id="{37430380-F8BE-9729-FD4D-680FB19EA80F}"/>
                  </a:ext>
                </a:extLst>
              </p:cNvPr>
              <p:cNvGrpSpPr/>
              <p:nvPr/>
            </p:nvGrpSpPr>
            <p:grpSpPr>
              <a:xfrm>
                <a:off x="5515532" y="3027804"/>
                <a:ext cx="71122" cy="90784"/>
                <a:chOff x="5515532" y="3027804"/>
                <a:chExt cx="71122" cy="9078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20DEE334-9D02-CFFC-FC29-1CFCCACA2C53}"/>
                    </a:ext>
                  </a:extLst>
                </p:cNvPr>
                <p:cNvSpPr/>
                <p:nvPr/>
              </p:nvSpPr>
              <p:spPr>
                <a:xfrm>
                  <a:off x="5515532" y="3073717"/>
                  <a:ext cx="48972" cy="44871"/>
                </a:xfrm>
                <a:custGeom>
                  <a:avLst/>
                  <a:gdLst>
                    <a:gd name="connsiteX0" fmla="*/ 395 w 48972"/>
                    <a:gd name="connsiteY0" fmla="*/ 20002 h 44871"/>
                    <a:gd name="connsiteX1" fmla="*/ 39447 w 48972"/>
                    <a:gd name="connsiteY1" fmla="*/ 40005 h 44871"/>
                    <a:gd name="connsiteX2" fmla="*/ 48972 w 48972"/>
                    <a:gd name="connsiteY2" fmla="*/ 32385 h 44871"/>
                    <a:gd name="connsiteX3" fmla="*/ 34685 w 48972"/>
                    <a:gd name="connsiteY3" fmla="*/ 0 h 44871"/>
                    <a:gd name="connsiteX4" fmla="*/ 1347 w 48972"/>
                    <a:gd name="connsiteY4" fmla="*/ 2857 h 44871"/>
                    <a:gd name="connsiteX5" fmla="*/ 395 w 48972"/>
                    <a:gd name="connsiteY5" fmla="*/ 20002 h 44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8972" h="44871">
                      <a:moveTo>
                        <a:pt x="395" y="20002"/>
                      </a:moveTo>
                      <a:cubicBezTo>
                        <a:pt x="3252" y="41910"/>
                        <a:pt x="20397" y="51435"/>
                        <a:pt x="39447" y="40005"/>
                      </a:cubicBezTo>
                      <a:cubicBezTo>
                        <a:pt x="43257" y="38100"/>
                        <a:pt x="46115" y="35243"/>
                        <a:pt x="48972" y="32385"/>
                      </a:cubicBezTo>
                      <a:lnTo>
                        <a:pt x="34685" y="0"/>
                      </a:lnTo>
                      <a:lnTo>
                        <a:pt x="1347" y="2857"/>
                      </a:lnTo>
                      <a:cubicBezTo>
                        <a:pt x="395" y="8572"/>
                        <a:pt x="-558" y="14288"/>
                        <a:pt x="395" y="20002"/>
                      </a:cubicBezTo>
                      <a:close/>
                    </a:path>
                  </a:pathLst>
                </a:custGeom>
                <a:solidFill>
                  <a:srgbClr val="5295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564C32F-9305-1E95-9A02-CEBEAB2C59EF}"/>
                    </a:ext>
                  </a:extLst>
                </p:cNvPr>
                <p:cNvSpPr/>
                <p:nvPr/>
              </p:nvSpPr>
              <p:spPr>
                <a:xfrm>
                  <a:off x="5516880" y="3027804"/>
                  <a:ext cx="68822" cy="78297"/>
                </a:xfrm>
                <a:custGeom>
                  <a:avLst/>
                  <a:gdLst>
                    <a:gd name="connsiteX0" fmla="*/ 0 w 68822"/>
                    <a:gd name="connsiteY0" fmla="*/ 48770 h 78297"/>
                    <a:gd name="connsiteX1" fmla="*/ 33338 w 68822"/>
                    <a:gd name="connsiteY1" fmla="*/ 45913 h 78297"/>
                    <a:gd name="connsiteX2" fmla="*/ 47625 w 68822"/>
                    <a:gd name="connsiteY2" fmla="*/ 78298 h 78297"/>
                    <a:gd name="connsiteX3" fmla="*/ 68580 w 68822"/>
                    <a:gd name="connsiteY3" fmla="*/ 24958 h 78297"/>
                    <a:gd name="connsiteX4" fmla="*/ 65722 w 68822"/>
                    <a:gd name="connsiteY4" fmla="*/ 14480 h 78297"/>
                    <a:gd name="connsiteX5" fmla="*/ 29527 w 68822"/>
                    <a:gd name="connsiteY5" fmla="*/ 4955 h 78297"/>
                    <a:gd name="connsiteX6" fmla="*/ 20002 w 68822"/>
                    <a:gd name="connsiteY6" fmla="*/ 11623 h 78297"/>
                    <a:gd name="connsiteX7" fmla="*/ 0 w 68822"/>
                    <a:gd name="connsiteY7" fmla="*/ 48770 h 78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822" h="78297">
                      <a:moveTo>
                        <a:pt x="0" y="48770"/>
                      </a:moveTo>
                      <a:lnTo>
                        <a:pt x="33338" y="45913"/>
                      </a:lnTo>
                      <a:lnTo>
                        <a:pt x="47625" y="78298"/>
                      </a:lnTo>
                      <a:cubicBezTo>
                        <a:pt x="60960" y="64963"/>
                        <a:pt x="70485" y="43055"/>
                        <a:pt x="68580" y="24958"/>
                      </a:cubicBezTo>
                      <a:cubicBezTo>
                        <a:pt x="68580" y="21148"/>
                        <a:pt x="67627" y="17338"/>
                        <a:pt x="65722" y="14480"/>
                      </a:cubicBezTo>
                      <a:cubicBezTo>
                        <a:pt x="60007" y="193"/>
                        <a:pt x="44768" y="-4570"/>
                        <a:pt x="29527" y="4955"/>
                      </a:cubicBezTo>
                      <a:cubicBezTo>
                        <a:pt x="26670" y="6860"/>
                        <a:pt x="22860" y="8765"/>
                        <a:pt x="20002" y="11623"/>
                      </a:cubicBezTo>
                      <a:cubicBezTo>
                        <a:pt x="10477" y="21148"/>
                        <a:pt x="2857" y="35435"/>
                        <a:pt x="0" y="48770"/>
                      </a:cubicBezTo>
                      <a:close/>
                    </a:path>
                  </a:pathLst>
                </a:custGeom>
                <a:solidFill>
                  <a:srgbClr val="F195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8B218C2B-8D49-B75F-F4E5-1B1AD9F9CA5B}"/>
                    </a:ext>
                  </a:extLst>
                </p:cNvPr>
                <p:cNvSpPr/>
                <p:nvPr/>
              </p:nvSpPr>
              <p:spPr>
                <a:xfrm>
                  <a:off x="5516880" y="3040379"/>
                  <a:ext cx="33337" cy="36194"/>
                </a:xfrm>
                <a:custGeom>
                  <a:avLst/>
                  <a:gdLst>
                    <a:gd name="connsiteX0" fmla="*/ 0 w 33337"/>
                    <a:gd name="connsiteY0" fmla="*/ 36195 h 36194"/>
                    <a:gd name="connsiteX1" fmla="*/ 33338 w 33337"/>
                    <a:gd name="connsiteY1" fmla="*/ 33338 h 36194"/>
                    <a:gd name="connsiteX2" fmla="*/ 20002 w 33337"/>
                    <a:gd name="connsiteY2" fmla="*/ 0 h 36194"/>
                    <a:gd name="connsiteX3" fmla="*/ 0 w 33337"/>
                    <a:gd name="connsiteY3" fmla="*/ 36195 h 3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" h="36194">
                      <a:moveTo>
                        <a:pt x="0" y="36195"/>
                      </a:moveTo>
                      <a:lnTo>
                        <a:pt x="33338" y="33338"/>
                      </a:lnTo>
                      <a:lnTo>
                        <a:pt x="20002" y="0"/>
                      </a:lnTo>
                      <a:cubicBezTo>
                        <a:pt x="10477" y="8572"/>
                        <a:pt x="2857" y="22860"/>
                        <a:pt x="0" y="36195"/>
                      </a:cubicBezTo>
                      <a:close/>
                    </a:path>
                  </a:pathLst>
                </a:custGeom>
                <a:solidFill>
                  <a:srgbClr val="F7D37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E0F132E8-E49E-1313-7FDC-0EC91D797091}"/>
                    </a:ext>
                  </a:extLst>
                </p:cNvPr>
                <p:cNvSpPr/>
                <p:nvPr/>
              </p:nvSpPr>
              <p:spPr>
                <a:xfrm>
                  <a:off x="5551169" y="3052762"/>
                  <a:ext cx="35485" cy="53339"/>
                </a:xfrm>
                <a:custGeom>
                  <a:avLst/>
                  <a:gdLst>
                    <a:gd name="connsiteX0" fmla="*/ 0 w 35485"/>
                    <a:gd name="connsiteY0" fmla="*/ 20955 h 53339"/>
                    <a:gd name="connsiteX1" fmla="*/ 14288 w 35485"/>
                    <a:gd name="connsiteY1" fmla="*/ 53340 h 53339"/>
                    <a:gd name="connsiteX2" fmla="*/ 35243 w 35485"/>
                    <a:gd name="connsiteY2" fmla="*/ 0 h 53339"/>
                    <a:gd name="connsiteX3" fmla="*/ 0 w 35485"/>
                    <a:gd name="connsiteY3" fmla="*/ 20955 h 53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485" h="53339">
                      <a:moveTo>
                        <a:pt x="0" y="20955"/>
                      </a:moveTo>
                      <a:lnTo>
                        <a:pt x="14288" y="53340"/>
                      </a:lnTo>
                      <a:cubicBezTo>
                        <a:pt x="27623" y="40005"/>
                        <a:pt x="37148" y="18098"/>
                        <a:pt x="35243" y="0"/>
                      </a:cubicBezTo>
                      <a:lnTo>
                        <a:pt x="0" y="20955"/>
                      </a:lnTo>
                      <a:close/>
                    </a:path>
                  </a:pathLst>
                </a:custGeom>
                <a:solidFill>
                  <a:srgbClr val="8B95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F55778ED-87A0-2398-1CDA-13938B89FB47}"/>
                  </a:ext>
                </a:extLst>
              </p:cNvPr>
              <p:cNvGrpSpPr/>
              <p:nvPr/>
            </p:nvGrpSpPr>
            <p:grpSpPr>
              <a:xfrm>
                <a:off x="5525910" y="3122911"/>
                <a:ext cx="70681" cy="89921"/>
                <a:chOff x="5525910" y="3122911"/>
                <a:chExt cx="70681" cy="89921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DCC7D172-EB6C-816F-5C77-819CDFB02543}"/>
                    </a:ext>
                  </a:extLst>
                </p:cNvPr>
                <p:cNvSpPr/>
                <p:nvPr/>
              </p:nvSpPr>
              <p:spPr>
                <a:xfrm>
                  <a:off x="5528310" y="3122911"/>
                  <a:ext cx="62864" cy="45102"/>
                </a:xfrm>
                <a:custGeom>
                  <a:avLst/>
                  <a:gdLst>
                    <a:gd name="connsiteX0" fmla="*/ 54292 w 62864"/>
                    <a:gd name="connsiteY0" fmla="*/ 2240 h 45102"/>
                    <a:gd name="connsiteX1" fmla="*/ 4763 w 62864"/>
                    <a:gd name="connsiteY1" fmla="*/ 30815 h 45102"/>
                    <a:gd name="connsiteX2" fmla="*/ 0 w 62864"/>
                    <a:gd name="connsiteY2" fmla="*/ 44150 h 45102"/>
                    <a:gd name="connsiteX3" fmla="*/ 32385 w 62864"/>
                    <a:gd name="connsiteY3" fmla="*/ 45103 h 45102"/>
                    <a:gd name="connsiteX4" fmla="*/ 62865 w 62864"/>
                    <a:gd name="connsiteY4" fmla="*/ 10813 h 45102"/>
                    <a:gd name="connsiteX5" fmla="*/ 54292 w 62864"/>
                    <a:gd name="connsiteY5" fmla="*/ 2240 h 4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864" h="45102">
                      <a:moveTo>
                        <a:pt x="54292" y="2240"/>
                      </a:moveTo>
                      <a:cubicBezTo>
                        <a:pt x="39052" y="-5380"/>
                        <a:pt x="17145" y="7003"/>
                        <a:pt x="4763" y="30815"/>
                      </a:cubicBezTo>
                      <a:cubicBezTo>
                        <a:pt x="2857" y="35578"/>
                        <a:pt x="952" y="39388"/>
                        <a:pt x="0" y="44150"/>
                      </a:cubicBezTo>
                      <a:lnTo>
                        <a:pt x="32385" y="45103"/>
                      </a:lnTo>
                      <a:lnTo>
                        <a:pt x="62865" y="10813"/>
                      </a:lnTo>
                      <a:cubicBezTo>
                        <a:pt x="60960" y="7003"/>
                        <a:pt x="58102" y="4145"/>
                        <a:pt x="54292" y="2240"/>
                      </a:cubicBezTo>
                      <a:close/>
                    </a:path>
                  </a:pathLst>
                </a:custGeom>
                <a:solidFill>
                  <a:srgbClr val="F7D37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2015B6C-D145-746F-83AA-DAD72524A59B}"/>
                    </a:ext>
                  </a:extLst>
                </p:cNvPr>
                <p:cNvSpPr/>
                <p:nvPr/>
              </p:nvSpPr>
              <p:spPr>
                <a:xfrm>
                  <a:off x="5526863" y="3133724"/>
                  <a:ext cx="69729" cy="79108"/>
                </a:xfrm>
                <a:custGeom>
                  <a:avLst/>
                  <a:gdLst>
                    <a:gd name="connsiteX0" fmla="*/ 65264 w 69729"/>
                    <a:gd name="connsiteY0" fmla="*/ 0 h 79108"/>
                    <a:gd name="connsiteX1" fmla="*/ 34784 w 69729"/>
                    <a:gd name="connsiteY1" fmla="*/ 34290 h 79108"/>
                    <a:gd name="connsiteX2" fmla="*/ 2399 w 69729"/>
                    <a:gd name="connsiteY2" fmla="*/ 33338 h 79108"/>
                    <a:gd name="connsiteX3" fmla="*/ 13829 w 69729"/>
                    <a:gd name="connsiteY3" fmla="*/ 77152 h 79108"/>
                    <a:gd name="connsiteX4" fmla="*/ 22402 w 69729"/>
                    <a:gd name="connsiteY4" fmla="*/ 79057 h 79108"/>
                    <a:gd name="connsiteX5" fmla="*/ 63359 w 69729"/>
                    <a:gd name="connsiteY5" fmla="*/ 48577 h 79108"/>
                    <a:gd name="connsiteX6" fmla="*/ 68122 w 69729"/>
                    <a:gd name="connsiteY6" fmla="*/ 36195 h 79108"/>
                    <a:gd name="connsiteX7" fmla="*/ 65264 w 69729"/>
                    <a:gd name="connsiteY7" fmla="*/ 0 h 7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9729" h="79108">
                      <a:moveTo>
                        <a:pt x="65264" y="0"/>
                      </a:moveTo>
                      <a:lnTo>
                        <a:pt x="34784" y="34290"/>
                      </a:lnTo>
                      <a:lnTo>
                        <a:pt x="2399" y="33338"/>
                      </a:lnTo>
                      <a:cubicBezTo>
                        <a:pt x="-3316" y="52388"/>
                        <a:pt x="1447" y="70485"/>
                        <a:pt x="13829" y="77152"/>
                      </a:cubicBezTo>
                      <a:cubicBezTo>
                        <a:pt x="16687" y="78105"/>
                        <a:pt x="19544" y="79057"/>
                        <a:pt x="22402" y="79057"/>
                      </a:cubicBezTo>
                      <a:cubicBezTo>
                        <a:pt x="36689" y="80010"/>
                        <a:pt x="52882" y="67627"/>
                        <a:pt x="63359" y="48577"/>
                      </a:cubicBezTo>
                      <a:cubicBezTo>
                        <a:pt x="65264" y="44768"/>
                        <a:pt x="67169" y="40957"/>
                        <a:pt x="68122" y="36195"/>
                      </a:cubicBezTo>
                      <a:cubicBezTo>
                        <a:pt x="70979" y="21907"/>
                        <a:pt x="70027" y="8573"/>
                        <a:pt x="65264" y="0"/>
                      </a:cubicBezTo>
                      <a:close/>
                    </a:path>
                  </a:pathLst>
                </a:custGeom>
                <a:solidFill>
                  <a:srgbClr val="8B95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04E01081-60D7-7C59-F80E-208058721276}"/>
                    </a:ext>
                  </a:extLst>
                </p:cNvPr>
                <p:cNvSpPr/>
                <p:nvPr/>
              </p:nvSpPr>
              <p:spPr>
                <a:xfrm>
                  <a:off x="5561647" y="3133724"/>
                  <a:ext cx="34735" cy="36194"/>
                </a:xfrm>
                <a:custGeom>
                  <a:avLst/>
                  <a:gdLst>
                    <a:gd name="connsiteX0" fmla="*/ 30480 w 34735"/>
                    <a:gd name="connsiteY0" fmla="*/ 0 h 36194"/>
                    <a:gd name="connsiteX1" fmla="*/ 0 w 34735"/>
                    <a:gd name="connsiteY1" fmla="*/ 34290 h 36194"/>
                    <a:gd name="connsiteX2" fmla="*/ 32385 w 34735"/>
                    <a:gd name="connsiteY2" fmla="*/ 36195 h 36194"/>
                    <a:gd name="connsiteX3" fmla="*/ 30480 w 34735"/>
                    <a:gd name="connsiteY3" fmla="*/ 0 h 36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35" h="36194">
                      <a:moveTo>
                        <a:pt x="30480" y="0"/>
                      </a:moveTo>
                      <a:lnTo>
                        <a:pt x="0" y="34290"/>
                      </a:lnTo>
                      <a:lnTo>
                        <a:pt x="32385" y="36195"/>
                      </a:lnTo>
                      <a:cubicBezTo>
                        <a:pt x="36195" y="21907"/>
                        <a:pt x="35242" y="8573"/>
                        <a:pt x="30480" y="0"/>
                      </a:cubicBezTo>
                      <a:close/>
                    </a:path>
                  </a:pathLst>
                </a:custGeom>
                <a:solidFill>
                  <a:srgbClr val="F195B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C69081FB-B2CC-41ED-4575-F70D6D10FB50}"/>
                    </a:ext>
                  </a:extLst>
                </p:cNvPr>
                <p:cNvSpPr/>
                <p:nvPr/>
              </p:nvSpPr>
              <p:spPr>
                <a:xfrm>
                  <a:off x="5525910" y="3167062"/>
                  <a:ext cx="34784" cy="43814"/>
                </a:xfrm>
                <a:custGeom>
                  <a:avLst/>
                  <a:gdLst>
                    <a:gd name="connsiteX0" fmla="*/ 34784 w 34784"/>
                    <a:gd name="connsiteY0" fmla="*/ 952 h 43814"/>
                    <a:gd name="connsiteX1" fmla="*/ 2399 w 34784"/>
                    <a:gd name="connsiteY1" fmla="*/ 0 h 43814"/>
                    <a:gd name="connsiteX2" fmla="*/ 13829 w 34784"/>
                    <a:gd name="connsiteY2" fmla="*/ 43815 h 43814"/>
                    <a:gd name="connsiteX3" fmla="*/ 34784 w 34784"/>
                    <a:gd name="connsiteY3" fmla="*/ 952 h 43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84" h="43814">
                      <a:moveTo>
                        <a:pt x="34784" y="952"/>
                      </a:moveTo>
                      <a:lnTo>
                        <a:pt x="2399" y="0"/>
                      </a:lnTo>
                      <a:cubicBezTo>
                        <a:pt x="-3316" y="19050"/>
                        <a:pt x="1447" y="37148"/>
                        <a:pt x="13829" y="43815"/>
                      </a:cubicBezTo>
                      <a:lnTo>
                        <a:pt x="34784" y="952"/>
                      </a:lnTo>
                      <a:close/>
                    </a:path>
                  </a:pathLst>
                </a:custGeom>
                <a:solidFill>
                  <a:srgbClr val="5295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E88BC03-AE79-0BDA-A43D-F4629B20D7CC}"/>
                </a:ext>
              </a:extLst>
            </p:cNvPr>
            <p:cNvSpPr/>
            <p:nvPr/>
          </p:nvSpPr>
          <p:spPr>
            <a:xfrm>
              <a:off x="5407342" y="2690812"/>
              <a:ext cx="441959" cy="248602"/>
            </a:xfrm>
            <a:custGeom>
              <a:avLst/>
              <a:gdLst>
                <a:gd name="connsiteX0" fmla="*/ 426720 w 441959"/>
                <a:gd name="connsiteY0" fmla="*/ 0 h 248602"/>
                <a:gd name="connsiteX1" fmla="*/ 441960 w 441959"/>
                <a:gd name="connsiteY1" fmla="*/ 1905 h 248602"/>
                <a:gd name="connsiteX2" fmla="*/ 15240 w 441959"/>
                <a:gd name="connsiteY2" fmla="*/ 248603 h 248602"/>
                <a:gd name="connsiteX3" fmla="*/ 0 w 441959"/>
                <a:gd name="connsiteY3" fmla="*/ 245745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1959" h="248602">
                  <a:moveTo>
                    <a:pt x="426720" y="0"/>
                  </a:moveTo>
                  <a:lnTo>
                    <a:pt x="441960" y="1905"/>
                  </a:lnTo>
                  <a:lnTo>
                    <a:pt x="15240" y="248603"/>
                  </a:lnTo>
                  <a:lnTo>
                    <a:pt x="0" y="245745"/>
                  </a:lnTo>
                  <a:close/>
                </a:path>
              </a:pathLst>
            </a:custGeom>
            <a:solidFill>
              <a:srgbClr val="A9A9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44A836-6B8D-AFC2-B247-EDD7B69BC174}"/>
                </a:ext>
              </a:extLst>
            </p:cNvPr>
            <p:cNvSpPr/>
            <p:nvPr/>
          </p:nvSpPr>
          <p:spPr>
            <a:xfrm>
              <a:off x="5422582" y="2692717"/>
              <a:ext cx="466725" cy="668655"/>
            </a:xfrm>
            <a:custGeom>
              <a:avLst/>
              <a:gdLst>
                <a:gd name="connsiteX0" fmla="*/ 0 w 466725"/>
                <a:gd name="connsiteY0" fmla="*/ 246698 h 668655"/>
                <a:gd name="connsiteX1" fmla="*/ 40005 w 466725"/>
                <a:gd name="connsiteY1" fmla="*/ 668655 h 668655"/>
                <a:gd name="connsiteX2" fmla="*/ 466725 w 466725"/>
                <a:gd name="connsiteY2" fmla="*/ 421958 h 668655"/>
                <a:gd name="connsiteX3" fmla="*/ 426720 w 466725"/>
                <a:gd name="connsiteY3" fmla="*/ 0 h 668655"/>
                <a:gd name="connsiteX4" fmla="*/ 0 w 466725"/>
                <a:gd name="connsiteY4" fmla="*/ 246698 h 668655"/>
                <a:gd name="connsiteX5" fmla="*/ 10478 w 466725"/>
                <a:gd name="connsiteY5" fmla="*/ 251460 h 668655"/>
                <a:gd name="connsiteX6" fmla="*/ 418147 w 466725"/>
                <a:gd name="connsiteY6" fmla="*/ 15240 h 668655"/>
                <a:gd name="connsiteX7" fmla="*/ 456247 w 466725"/>
                <a:gd name="connsiteY7" fmla="*/ 417195 h 668655"/>
                <a:gd name="connsiteX8" fmla="*/ 48578 w 466725"/>
                <a:gd name="connsiteY8" fmla="*/ 653415 h 668655"/>
                <a:gd name="connsiteX9" fmla="*/ 10478 w 466725"/>
                <a:gd name="connsiteY9" fmla="*/ 251460 h 6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725" h="668655">
                  <a:moveTo>
                    <a:pt x="0" y="246698"/>
                  </a:moveTo>
                  <a:lnTo>
                    <a:pt x="40005" y="668655"/>
                  </a:lnTo>
                  <a:lnTo>
                    <a:pt x="466725" y="421958"/>
                  </a:lnTo>
                  <a:lnTo>
                    <a:pt x="426720" y="0"/>
                  </a:lnTo>
                  <a:lnTo>
                    <a:pt x="0" y="246698"/>
                  </a:lnTo>
                  <a:close/>
                  <a:moveTo>
                    <a:pt x="10478" y="251460"/>
                  </a:moveTo>
                  <a:lnTo>
                    <a:pt x="418147" y="15240"/>
                  </a:lnTo>
                  <a:lnTo>
                    <a:pt x="456247" y="417195"/>
                  </a:lnTo>
                  <a:lnTo>
                    <a:pt x="48578" y="653415"/>
                  </a:lnTo>
                  <a:lnTo>
                    <a:pt x="10478" y="251460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49" name="Graphic 2">
            <a:extLst>
              <a:ext uri="{FF2B5EF4-FFF2-40B4-BE49-F238E27FC236}">
                <a16:creationId xmlns:a16="http://schemas.microsoft.com/office/drawing/2014/main" id="{6622DB38-0C67-3049-11FF-4E175E78EE1D}"/>
              </a:ext>
            </a:extLst>
          </p:cNvPr>
          <p:cNvGrpSpPr/>
          <p:nvPr/>
        </p:nvGrpSpPr>
        <p:grpSpPr>
          <a:xfrm>
            <a:off x="7175255" y="2525453"/>
            <a:ext cx="813156" cy="1772212"/>
            <a:chOff x="6657529" y="3018472"/>
            <a:chExt cx="354449" cy="772495"/>
          </a:xfrm>
        </p:grpSpPr>
        <p:grpSp>
          <p:nvGrpSpPr>
            <p:cNvPr id="50" name="Graphic 2">
              <a:extLst>
                <a:ext uri="{FF2B5EF4-FFF2-40B4-BE49-F238E27FC236}">
                  <a16:creationId xmlns:a16="http://schemas.microsoft.com/office/drawing/2014/main" id="{68329FF3-ACD1-5528-4368-E3B4C659B587}"/>
                </a:ext>
              </a:extLst>
            </p:cNvPr>
            <p:cNvGrpSpPr/>
            <p:nvPr/>
          </p:nvGrpSpPr>
          <p:grpSpPr>
            <a:xfrm>
              <a:off x="6673481" y="3424289"/>
              <a:ext cx="289065" cy="366678"/>
              <a:chOff x="6673481" y="3424289"/>
              <a:chExt cx="289065" cy="366678"/>
            </a:xfrm>
          </p:grpSpPr>
          <p:sp>
            <p:nvSpPr>
              <p:cNvPr id="990" name="Freeform: Shape 989">
                <a:extLst>
                  <a:ext uri="{FF2B5EF4-FFF2-40B4-BE49-F238E27FC236}">
                    <a16:creationId xmlns:a16="http://schemas.microsoft.com/office/drawing/2014/main" id="{DEBBFE7E-A8E9-83DE-049D-4B5E9C1F7FBE}"/>
                  </a:ext>
                </a:extLst>
              </p:cNvPr>
              <p:cNvSpPr/>
              <p:nvPr/>
            </p:nvSpPr>
            <p:spPr>
              <a:xfrm>
                <a:off x="6682501" y="3607593"/>
                <a:ext cx="280045" cy="183374"/>
              </a:xfrm>
              <a:custGeom>
                <a:avLst/>
                <a:gdLst>
                  <a:gd name="connsiteX0" fmla="*/ 268843 w 280045"/>
                  <a:gd name="connsiteY0" fmla="*/ 83344 h 183374"/>
                  <a:gd name="connsiteX1" fmla="*/ 190738 w 280045"/>
                  <a:gd name="connsiteY1" fmla="*/ 45244 h 183374"/>
                  <a:gd name="connsiteX2" fmla="*/ 151686 w 280045"/>
                  <a:gd name="connsiteY2" fmla="*/ 42386 h 183374"/>
                  <a:gd name="connsiteX3" fmla="*/ 129778 w 280045"/>
                  <a:gd name="connsiteY3" fmla="*/ 12859 h 183374"/>
                  <a:gd name="connsiteX4" fmla="*/ 22146 w 280045"/>
                  <a:gd name="connsiteY4" fmla="*/ 12859 h 183374"/>
                  <a:gd name="connsiteX5" fmla="*/ 22146 w 280045"/>
                  <a:gd name="connsiteY5" fmla="*/ 74771 h 183374"/>
                  <a:gd name="connsiteX6" fmla="*/ 69771 w 280045"/>
                  <a:gd name="connsiteY6" fmla="*/ 87154 h 183374"/>
                  <a:gd name="connsiteX7" fmla="*/ 21193 w 280045"/>
                  <a:gd name="connsiteY7" fmla="*/ 113824 h 183374"/>
                  <a:gd name="connsiteX8" fmla="*/ 22146 w 280045"/>
                  <a:gd name="connsiteY8" fmla="*/ 139541 h 183374"/>
                  <a:gd name="connsiteX9" fmla="*/ 110728 w 280045"/>
                  <a:gd name="connsiteY9" fmla="*/ 176689 h 183374"/>
                  <a:gd name="connsiteX10" fmla="*/ 171688 w 280045"/>
                  <a:gd name="connsiteY10" fmla="*/ 175736 h 183374"/>
                  <a:gd name="connsiteX11" fmla="*/ 266938 w 280045"/>
                  <a:gd name="connsiteY11" fmla="*/ 118586 h 183374"/>
                  <a:gd name="connsiteX12" fmla="*/ 268843 w 280045"/>
                  <a:gd name="connsiteY12" fmla="*/ 83344 h 183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045" h="183374">
                    <a:moveTo>
                      <a:pt x="268843" y="83344"/>
                    </a:moveTo>
                    <a:lnTo>
                      <a:pt x="190738" y="45244"/>
                    </a:lnTo>
                    <a:cubicBezTo>
                      <a:pt x="180261" y="38576"/>
                      <a:pt x="164068" y="37624"/>
                      <a:pt x="151686" y="42386"/>
                    </a:cubicBezTo>
                    <a:cubicBezTo>
                      <a:pt x="150733" y="31909"/>
                      <a:pt x="144066" y="21431"/>
                      <a:pt x="129778" y="12859"/>
                    </a:cubicBezTo>
                    <a:cubicBezTo>
                      <a:pt x="100251" y="-4286"/>
                      <a:pt x="51673" y="-4286"/>
                      <a:pt x="22146" y="12859"/>
                    </a:cubicBezTo>
                    <a:cubicBezTo>
                      <a:pt x="-7382" y="30004"/>
                      <a:pt x="-7382" y="57626"/>
                      <a:pt x="22146" y="74771"/>
                    </a:cubicBezTo>
                    <a:cubicBezTo>
                      <a:pt x="35481" y="82391"/>
                      <a:pt x="52626" y="87154"/>
                      <a:pt x="69771" y="87154"/>
                    </a:cubicBezTo>
                    <a:lnTo>
                      <a:pt x="21193" y="113824"/>
                    </a:lnTo>
                    <a:cubicBezTo>
                      <a:pt x="8811" y="120491"/>
                      <a:pt x="9763" y="132874"/>
                      <a:pt x="22146" y="139541"/>
                    </a:cubicBezTo>
                    <a:lnTo>
                      <a:pt x="110728" y="176689"/>
                    </a:lnTo>
                    <a:cubicBezTo>
                      <a:pt x="127873" y="186214"/>
                      <a:pt x="154543" y="185261"/>
                      <a:pt x="171688" y="175736"/>
                    </a:cubicBezTo>
                    <a:lnTo>
                      <a:pt x="266938" y="118586"/>
                    </a:lnTo>
                    <a:cubicBezTo>
                      <a:pt x="284083" y="109061"/>
                      <a:pt x="284083" y="93821"/>
                      <a:pt x="268843" y="83344"/>
                    </a:cubicBez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  <a:alpha val="15000"/>
                </a:sys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91" name="Freeform: Shape 990">
                <a:extLst>
                  <a:ext uri="{FF2B5EF4-FFF2-40B4-BE49-F238E27FC236}">
                    <a16:creationId xmlns:a16="http://schemas.microsoft.com/office/drawing/2014/main" id="{23FE9726-7202-32DF-78B2-710886809420}"/>
                  </a:ext>
                </a:extLst>
              </p:cNvPr>
              <p:cNvSpPr/>
              <p:nvPr/>
            </p:nvSpPr>
            <p:spPr>
              <a:xfrm>
                <a:off x="6673481" y="3424289"/>
                <a:ext cx="79743" cy="193598"/>
              </a:xfrm>
              <a:custGeom>
                <a:avLst/>
                <a:gdLst>
                  <a:gd name="connsiteX0" fmla="*/ 48311 w 79743"/>
                  <a:gd name="connsiteY0" fmla="*/ 33285 h 193598"/>
                  <a:gd name="connsiteX1" fmla="*/ 71171 w 79743"/>
                  <a:gd name="connsiteY1" fmla="*/ 108533 h 193598"/>
                  <a:gd name="connsiteX2" fmla="*/ 79744 w 79743"/>
                  <a:gd name="connsiteY2" fmla="*/ 177113 h 193598"/>
                  <a:gd name="connsiteX3" fmla="*/ 42596 w 79743"/>
                  <a:gd name="connsiteY3" fmla="*/ 179018 h 193598"/>
                  <a:gd name="connsiteX4" fmla="*/ 1639 w 79743"/>
                  <a:gd name="connsiteY4" fmla="*/ 7568 h 193598"/>
                  <a:gd name="connsiteX5" fmla="*/ 48311 w 79743"/>
                  <a:gd name="connsiteY5" fmla="*/ 33285 h 19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743" h="193598">
                    <a:moveTo>
                      <a:pt x="48311" y="33285"/>
                    </a:moveTo>
                    <a:cubicBezTo>
                      <a:pt x="56884" y="62813"/>
                      <a:pt x="72124" y="74243"/>
                      <a:pt x="71171" y="108533"/>
                    </a:cubicBezTo>
                    <a:cubicBezTo>
                      <a:pt x="70219" y="142823"/>
                      <a:pt x="79744" y="170445"/>
                      <a:pt x="79744" y="177113"/>
                    </a:cubicBezTo>
                    <a:cubicBezTo>
                      <a:pt x="79744" y="183781"/>
                      <a:pt x="51169" y="209498"/>
                      <a:pt x="42596" y="179018"/>
                    </a:cubicBezTo>
                    <a:cubicBezTo>
                      <a:pt x="34024" y="148538"/>
                      <a:pt x="-8839" y="35190"/>
                      <a:pt x="1639" y="7568"/>
                    </a:cubicBezTo>
                    <a:cubicBezTo>
                      <a:pt x="11164" y="-19102"/>
                      <a:pt x="48311" y="33285"/>
                      <a:pt x="48311" y="33285"/>
                    </a:cubicBez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92" name="Freeform: Shape 991">
                <a:extLst>
                  <a:ext uri="{FF2B5EF4-FFF2-40B4-BE49-F238E27FC236}">
                    <a16:creationId xmlns:a16="http://schemas.microsoft.com/office/drawing/2014/main" id="{9513A010-6714-6E0A-0E0B-32519EB9024D}"/>
                  </a:ext>
                </a:extLst>
              </p:cNvPr>
              <p:cNvSpPr/>
              <p:nvPr/>
            </p:nvSpPr>
            <p:spPr>
              <a:xfrm>
                <a:off x="6699899" y="3596639"/>
                <a:ext cx="62410" cy="69749"/>
              </a:xfrm>
              <a:custGeom>
                <a:avLst/>
                <a:gdLst>
                  <a:gd name="connsiteX0" fmla="*/ 17131 w 62410"/>
                  <a:gd name="connsiteY0" fmla="*/ 13335 h 69749"/>
                  <a:gd name="connsiteX1" fmla="*/ 14273 w 62410"/>
                  <a:gd name="connsiteY1" fmla="*/ 40005 h 69749"/>
                  <a:gd name="connsiteX2" fmla="*/ 938 w 62410"/>
                  <a:gd name="connsiteY2" fmla="*/ 58102 h 69749"/>
                  <a:gd name="connsiteX3" fmla="*/ 10463 w 62410"/>
                  <a:gd name="connsiteY3" fmla="*/ 69533 h 69749"/>
                  <a:gd name="connsiteX4" fmla="*/ 24751 w 62410"/>
                  <a:gd name="connsiteY4" fmla="*/ 58102 h 69749"/>
                  <a:gd name="connsiteX5" fmla="*/ 45706 w 62410"/>
                  <a:gd name="connsiteY5" fmla="*/ 42863 h 69749"/>
                  <a:gd name="connsiteX6" fmla="*/ 61898 w 62410"/>
                  <a:gd name="connsiteY6" fmla="*/ 28575 h 69749"/>
                  <a:gd name="connsiteX7" fmla="*/ 57136 w 62410"/>
                  <a:gd name="connsiteY7" fmla="*/ 7620 h 69749"/>
                  <a:gd name="connsiteX8" fmla="*/ 51421 w 62410"/>
                  <a:gd name="connsiteY8" fmla="*/ 0 h 69749"/>
                  <a:gd name="connsiteX9" fmla="*/ 30466 w 62410"/>
                  <a:gd name="connsiteY9" fmla="*/ 15240 h 69749"/>
                  <a:gd name="connsiteX10" fmla="*/ 17131 w 62410"/>
                  <a:gd name="connsiteY10" fmla="*/ 13335 h 6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410" h="69749">
                    <a:moveTo>
                      <a:pt x="17131" y="13335"/>
                    </a:moveTo>
                    <a:cubicBezTo>
                      <a:pt x="17131" y="21908"/>
                      <a:pt x="14273" y="40005"/>
                      <a:pt x="14273" y="40005"/>
                    </a:cubicBezTo>
                    <a:cubicBezTo>
                      <a:pt x="14273" y="40005"/>
                      <a:pt x="3796" y="52388"/>
                      <a:pt x="938" y="58102"/>
                    </a:cubicBezTo>
                    <a:cubicBezTo>
                      <a:pt x="-1919" y="63818"/>
                      <a:pt x="1891" y="67627"/>
                      <a:pt x="10463" y="69533"/>
                    </a:cubicBezTo>
                    <a:cubicBezTo>
                      <a:pt x="19988" y="70485"/>
                      <a:pt x="21893" y="68580"/>
                      <a:pt x="24751" y="58102"/>
                    </a:cubicBezTo>
                    <a:cubicBezTo>
                      <a:pt x="27608" y="47625"/>
                      <a:pt x="39991" y="44768"/>
                      <a:pt x="45706" y="42863"/>
                    </a:cubicBezTo>
                    <a:cubicBezTo>
                      <a:pt x="51421" y="40958"/>
                      <a:pt x="59993" y="37148"/>
                      <a:pt x="61898" y="28575"/>
                    </a:cubicBezTo>
                    <a:cubicBezTo>
                      <a:pt x="63803" y="20955"/>
                      <a:pt x="59993" y="12383"/>
                      <a:pt x="57136" y="7620"/>
                    </a:cubicBezTo>
                    <a:cubicBezTo>
                      <a:pt x="54278" y="2858"/>
                      <a:pt x="51421" y="0"/>
                      <a:pt x="51421" y="0"/>
                    </a:cubicBezTo>
                    <a:cubicBezTo>
                      <a:pt x="51421" y="0"/>
                      <a:pt x="39991" y="14288"/>
                      <a:pt x="30466" y="15240"/>
                    </a:cubicBezTo>
                    <a:cubicBezTo>
                      <a:pt x="20941" y="17145"/>
                      <a:pt x="17131" y="13335"/>
                      <a:pt x="17131" y="13335"/>
                    </a:cubicBezTo>
                    <a:close/>
                  </a:path>
                </a:pathLst>
              </a:custGeom>
              <a:solidFill>
                <a:srgbClr val="FF52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93" name="Freeform: Shape 992">
                <a:extLst>
                  <a:ext uri="{FF2B5EF4-FFF2-40B4-BE49-F238E27FC236}">
                    <a16:creationId xmlns:a16="http://schemas.microsoft.com/office/drawing/2014/main" id="{B55AAD48-321B-7614-BACC-0DFA35DC6D90}"/>
                  </a:ext>
                </a:extLst>
              </p:cNvPr>
              <p:cNvSpPr/>
              <p:nvPr/>
            </p:nvSpPr>
            <p:spPr>
              <a:xfrm>
                <a:off x="6751213" y="3565278"/>
                <a:ext cx="61188" cy="80305"/>
              </a:xfrm>
              <a:custGeom>
                <a:avLst/>
                <a:gdLst>
                  <a:gd name="connsiteX0" fmla="*/ 17251 w 61188"/>
                  <a:gd name="connsiteY0" fmla="*/ 12311 h 80305"/>
                  <a:gd name="connsiteX1" fmla="*/ 11536 w 61188"/>
                  <a:gd name="connsiteY1" fmla="*/ 49459 h 80305"/>
                  <a:gd name="connsiteX2" fmla="*/ 3916 w 61188"/>
                  <a:gd name="connsiteY2" fmla="*/ 76129 h 80305"/>
                  <a:gd name="connsiteX3" fmla="*/ 28681 w 61188"/>
                  <a:gd name="connsiteY3" fmla="*/ 78034 h 80305"/>
                  <a:gd name="connsiteX4" fmla="*/ 47731 w 61188"/>
                  <a:gd name="connsiteY4" fmla="*/ 62794 h 80305"/>
                  <a:gd name="connsiteX5" fmla="*/ 51541 w 61188"/>
                  <a:gd name="connsiteY5" fmla="*/ 37076 h 80305"/>
                  <a:gd name="connsiteX6" fmla="*/ 61066 w 61188"/>
                  <a:gd name="connsiteY6" fmla="*/ 17074 h 80305"/>
                  <a:gd name="connsiteX7" fmla="*/ 53446 w 61188"/>
                  <a:gd name="connsiteY7" fmla="*/ 881 h 80305"/>
                  <a:gd name="connsiteX8" fmla="*/ 22966 w 61188"/>
                  <a:gd name="connsiteY8" fmla="*/ 5644 h 80305"/>
                  <a:gd name="connsiteX9" fmla="*/ 17251 w 61188"/>
                  <a:gd name="connsiteY9" fmla="*/ 12311 h 8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188" h="80305">
                    <a:moveTo>
                      <a:pt x="17251" y="12311"/>
                    </a:moveTo>
                    <a:cubicBezTo>
                      <a:pt x="17251" y="27551"/>
                      <a:pt x="16299" y="38981"/>
                      <a:pt x="11536" y="49459"/>
                    </a:cubicBezTo>
                    <a:cubicBezTo>
                      <a:pt x="6774" y="58984"/>
                      <a:pt x="-6561" y="69461"/>
                      <a:pt x="3916" y="76129"/>
                    </a:cubicBezTo>
                    <a:cubicBezTo>
                      <a:pt x="14394" y="82796"/>
                      <a:pt x="23919" y="79939"/>
                      <a:pt x="28681" y="78034"/>
                    </a:cubicBezTo>
                    <a:cubicBezTo>
                      <a:pt x="33444" y="76129"/>
                      <a:pt x="45826" y="71366"/>
                      <a:pt x="47731" y="62794"/>
                    </a:cubicBezTo>
                    <a:cubicBezTo>
                      <a:pt x="49636" y="54221"/>
                      <a:pt x="45826" y="43744"/>
                      <a:pt x="51541" y="37076"/>
                    </a:cubicBezTo>
                    <a:cubicBezTo>
                      <a:pt x="57256" y="30409"/>
                      <a:pt x="62019" y="22789"/>
                      <a:pt x="61066" y="17074"/>
                    </a:cubicBezTo>
                    <a:cubicBezTo>
                      <a:pt x="60114" y="11359"/>
                      <a:pt x="62971" y="3739"/>
                      <a:pt x="53446" y="881"/>
                    </a:cubicBezTo>
                    <a:cubicBezTo>
                      <a:pt x="43921" y="-1976"/>
                      <a:pt x="27729" y="2786"/>
                      <a:pt x="22966" y="5644"/>
                    </a:cubicBezTo>
                    <a:cubicBezTo>
                      <a:pt x="19156" y="9454"/>
                      <a:pt x="17251" y="12311"/>
                      <a:pt x="17251" y="12311"/>
                    </a:cubicBezTo>
                    <a:close/>
                  </a:path>
                </a:pathLst>
              </a:custGeom>
              <a:solidFill>
                <a:srgbClr val="FF52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94" name="Freeform: Shape 993">
                <a:extLst>
                  <a:ext uri="{FF2B5EF4-FFF2-40B4-BE49-F238E27FC236}">
                    <a16:creationId xmlns:a16="http://schemas.microsoft.com/office/drawing/2014/main" id="{A9C6FF0E-A3DE-63BB-A232-27D5EFBCF02F}"/>
                  </a:ext>
                </a:extLst>
              </p:cNvPr>
              <p:cNvSpPr/>
              <p:nvPr/>
            </p:nvSpPr>
            <p:spPr>
              <a:xfrm>
                <a:off x="6736600" y="3624262"/>
                <a:ext cx="22237" cy="47998"/>
              </a:xfrm>
              <a:custGeom>
                <a:avLst/>
                <a:gdLst>
                  <a:gd name="connsiteX0" fmla="*/ 20434 w 22237"/>
                  <a:gd name="connsiteY0" fmla="*/ 0 h 47998"/>
                  <a:gd name="connsiteX1" fmla="*/ 20434 w 22237"/>
                  <a:gd name="connsiteY1" fmla="*/ 10477 h 47998"/>
                  <a:gd name="connsiteX2" fmla="*/ 16625 w 22237"/>
                  <a:gd name="connsiteY2" fmla="*/ 45720 h 47998"/>
                  <a:gd name="connsiteX3" fmla="*/ 11862 w 22237"/>
                  <a:gd name="connsiteY3" fmla="*/ 47625 h 47998"/>
                  <a:gd name="connsiteX4" fmla="*/ 7100 w 22237"/>
                  <a:gd name="connsiteY4" fmla="*/ 20002 h 47998"/>
                  <a:gd name="connsiteX5" fmla="*/ 1384 w 22237"/>
                  <a:gd name="connsiteY5" fmla="*/ 18098 h 47998"/>
                  <a:gd name="connsiteX6" fmla="*/ 7100 w 22237"/>
                  <a:gd name="connsiteY6" fmla="*/ 9525 h 47998"/>
                  <a:gd name="connsiteX7" fmla="*/ 20434 w 22237"/>
                  <a:gd name="connsiteY7" fmla="*/ 0 h 4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7" h="47998">
                    <a:moveTo>
                      <a:pt x="20434" y="0"/>
                    </a:moveTo>
                    <a:cubicBezTo>
                      <a:pt x="22340" y="5715"/>
                      <a:pt x="23292" y="6667"/>
                      <a:pt x="20434" y="10477"/>
                    </a:cubicBezTo>
                    <a:cubicBezTo>
                      <a:pt x="17577" y="14288"/>
                      <a:pt x="17577" y="44767"/>
                      <a:pt x="16625" y="45720"/>
                    </a:cubicBezTo>
                    <a:cubicBezTo>
                      <a:pt x="15672" y="47625"/>
                      <a:pt x="11862" y="48577"/>
                      <a:pt x="11862" y="47625"/>
                    </a:cubicBezTo>
                    <a:cubicBezTo>
                      <a:pt x="10909" y="46673"/>
                      <a:pt x="7100" y="20002"/>
                      <a:pt x="7100" y="20002"/>
                    </a:cubicBezTo>
                    <a:cubicBezTo>
                      <a:pt x="7100" y="20002"/>
                      <a:pt x="4242" y="15240"/>
                      <a:pt x="1384" y="18098"/>
                    </a:cubicBezTo>
                    <a:cubicBezTo>
                      <a:pt x="-2425" y="20002"/>
                      <a:pt x="2337" y="12383"/>
                      <a:pt x="7100" y="9525"/>
                    </a:cubicBezTo>
                    <a:cubicBezTo>
                      <a:pt x="11862" y="5715"/>
                      <a:pt x="9005" y="1905"/>
                      <a:pt x="20434" y="0"/>
                    </a:cubicBezTo>
                    <a:close/>
                  </a:path>
                </a:pathLst>
              </a:custGeom>
              <a:solidFill>
                <a:srgbClr val="8E8E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95" name="Freeform: Shape 994">
                <a:extLst>
                  <a:ext uri="{FF2B5EF4-FFF2-40B4-BE49-F238E27FC236}">
                    <a16:creationId xmlns:a16="http://schemas.microsoft.com/office/drawing/2014/main" id="{2559A1A0-1E9A-D903-27C3-3230F66A14DC}"/>
                  </a:ext>
                </a:extLst>
              </p:cNvPr>
              <p:cNvSpPr/>
              <p:nvPr/>
            </p:nvSpPr>
            <p:spPr>
              <a:xfrm>
                <a:off x="6789420" y="3588937"/>
                <a:ext cx="21330" cy="59136"/>
              </a:xfrm>
              <a:custGeom>
                <a:avLst/>
                <a:gdLst>
                  <a:gd name="connsiteX0" fmla="*/ 19050 w 21330"/>
                  <a:gd name="connsiteY0" fmla="*/ 82 h 59136"/>
                  <a:gd name="connsiteX1" fmla="*/ 20002 w 21330"/>
                  <a:gd name="connsiteY1" fmla="*/ 10559 h 59136"/>
                  <a:gd name="connsiteX2" fmla="*/ 17145 w 21330"/>
                  <a:gd name="connsiteY2" fmla="*/ 31514 h 59136"/>
                  <a:gd name="connsiteX3" fmla="*/ 18097 w 21330"/>
                  <a:gd name="connsiteY3" fmla="*/ 55327 h 59136"/>
                  <a:gd name="connsiteX4" fmla="*/ 10477 w 21330"/>
                  <a:gd name="connsiteY4" fmla="*/ 59137 h 59136"/>
                  <a:gd name="connsiteX5" fmla="*/ 4763 w 21330"/>
                  <a:gd name="connsiteY5" fmla="*/ 22942 h 59136"/>
                  <a:gd name="connsiteX6" fmla="*/ 0 w 21330"/>
                  <a:gd name="connsiteY6" fmla="*/ 12464 h 59136"/>
                  <a:gd name="connsiteX7" fmla="*/ 19050 w 21330"/>
                  <a:gd name="connsiteY7" fmla="*/ 82 h 5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30" h="59136">
                    <a:moveTo>
                      <a:pt x="19050" y="82"/>
                    </a:moveTo>
                    <a:cubicBezTo>
                      <a:pt x="21908" y="-871"/>
                      <a:pt x="21908" y="6749"/>
                      <a:pt x="20002" y="10559"/>
                    </a:cubicBezTo>
                    <a:cubicBezTo>
                      <a:pt x="18097" y="14369"/>
                      <a:pt x="16192" y="24847"/>
                      <a:pt x="17145" y="31514"/>
                    </a:cubicBezTo>
                    <a:cubicBezTo>
                      <a:pt x="17145" y="38182"/>
                      <a:pt x="18097" y="52469"/>
                      <a:pt x="18097" y="55327"/>
                    </a:cubicBezTo>
                    <a:cubicBezTo>
                      <a:pt x="18097" y="58184"/>
                      <a:pt x="15240" y="59137"/>
                      <a:pt x="10477" y="59137"/>
                    </a:cubicBezTo>
                    <a:cubicBezTo>
                      <a:pt x="6667" y="59137"/>
                      <a:pt x="6667" y="28657"/>
                      <a:pt x="4763" y="22942"/>
                    </a:cubicBezTo>
                    <a:cubicBezTo>
                      <a:pt x="2858" y="18179"/>
                      <a:pt x="0" y="12464"/>
                      <a:pt x="0" y="12464"/>
                    </a:cubicBezTo>
                    <a:cubicBezTo>
                      <a:pt x="0" y="12464"/>
                      <a:pt x="2858" y="3892"/>
                      <a:pt x="19050" y="82"/>
                    </a:cubicBezTo>
                    <a:close/>
                  </a:path>
                </a:pathLst>
              </a:custGeom>
              <a:solidFill>
                <a:srgbClr val="8E8E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96" name="Freeform: Shape 995">
                <a:extLst>
                  <a:ext uri="{FF2B5EF4-FFF2-40B4-BE49-F238E27FC236}">
                    <a16:creationId xmlns:a16="http://schemas.microsoft.com/office/drawing/2014/main" id="{B6AC5473-EF26-C40B-F3CE-42AB3F393E9D}"/>
                  </a:ext>
                </a:extLst>
              </p:cNvPr>
              <p:cNvSpPr/>
              <p:nvPr/>
            </p:nvSpPr>
            <p:spPr>
              <a:xfrm>
                <a:off x="6737531" y="3444909"/>
                <a:ext cx="61413" cy="125060"/>
              </a:xfrm>
              <a:custGeom>
                <a:avLst/>
                <a:gdLst>
                  <a:gd name="connsiteX0" fmla="*/ 33791 w 61413"/>
                  <a:gd name="connsiteY0" fmla="*/ 125060 h 125060"/>
                  <a:gd name="connsiteX1" fmla="*/ 61413 w 61413"/>
                  <a:gd name="connsiteY1" fmla="*/ 106963 h 125060"/>
                  <a:gd name="connsiteX2" fmla="*/ 32838 w 61413"/>
                  <a:gd name="connsiteY2" fmla="*/ 4093 h 125060"/>
                  <a:gd name="connsiteX3" fmla="*/ 453 w 61413"/>
                  <a:gd name="connsiteY3" fmla="*/ 25048 h 125060"/>
                  <a:gd name="connsiteX4" fmla="*/ 33791 w 61413"/>
                  <a:gd name="connsiteY4" fmla="*/ 125060 h 12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413" h="125060">
                    <a:moveTo>
                      <a:pt x="33791" y="125060"/>
                    </a:moveTo>
                    <a:cubicBezTo>
                      <a:pt x="35696" y="119345"/>
                      <a:pt x="61413" y="107915"/>
                      <a:pt x="61413" y="106963"/>
                    </a:cubicBezTo>
                    <a:cubicBezTo>
                      <a:pt x="61413" y="106010"/>
                      <a:pt x="35696" y="10760"/>
                      <a:pt x="32838" y="4093"/>
                    </a:cubicBezTo>
                    <a:cubicBezTo>
                      <a:pt x="29981" y="-3527"/>
                      <a:pt x="-4309" y="-2575"/>
                      <a:pt x="453" y="25048"/>
                    </a:cubicBezTo>
                    <a:cubicBezTo>
                      <a:pt x="4263" y="52670"/>
                      <a:pt x="33791" y="125060"/>
                      <a:pt x="33791" y="125060"/>
                    </a:cubicBez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grpSp>
          <p:nvGrpSpPr>
            <p:cNvPr id="51" name="Graphic 2">
              <a:extLst>
                <a:ext uri="{FF2B5EF4-FFF2-40B4-BE49-F238E27FC236}">
                  <a16:creationId xmlns:a16="http://schemas.microsoft.com/office/drawing/2014/main" id="{8BE152D4-1177-2265-A06B-293E64FF9474}"/>
                </a:ext>
              </a:extLst>
            </p:cNvPr>
            <p:cNvGrpSpPr/>
            <p:nvPr/>
          </p:nvGrpSpPr>
          <p:grpSpPr>
            <a:xfrm>
              <a:off x="6705340" y="3425189"/>
              <a:ext cx="250767" cy="362902"/>
              <a:chOff x="6705340" y="3425189"/>
              <a:chExt cx="250767" cy="362902"/>
            </a:xfrm>
          </p:grpSpPr>
          <p:grpSp>
            <p:nvGrpSpPr>
              <p:cNvPr id="966" name="Graphic 2">
                <a:extLst>
                  <a:ext uri="{FF2B5EF4-FFF2-40B4-BE49-F238E27FC236}">
                    <a16:creationId xmlns:a16="http://schemas.microsoft.com/office/drawing/2014/main" id="{2D143FCE-A754-87EC-6F66-04529B908A8C}"/>
                  </a:ext>
                </a:extLst>
              </p:cNvPr>
              <p:cNvGrpSpPr/>
              <p:nvPr/>
            </p:nvGrpSpPr>
            <p:grpSpPr>
              <a:xfrm>
                <a:off x="6705340" y="3472814"/>
                <a:ext cx="250767" cy="315277"/>
                <a:chOff x="6705340" y="3472814"/>
                <a:chExt cx="250767" cy="315277"/>
              </a:xfrm>
            </p:grpSpPr>
            <p:sp>
              <p:nvSpPr>
                <p:cNvPr id="978" name="Freeform: Shape 977">
                  <a:extLst>
                    <a:ext uri="{FF2B5EF4-FFF2-40B4-BE49-F238E27FC236}">
                      <a16:creationId xmlns:a16="http://schemas.microsoft.com/office/drawing/2014/main" id="{2BED306C-C0BD-C984-A58E-33A0AE5AE9F3}"/>
                    </a:ext>
                  </a:extLst>
                </p:cNvPr>
                <p:cNvSpPr/>
                <p:nvPr/>
              </p:nvSpPr>
              <p:spPr>
                <a:xfrm>
                  <a:off x="6818947" y="3472814"/>
                  <a:ext cx="31432" cy="189547"/>
                </a:xfrm>
                <a:custGeom>
                  <a:avLst/>
                  <a:gdLst>
                    <a:gd name="connsiteX0" fmla="*/ 28575 w 31432"/>
                    <a:gd name="connsiteY0" fmla="*/ 189548 h 189547"/>
                    <a:gd name="connsiteX1" fmla="*/ 28575 w 31432"/>
                    <a:gd name="connsiteY1" fmla="*/ 189548 h 189547"/>
                    <a:gd name="connsiteX2" fmla="*/ 31433 w 31432"/>
                    <a:gd name="connsiteY2" fmla="*/ 186690 h 189547"/>
                    <a:gd name="connsiteX3" fmla="*/ 14288 w 31432"/>
                    <a:gd name="connsiteY3" fmla="*/ 0 h 189547"/>
                    <a:gd name="connsiteX4" fmla="*/ 0 w 31432"/>
                    <a:gd name="connsiteY4" fmla="*/ 8573 h 189547"/>
                    <a:gd name="connsiteX5" fmla="*/ 26670 w 31432"/>
                    <a:gd name="connsiteY5" fmla="*/ 187643 h 189547"/>
                    <a:gd name="connsiteX6" fmla="*/ 28575 w 31432"/>
                    <a:gd name="connsiteY6" fmla="*/ 189548 h 189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" h="189547">
                      <a:moveTo>
                        <a:pt x="28575" y="189548"/>
                      </a:moveTo>
                      <a:lnTo>
                        <a:pt x="28575" y="189548"/>
                      </a:lnTo>
                      <a:cubicBezTo>
                        <a:pt x="30480" y="189548"/>
                        <a:pt x="31433" y="188595"/>
                        <a:pt x="31433" y="186690"/>
                      </a:cubicBezTo>
                      <a:lnTo>
                        <a:pt x="14288" y="0"/>
                      </a:lnTo>
                      <a:lnTo>
                        <a:pt x="0" y="8573"/>
                      </a:lnTo>
                      <a:lnTo>
                        <a:pt x="26670" y="187643"/>
                      </a:lnTo>
                      <a:cubicBezTo>
                        <a:pt x="26670" y="189548"/>
                        <a:pt x="27623" y="189548"/>
                        <a:pt x="28575" y="189548"/>
                      </a:cubicBez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79" name="Freeform: Shape 978">
                  <a:extLst>
                    <a:ext uri="{FF2B5EF4-FFF2-40B4-BE49-F238E27FC236}">
                      <a16:creationId xmlns:a16="http://schemas.microsoft.com/office/drawing/2014/main" id="{DB6C7D24-E109-04AE-0D00-3F2B14DFCE06}"/>
                    </a:ext>
                  </a:extLst>
                </p:cNvPr>
                <p:cNvSpPr/>
                <p:nvPr/>
              </p:nvSpPr>
              <p:spPr>
                <a:xfrm>
                  <a:off x="6705340" y="3528059"/>
                  <a:ext cx="31692" cy="216217"/>
                </a:xfrm>
                <a:custGeom>
                  <a:avLst/>
                  <a:gdLst>
                    <a:gd name="connsiteX0" fmla="*/ 2165 w 31692"/>
                    <a:gd name="connsiteY0" fmla="*/ 216217 h 216217"/>
                    <a:gd name="connsiteX1" fmla="*/ 2165 w 31692"/>
                    <a:gd name="connsiteY1" fmla="*/ 216217 h 216217"/>
                    <a:gd name="connsiteX2" fmla="*/ 260 w 31692"/>
                    <a:gd name="connsiteY2" fmla="*/ 213360 h 216217"/>
                    <a:gd name="connsiteX3" fmla="*/ 17405 w 31692"/>
                    <a:gd name="connsiteY3" fmla="*/ 8573 h 216217"/>
                    <a:gd name="connsiteX4" fmla="*/ 31692 w 31692"/>
                    <a:gd name="connsiteY4" fmla="*/ 0 h 216217"/>
                    <a:gd name="connsiteX5" fmla="*/ 4070 w 31692"/>
                    <a:gd name="connsiteY5" fmla="*/ 213360 h 216217"/>
                    <a:gd name="connsiteX6" fmla="*/ 2165 w 31692"/>
                    <a:gd name="connsiteY6" fmla="*/ 216217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92" h="216217">
                      <a:moveTo>
                        <a:pt x="2165" y="216217"/>
                      </a:moveTo>
                      <a:lnTo>
                        <a:pt x="2165" y="216217"/>
                      </a:lnTo>
                      <a:cubicBezTo>
                        <a:pt x="1212" y="216217"/>
                        <a:pt x="-693" y="215265"/>
                        <a:pt x="260" y="213360"/>
                      </a:cubicBezTo>
                      <a:lnTo>
                        <a:pt x="17405" y="8573"/>
                      </a:lnTo>
                      <a:lnTo>
                        <a:pt x="31692" y="0"/>
                      </a:lnTo>
                      <a:lnTo>
                        <a:pt x="4070" y="213360"/>
                      </a:lnTo>
                      <a:cubicBezTo>
                        <a:pt x="4070" y="215265"/>
                        <a:pt x="3117" y="216217"/>
                        <a:pt x="2165" y="216217"/>
                      </a:cubicBez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0" name="Freeform: Shape 979">
                  <a:extLst>
                    <a:ext uri="{FF2B5EF4-FFF2-40B4-BE49-F238E27FC236}">
                      <a16:creationId xmlns:a16="http://schemas.microsoft.com/office/drawing/2014/main" id="{03C2BC81-8A0E-9391-F531-C05D3182D035}"/>
                    </a:ext>
                  </a:extLst>
                </p:cNvPr>
                <p:cNvSpPr/>
                <p:nvPr/>
              </p:nvSpPr>
              <p:spPr>
                <a:xfrm rot="-4902179">
                  <a:off x="6781085" y="3491444"/>
                  <a:ext cx="2857" cy="104771"/>
                </a:xfrm>
                <a:custGeom>
                  <a:avLst/>
                  <a:gdLst>
                    <a:gd name="connsiteX0" fmla="*/ 0 w 2857"/>
                    <a:gd name="connsiteY0" fmla="*/ 0 h 104771"/>
                    <a:gd name="connsiteX1" fmla="*/ 2857 w 2857"/>
                    <a:gd name="connsiteY1" fmla="*/ 0 h 104771"/>
                    <a:gd name="connsiteX2" fmla="*/ 2857 w 2857"/>
                    <a:gd name="connsiteY2" fmla="*/ 104772 h 104771"/>
                    <a:gd name="connsiteX3" fmla="*/ 0 w 2857"/>
                    <a:gd name="connsiteY3" fmla="*/ 104772 h 10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104771">
                      <a:moveTo>
                        <a:pt x="0" y="0"/>
                      </a:moveTo>
                      <a:lnTo>
                        <a:pt x="2857" y="0"/>
                      </a:lnTo>
                      <a:lnTo>
                        <a:pt x="2857" y="104772"/>
                      </a:lnTo>
                      <a:lnTo>
                        <a:pt x="0" y="10477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1" name="Freeform: Shape 980">
                  <a:extLst>
                    <a:ext uri="{FF2B5EF4-FFF2-40B4-BE49-F238E27FC236}">
                      <a16:creationId xmlns:a16="http://schemas.microsoft.com/office/drawing/2014/main" id="{F3EC4BE6-56A9-61F2-2A08-7CCE034A51AB}"/>
                    </a:ext>
                  </a:extLst>
                </p:cNvPr>
                <p:cNvSpPr/>
                <p:nvPr/>
              </p:nvSpPr>
              <p:spPr>
                <a:xfrm rot="-3147310">
                  <a:off x="6687776" y="3548076"/>
                  <a:ext cx="169549" cy="2857"/>
                </a:xfrm>
                <a:custGeom>
                  <a:avLst/>
                  <a:gdLst>
                    <a:gd name="connsiteX0" fmla="*/ 0 w 169549"/>
                    <a:gd name="connsiteY0" fmla="*/ 0 h 2857"/>
                    <a:gd name="connsiteX1" fmla="*/ 169550 w 169549"/>
                    <a:gd name="connsiteY1" fmla="*/ 0 h 2857"/>
                    <a:gd name="connsiteX2" fmla="*/ 169550 w 169549"/>
                    <a:gd name="connsiteY2" fmla="*/ 2858 h 2857"/>
                    <a:gd name="connsiteX3" fmla="*/ 0 w 169549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549" h="2857">
                      <a:moveTo>
                        <a:pt x="0" y="0"/>
                      </a:moveTo>
                      <a:lnTo>
                        <a:pt x="169550" y="0"/>
                      </a:lnTo>
                      <a:lnTo>
                        <a:pt x="169550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2" name="Freeform: Shape 981">
                  <a:extLst>
                    <a:ext uri="{FF2B5EF4-FFF2-40B4-BE49-F238E27FC236}">
                      <a16:creationId xmlns:a16="http://schemas.microsoft.com/office/drawing/2014/main" id="{729D303A-030C-F298-3DC9-8CB5169CB15C}"/>
                    </a:ext>
                  </a:extLst>
                </p:cNvPr>
                <p:cNvSpPr/>
                <p:nvPr/>
              </p:nvSpPr>
              <p:spPr>
                <a:xfrm rot="-880694">
                  <a:off x="6833200" y="3536433"/>
                  <a:ext cx="99063" cy="2857"/>
                </a:xfrm>
                <a:custGeom>
                  <a:avLst/>
                  <a:gdLst>
                    <a:gd name="connsiteX0" fmla="*/ 0 w 99063"/>
                    <a:gd name="connsiteY0" fmla="*/ 0 h 2857"/>
                    <a:gd name="connsiteX1" fmla="*/ 99064 w 99063"/>
                    <a:gd name="connsiteY1" fmla="*/ 0 h 2857"/>
                    <a:gd name="connsiteX2" fmla="*/ 99064 w 99063"/>
                    <a:gd name="connsiteY2" fmla="*/ 2858 h 2857"/>
                    <a:gd name="connsiteX3" fmla="*/ 0 w 99063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3" h="2857">
                      <a:moveTo>
                        <a:pt x="0" y="0"/>
                      </a:moveTo>
                      <a:lnTo>
                        <a:pt x="99064" y="0"/>
                      </a:lnTo>
                      <a:lnTo>
                        <a:pt x="99064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3" name="Freeform: Shape 982">
                  <a:extLst>
                    <a:ext uri="{FF2B5EF4-FFF2-40B4-BE49-F238E27FC236}">
                      <a16:creationId xmlns:a16="http://schemas.microsoft.com/office/drawing/2014/main" id="{94355293-7057-88F2-CD4D-817E82D7BD7F}"/>
                    </a:ext>
                  </a:extLst>
                </p:cNvPr>
                <p:cNvSpPr/>
                <p:nvPr/>
              </p:nvSpPr>
              <p:spPr>
                <a:xfrm rot="-2726253">
                  <a:off x="6880922" y="3457546"/>
                  <a:ext cx="2857" cy="162880"/>
                </a:xfrm>
                <a:custGeom>
                  <a:avLst/>
                  <a:gdLst>
                    <a:gd name="connsiteX0" fmla="*/ 0 w 2857"/>
                    <a:gd name="connsiteY0" fmla="*/ 0 h 162880"/>
                    <a:gd name="connsiteX1" fmla="*/ 2858 w 2857"/>
                    <a:gd name="connsiteY1" fmla="*/ 0 h 162880"/>
                    <a:gd name="connsiteX2" fmla="*/ 2858 w 2857"/>
                    <a:gd name="connsiteY2" fmla="*/ 162881 h 162880"/>
                    <a:gd name="connsiteX3" fmla="*/ 0 w 2857"/>
                    <a:gd name="connsiteY3" fmla="*/ 162881 h 16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162880">
                      <a:moveTo>
                        <a:pt x="0" y="0"/>
                      </a:moveTo>
                      <a:lnTo>
                        <a:pt x="2858" y="0"/>
                      </a:lnTo>
                      <a:lnTo>
                        <a:pt x="2858" y="162881"/>
                      </a:lnTo>
                      <a:lnTo>
                        <a:pt x="0" y="162881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4" name="Freeform: Shape 983">
                  <a:extLst>
                    <a:ext uri="{FF2B5EF4-FFF2-40B4-BE49-F238E27FC236}">
                      <a16:creationId xmlns:a16="http://schemas.microsoft.com/office/drawing/2014/main" id="{10A8E7C5-7CC2-C631-8E17-9B8B68BFB4EB}"/>
                    </a:ext>
                  </a:extLst>
                </p:cNvPr>
                <p:cNvSpPr/>
                <p:nvPr/>
              </p:nvSpPr>
              <p:spPr>
                <a:xfrm>
                  <a:off x="6924675" y="3517582"/>
                  <a:ext cx="31432" cy="189547"/>
                </a:xfrm>
                <a:custGeom>
                  <a:avLst/>
                  <a:gdLst>
                    <a:gd name="connsiteX0" fmla="*/ 28575 w 31432"/>
                    <a:gd name="connsiteY0" fmla="*/ 189547 h 189547"/>
                    <a:gd name="connsiteX1" fmla="*/ 28575 w 31432"/>
                    <a:gd name="connsiteY1" fmla="*/ 189547 h 189547"/>
                    <a:gd name="connsiteX2" fmla="*/ 31433 w 31432"/>
                    <a:gd name="connsiteY2" fmla="*/ 186690 h 189547"/>
                    <a:gd name="connsiteX3" fmla="*/ 14288 w 31432"/>
                    <a:gd name="connsiteY3" fmla="*/ 0 h 189547"/>
                    <a:gd name="connsiteX4" fmla="*/ 0 w 31432"/>
                    <a:gd name="connsiteY4" fmla="*/ 8572 h 189547"/>
                    <a:gd name="connsiteX5" fmla="*/ 26670 w 31432"/>
                    <a:gd name="connsiteY5" fmla="*/ 187642 h 189547"/>
                    <a:gd name="connsiteX6" fmla="*/ 28575 w 31432"/>
                    <a:gd name="connsiteY6" fmla="*/ 189547 h 189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" h="189547">
                      <a:moveTo>
                        <a:pt x="28575" y="189547"/>
                      </a:moveTo>
                      <a:lnTo>
                        <a:pt x="28575" y="189547"/>
                      </a:lnTo>
                      <a:cubicBezTo>
                        <a:pt x="30480" y="189547"/>
                        <a:pt x="31433" y="188595"/>
                        <a:pt x="31433" y="186690"/>
                      </a:cubicBezTo>
                      <a:lnTo>
                        <a:pt x="14288" y="0"/>
                      </a:lnTo>
                      <a:lnTo>
                        <a:pt x="0" y="8572"/>
                      </a:lnTo>
                      <a:lnTo>
                        <a:pt x="26670" y="187642"/>
                      </a:lnTo>
                      <a:cubicBezTo>
                        <a:pt x="26670" y="188595"/>
                        <a:pt x="27622" y="189547"/>
                        <a:pt x="28575" y="189547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5" name="Freeform: Shape 984">
                  <a:extLst>
                    <a:ext uri="{FF2B5EF4-FFF2-40B4-BE49-F238E27FC236}">
                      <a16:creationId xmlns:a16="http://schemas.microsoft.com/office/drawing/2014/main" id="{3232FA10-7DF8-84B6-2D00-9089367885EB}"/>
                    </a:ext>
                  </a:extLst>
                </p:cNvPr>
                <p:cNvSpPr/>
                <p:nvPr/>
              </p:nvSpPr>
              <p:spPr>
                <a:xfrm>
                  <a:off x="6811067" y="3571874"/>
                  <a:ext cx="31692" cy="216217"/>
                </a:xfrm>
                <a:custGeom>
                  <a:avLst/>
                  <a:gdLst>
                    <a:gd name="connsiteX0" fmla="*/ 2165 w 31692"/>
                    <a:gd name="connsiteY0" fmla="*/ 216217 h 216217"/>
                    <a:gd name="connsiteX1" fmla="*/ 2165 w 31692"/>
                    <a:gd name="connsiteY1" fmla="*/ 216217 h 216217"/>
                    <a:gd name="connsiteX2" fmla="*/ 260 w 31692"/>
                    <a:gd name="connsiteY2" fmla="*/ 213360 h 216217"/>
                    <a:gd name="connsiteX3" fmla="*/ 17405 w 31692"/>
                    <a:gd name="connsiteY3" fmla="*/ 8573 h 216217"/>
                    <a:gd name="connsiteX4" fmla="*/ 31692 w 31692"/>
                    <a:gd name="connsiteY4" fmla="*/ 0 h 216217"/>
                    <a:gd name="connsiteX5" fmla="*/ 4070 w 31692"/>
                    <a:gd name="connsiteY5" fmla="*/ 213360 h 216217"/>
                    <a:gd name="connsiteX6" fmla="*/ 2165 w 31692"/>
                    <a:gd name="connsiteY6" fmla="*/ 216217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92" h="216217">
                      <a:moveTo>
                        <a:pt x="2165" y="216217"/>
                      </a:moveTo>
                      <a:lnTo>
                        <a:pt x="2165" y="216217"/>
                      </a:lnTo>
                      <a:cubicBezTo>
                        <a:pt x="1212" y="216217"/>
                        <a:pt x="-693" y="215265"/>
                        <a:pt x="260" y="213360"/>
                      </a:cubicBezTo>
                      <a:lnTo>
                        <a:pt x="17405" y="8573"/>
                      </a:lnTo>
                      <a:lnTo>
                        <a:pt x="31692" y="0"/>
                      </a:lnTo>
                      <a:lnTo>
                        <a:pt x="4070" y="213360"/>
                      </a:lnTo>
                      <a:cubicBezTo>
                        <a:pt x="4070" y="215265"/>
                        <a:pt x="3117" y="216217"/>
                        <a:pt x="2165" y="216217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6" name="Freeform: Shape 985">
                  <a:extLst>
                    <a:ext uri="{FF2B5EF4-FFF2-40B4-BE49-F238E27FC236}">
                      <a16:creationId xmlns:a16="http://schemas.microsoft.com/office/drawing/2014/main" id="{32E9A9A8-EE60-4A29-D34D-612B41E712F7}"/>
                    </a:ext>
                  </a:extLst>
                </p:cNvPr>
                <p:cNvSpPr/>
                <p:nvPr/>
              </p:nvSpPr>
              <p:spPr>
                <a:xfrm rot="-4902179">
                  <a:off x="6886528" y="3535347"/>
                  <a:ext cx="2857" cy="104771"/>
                </a:xfrm>
                <a:custGeom>
                  <a:avLst/>
                  <a:gdLst>
                    <a:gd name="connsiteX0" fmla="*/ 0 w 2857"/>
                    <a:gd name="connsiteY0" fmla="*/ 0 h 104771"/>
                    <a:gd name="connsiteX1" fmla="*/ 2857 w 2857"/>
                    <a:gd name="connsiteY1" fmla="*/ 0 h 104771"/>
                    <a:gd name="connsiteX2" fmla="*/ 2857 w 2857"/>
                    <a:gd name="connsiteY2" fmla="*/ 104772 h 104771"/>
                    <a:gd name="connsiteX3" fmla="*/ 0 w 2857"/>
                    <a:gd name="connsiteY3" fmla="*/ 104772 h 10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104771">
                      <a:moveTo>
                        <a:pt x="0" y="0"/>
                      </a:moveTo>
                      <a:lnTo>
                        <a:pt x="2857" y="0"/>
                      </a:lnTo>
                      <a:lnTo>
                        <a:pt x="2857" y="104772"/>
                      </a:lnTo>
                      <a:lnTo>
                        <a:pt x="0" y="10477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7" name="Freeform: Shape 986">
                  <a:extLst>
                    <a:ext uri="{FF2B5EF4-FFF2-40B4-BE49-F238E27FC236}">
                      <a16:creationId xmlns:a16="http://schemas.microsoft.com/office/drawing/2014/main" id="{02C44F45-5E17-554D-8093-AA3A2BE3A08F}"/>
                    </a:ext>
                  </a:extLst>
                </p:cNvPr>
                <p:cNvSpPr/>
                <p:nvPr/>
              </p:nvSpPr>
              <p:spPr>
                <a:xfrm rot="-3147310">
                  <a:off x="6793299" y="3591882"/>
                  <a:ext cx="169549" cy="2857"/>
                </a:xfrm>
                <a:custGeom>
                  <a:avLst/>
                  <a:gdLst>
                    <a:gd name="connsiteX0" fmla="*/ 0 w 169549"/>
                    <a:gd name="connsiteY0" fmla="*/ 0 h 2857"/>
                    <a:gd name="connsiteX1" fmla="*/ 169550 w 169549"/>
                    <a:gd name="connsiteY1" fmla="*/ 0 h 2857"/>
                    <a:gd name="connsiteX2" fmla="*/ 169550 w 169549"/>
                    <a:gd name="connsiteY2" fmla="*/ 2858 h 2857"/>
                    <a:gd name="connsiteX3" fmla="*/ 0 w 169549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549" h="2857">
                      <a:moveTo>
                        <a:pt x="0" y="0"/>
                      </a:moveTo>
                      <a:lnTo>
                        <a:pt x="169550" y="0"/>
                      </a:lnTo>
                      <a:lnTo>
                        <a:pt x="169550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8" name="Freeform: Shape 987">
                  <a:extLst>
                    <a:ext uri="{FF2B5EF4-FFF2-40B4-BE49-F238E27FC236}">
                      <a16:creationId xmlns:a16="http://schemas.microsoft.com/office/drawing/2014/main" id="{C4B3DF44-4BEF-5095-BA0A-8D56F1DA2811}"/>
                    </a:ext>
                  </a:extLst>
                </p:cNvPr>
                <p:cNvSpPr/>
                <p:nvPr/>
              </p:nvSpPr>
              <p:spPr>
                <a:xfrm rot="-785809">
                  <a:off x="6718885" y="3602422"/>
                  <a:ext cx="109538" cy="2857"/>
                </a:xfrm>
                <a:custGeom>
                  <a:avLst/>
                  <a:gdLst>
                    <a:gd name="connsiteX0" fmla="*/ 0 w 109538"/>
                    <a:gd name="connsiteY0" fmla="*/ 0 h 2857"/>
                    <a:gd name="connsiteX1" fmla="*/ 109539 w 109538"/>
                    <a:gd name="connsiteY1" fmla="*/ 0 h 2857"/>
                    <a:gd name="connsiteX2" fmla="*/ 109539 w 109538"/>
                    <a:gd name="connsiteY2" fmla="*/ 2858 h 2857"/>
                    <a:gd name="connsiteX3" fmla="*/ 0 w 109538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538" h="2857">
                      <a:moveTo>
                        <a:pt x="0" y="0"/>
                      </a:moveTo>
                      <a:lnTo>
                        <a:pt x="109539" y="0"/>
                      </a:lnTo>
                      <a:lnTo>
                        <a:pt x="109539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89" name="Freeform: Shape 988">
                  <a:extLst>
                    <a:ext uri="{FF2B5EF4-FFF2-40B4-BE49-F238E27FC236}">
                      <a16:creationId xmlns:a16="http://schemas.microsoft.com/office/drawing/2014/main" id="{40BCB348-0533-5B4A-58CC-5AAD397DB8E5}"/>
                    </a:ext>
                  </a:extLst>
                </p:cNvPr>
                <p:cNvSpPr/>
                <p:nvPr/>
              </p:nvSpPr>
              <p:spPr>
                <a:xfrm rot="-2388422">
                  <a:off x="6776793" y="3528096"/>
                  <a:ext cx="2857" cy="149541"/>
                </a:xfrm>
                <a:custGeom>
                  <a:avLst/>
                  <a:gdLst>
                    <a:gd name="connsiteX0" fmla="*/ 0 w 2857"/>
                    <a:gd name="connsiteY0" fmla="*/ 0 h 149541"/>
                    <a:gd name="connsiteX1" fmla="*/ 2857 w 2857"/>
                    <a:gd name="connsiteY1" fmla="*/ 0 h 149541"/>
                    <a:gd name="connsiteX2" fmla="*/ 2857 w 2857"/>
                    <a:gd name="connsiteY2" fmla="*/ 149542 h 149541"/>
                    <a:gd name="connsiteX3" fmla="*/ 0 w 2857"/>
                    <a:gd name="connsiteY3" fmla="*/ 149542 h 14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149541">
                      <a:moveTo>
                        <a:pt x="0" y="0"/>
                      </a:moveTo>
                      <a:lnTo>
                        <a:pt x="2857" y="0"/>
                      </a:lnTo>
                      <a:lnTo>
                        <a:pt x="2857" y="149542"/>
                      </a:lnTo>
                      <a:lnTo>
                        <a:pt x="0" y="14954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967" name="Graphic 2">
                <a:extLst>
                  <a:ext uri="{FF2B5EF4-FFF2-40B4-BE49-F238E27FC236}">
                    <a16:creationId xmlns:a16="http://schemas.microsoft.com/office/drawing/2014/main" id="{1E56DBEF-7DA1-D84B-9E61-86B5C39E00D4}"/>
                  </a:ext>
                </a:extLst>
              </p:cNvPr>
              <p:cNvGrpSpPr/>
              <p:nvPr/>
            </p:nvGrpSpPr>
            <p:grpSpPr>
              <a:xfrm>
                <a:off x="6706300" y="3425189"/>
                <a:ext cx="249806" cy="160990"/>
                <a:chOff x="6706300" y="3425189"/>
                <a:chExt cx="249806" cy="160990"/>
              </a:xfrm>
            </p:grpSpPr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id="{B14D282C-6AE3-8601-84C5-C5641F2BCCF9}"/>
                    </a:ext>
                  </a:extLst>
                </p:cNvPr>
                <p:cNvSpPr/>
                <p:nvPr/>
              </p:nvSpPr>
              <p:spPr>
                <a:xfrm>
                  <a:off x="6706552" y="3443162"/>
                  <a:ext cx="249554" cy="143017"/>
                </a:xfrm>
                <a:custGeom>
                  <a:avLst/>
                  <a:gdLst>
                    <a:gd name="connsiteX0" fmla="*/ 0 w 249554"/>
                    <a:gd name="connsiteY0" fmla="*/ 67752 h 143017"/>
                    <a:gd name="connsiteX1" fmla="*/ 17145 w 249554"/>
                    <a:gd name="connsiteY1" fmla="*/ 66800 h 143017"/>
                    <a:gd name="connsiteX2" fmla="*/ 123825 w 249554"/>
                    <a:gd name="connsiteY2" fmla="*/ 4888 h 143017"/>
                    <a:gd name="connsiteX3" fmla="*/ 167640 w 249554"/>
                    <a:gd name="connsiteY3" fmla="*/ 5840 h 143017"/>
                    <a:gd name="connsiteX4" fmla="*/ 238125 w 249554"/>
                    <a:gd name="connsiteY4" fmla="*/ 50608 h 143017"/>
                    <a:gd name="connsiteX5" fmla="*/ 240982 w 249554"/>
                    <a:gd name="connsiteY5" fmla="*/ 52513 h 143017"/>
                    <a:gd name="connsiteX6" fmla="*/ 249555 w 249554"/>
                    <a:gd name="connsiteY6" fmla="*/ 51560 h 143017"/>
                    <a:gd name="connsiteX7" fmla="*/ 249555 w 249554"/>
                    <a:gd name="connsiteY7" fmla="*/ 66800 h 143017"/>
                    <a:gd name="connsiteX8" fmla="*/ 249555 w 249554"/>
                    <a:gd name="connsiteY8" fmla="*/ 66800 h 143017"/>
                    <a:gd name="connsiteX9" fmla="*/ 236220 w 249554"/>
                    <a:gd name="connsiteY9" fmla="*/ 84898 h 143017"/>
                    <a:gd name="connsiteX10" fmla="*/ 148590 w 249554"/>
                    <a:gd name="connsiteY10" fmla="*/ 135380 h 143017"/>
                    <a:gd name="connsiteX11" fmla="*/ 87630 w 249554"/>
                    <a:gd name="connsiteY11" fmla="*/ 136333 h 143017"/>
                    <a:gd name="connsiteX12" fmla="*/ 10477 w 249554"/>
                    <a:gd name="connsiteY12" fmla="*/ 95375 h 143017"/>
                    <a:gd name="connsiteX13" fmla="*/ 952 w 249554"/>
                    <a:gd name="connsiteY13" fmla="*/ 82992 h 143017"/>
                    <a:gd name="connsiteX14" fmla="*/ 952 w 249554"/>
                    <a:gd name="connsiteY14" fmla="*/ 82992 h 143017"/>
                    <a:gd name="connsiteX15" fmla="*/ 952 w 249554"/>
                    <a:gd name="connsiteY15" fmla="*/ 67752 h 143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9554" h="143017">
                      <a:moveTo>
                        <a:pt x="0" y="67752"/>
                      </a:moveTo>
                      <a:lnTo>
                        <a:pt x="17145" y="66800"/>
                      </a:lnTo>
                      <a:lnTo>
                        <a:pt x="123825" y="4888"/>
                      </a:lnTo>
                      <a:cubicBezTo>
                        <a:pt x="136207" y="-1780"/>
                        <a:pt x="156210" y="-1780"/>
                        <a:pt x="167640" y="5840"/>
                      </a:cubicBezTo>
                      <a:lnTo>
                        <a:pt x="238125" y="50608"/>
                      </a:lnTo>
                      <a:cubicBezTo>
                        <a:pt x="239077" y="51560"/>
                        <a:pt x="240030" y="51560"/>
                        <a:pt x="240982" y="52513"/>
                      </a:cubicBezTo>
                      <a:lnTo>
                        <a:pt x="249555" y="51560"/>
                      </a:lnTo>
                      <a:lnTo>
                        <a:pt x="249555" y="66800"/>
                      </a:lnTo>
                      <a:lnTo>
                        <a:pt x="249555" y="66800"/>
                      </a:lnTo>
                      <a:cubicBezTo>
                        <a:pt x="249555" y="73467"/>
                        <a:pt x="244792" y="79183"/>
                        <a:pt x="236220" y="84898"/>
                      </a:cubicBezTo>
                      <a:lnTo>
                        <a:pt x="148590" y="135380"/>
                      </a:lnTo>
                      <a:cubicBezTo>
                        <a:pt x="131445" y="144905"/>
                        <a:pt x="104775" y="145858"/>
                        <a:pt x="87630" y="136333"/>
                      </a:cubicBezTo>
                      <a:lnTo>
                        <a:pt x="10477" y="95375"/>
                      </a:lnTo>
                      <a:cubicBezTo>
                        <a:pt x="3810" y="91565"/>
                        <a:pt x="952" y="87755"/>
                        <a:pt x="952" y="82992"/>
                      </a:cubicBezTo>
                      <a:lnTo>
                        <a:pt x="952" y="82992"/>
                      </a:lnTo>
                      <a:lnTo>
                        <a:pt x="952" y="67752"/>
                      </a:lnTo>
                      <a:close/>
                    </a:path>
                  </a:pathLst>
                </a:custGeom>
                <a:solidFill>
                  <a:srgbClr val="4D4C8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76" name="Freeform: Shape 975">
                  <a:extLst>
                    <a:ext uri="{FF2B5EF4-FFF2-40B4-BE49-F238E27FC236}">
                      <a16:creationId xmlns:a16="http://schemas.microsoft.com/office/drawing/2014/main" id="{F4C7B4C9-E4BE-276E-A33A-44524059760D}"/>
                    </a:ext>
                  </a:extLst>
                </p:cNvPr>
                <p:cNvSpPr/>
                <p:nvPr/>
              </p:nvSpPr>
              <p:spPr>
                <a:xfrm>
                  <a:off x="6706300" y="3426969"/>
                  <a:ext cx="248626" cy="143600"/>
                </a:xfrm>
                <a:custGeom>
                  <a:avLst/>
                  <a:gdLst>
                    <a:gd name="connsiteX0" fmla="*/ 147889 w 248626"/>
                    <a:gd name="connsiteY0" fmla="*/ 136333 h 143600"/>
                    <a:gd name="connsiteX1" fmla="*/ 235519 w 248626"/>
                    <a:gd name="connsiteY1" fmla="*/ 85850 h 143600"/>
                    <a:gd name="connsiteX2" fmla="*/ 237424 w 248626"/>
                    <a:gd name="connsiteY2" fmla="*/ 50608 h 143600"/>
                    <a:gd name="connsiteX3" fmla="*/ 166939 w 248626"/>
                    <a:gd name="connsiteY3" fmla="*/ 5840 h 143600"/>
                    <a:gd name="connsiteX4" fmla="*/ 123124 w 248626"/>
                    <a:gd name="connsiteY4" fmla="*/ 4888 h 143600"/>
                    <a:gd name="connsiteX5" fmla="*/ 8824 w 248626"/>
                    <a:gd name="connsiteY5" fmla="*/ 70610 h 143600"/>
                    <a:gd name="connsiteX6" fmla="*/ 9777 w 248626"/>
                    <a:gd name="connsiteY6" fmla="*/ 96328 h 143600"/>
                    <a:gd name="connsiteX7" fmla="*/ 86929 w 248626"/>
                    <a:gd name="connsiteY7" fmla="*/ 137285 h 143600"/>
                    <a:gd name="connsiteX8" fmla="*/ 147889 w 248626"/>
                    <a:gd name="connsiteY8" fmla="*/ 136333 h 14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8626" h="143600">
                      <a:moveTo>
                        <a:pt x="147889" y="136333"/>
                      </a:moveTo>
                      <a:lnTo>
                        <a:pt x="235519" y="85850"/>
                      </a:lnTo>
                      <a:cubicBezTo>
                        <a:pt x="252664" y="76325"/>
                        <a:pt x="252664" y="61085"/>
                        <a:pt x="237424" y="50608"/>
                      </a:cubicBezTo>
                      <a:lnTo>
                        <a:pt x="166939" y="5840"/>
                      </a:lnTo>
                      <a:cubicBezTo>
                        <a:pt x="155509" y="-1780"/>
                        <a:pt x="135507" y="-1780"/>
                        <a:pt x="123124" y="4888"/>
                      </a:cubicBezTo>
                      <a:lnTo>
                        <a:pt x="8824" y="70610"/>
                      </a:lnTo>
                      <a:cubicBezTo>
                        <a:pt x="-3558" y="77278"/>
                        <a:pt x="-2606" y="89660"/>
                        <a:pt x="9777" y="96328"/>
                      </a:cubicBezTo>
                      <a:lnTo>
                        <a:pt x="86929" y="137285"/>
                      </a:lnTo>
                      <a:cubicBezTo>
                        <a:pt x="105027" y="145858"/>
                        <a:pt x="131697" y="145858"/>
                        <a:pt x="147889" y="136333"/>
                      </a:cubicBezTo>
                      <a:close/>
                    </a:path>
                  </a:pathLst>
                </a:custGeom>
                <a:solidFill>
                  <a:srgbClr val="807AB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977" name="Freeform: Shape 976">
                  <a:extLst>
                    <a:ext uri="{FF2B5EF4-FFF2-40B4-BE49-F238E27FC236}">
                      <a16:creationId xmlns:a16="http://schemas.microsoft.com/office/drawing/2014/main" id="{FAC24AC0-7F74-EEDA-66E4-415E1FB2AB09}"/>
                    </a:ext>
                  </a:extLst>
                </p:cNvPr>
                <p:cNvSpPr/>
                <p:nvPr/>
              </p:nvSpPr>
              <p:spPr>
                <a:xfrm>
                  <a:off x="6708457" y="3425189"/>
                  <a:ext cx="243839" cy="140017"/>
                </a:xfrm>
                <a:custGeom>
                  <a:avLst/>
                  <a:gdLst>
                    <a:gd name="connsiteX0" fmla="*/ 114300 w 243839"/>
                    <a:gd name="connsiteY0" fmla="*/ 140018 h 140017"/>
                    <a:gd name="connsiteX1" fmla="*/ 144780 w 243839"/>
                    <a:gd name="connsiteY1" fmla="*/ 132398 h 140017"/>
                    <a:gd name="connsiteX2" fmla="*/ 232410 w 243839"/>
                    <a:gd name="connsiteY2" fmla="*/ 81915 h 140017"/>
                    <a:gd name="connsiteX3" fmla="*/ 243840 w 243839"/>
                    <a:gd name="connsiteY3" fmla="*/ 65723 h 140017"/>
                    <a:gd name="connsiteX4" fmla="*/ 233363 w 243839"/>
                    <a:gd name="connsiteY4" fmla="*/ 50483 h 140017"/>
                    <a:gd name="connsiteX5" fmla="*/ 162877 w 243839"/>
                    <a:gd name="connsiteY5" fmla="*/ 5715 h 140017"/>
                    <a:gd name="connsiteX6" fmla="*/ 141922 w 243839"/>
                    <a:gd name="connsiteY6" fmla="*/ 0 h 140017"/>
                    <a:gd name="connsiteX7" fmla="*/ 121920 w 243839"/>
                    <a:gd name="connsiteY7" fmla="*/ 4763 h 140017"/>
                    <a:gd name="connsiteX8" fmla="*/ 7620 w 243839"/>
                    <a:gd name="connsiteY8" fmla="*/ 70485 h 140017"/>
                    <a:gd name="connsiteX9" fmla="*/ 0 w 243839"/>
                    <a:gd name="connsiteY9" fmla="*/ 80963 h 140017"/>
                    <a:gd name="connsiteX10" fmla="*/ 8572 w 243839"/>
                    <a:gd name="connsiteY10" fmla="*/ 91440 h 140017"/>
                    <a:gd name="connsiteX11" fmla="*/ 85725 w 243839"/>
                    <a:gd name="connsiteY11" fmla="*/ 132398 h 140017"/>
                    <a:gd name="connsiteX12" fmla="*/ 114300 w 243839"/>
                    <a:gd name="connsiteY12" fmla="*/ 140018 h 14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3839" h="140017">
                      <a:moveTo>
                        <a:pt x="114300" y="140018"/>
                      </a:moveTo>
                      <a:cubicBezTo>
                        <a:pt x="125730" y="140018"/>
                        <a:pt x="136208" y="137160"/>
                        <a:pt x="144780" y="132398"/>
                      </a:cubicBezTo>
                      <a:lnTo>
                        <a:pt x="232410" y="81915"/>
                      </a:lnTo>
                      <a:cubicBezTo>
                        <a:pt x="240030" y="77152"/>
                        <a:pt x="243840" y="72390"/>
                        <a:pt x="243840" y="65723"/>
                      </a:cubicBezTo>
                      <a:cubicBezTo>
                        <a:pt x="243840" y="60008"/>
                        <a:pt x="240030" y="54293"/>
                        <a:pt x="233363" y="50483"/>
                      </a:cubicBezTo>
                      <a:lnTo>
                        <a:pt x="162877" y="5715"/>
                      </a:lnTo>
                      <a:cubicBezTo>
                        <a:pt x="157163" y="1905"/>
                        <a:pt x="149542" y="0"/>
                        <a:pt x="141922" y="0"/>
                      </a:cubicBezTo>
                      <a:cubicBezTo>
                        <a:pt x="134302" y="0"/>
                        <a:pt x="126683" y="1905"/>
                        <a:pt x="121920" y="4763"/>
                      </a:cubicBezTo>
                      <a:lnTo>
                        <a:pt x="7620" y="70485"/>
                      </a:lnTo>
                      <a:cubicBezTo>
                        <a:pt x="2858" y="73343"/>
                        <a:pt x="0" y="77152"/>
                        <a:pt x="0" y="80963"/>
                      </a:cubicBezTo>
                      <a:cubicBezTo>
                        <a:pt x="0" y="84773"/>
                        <a:pt x="2858" y="88583"/>
                        <a:pt x="8572" y="91440"/>
                      </a:cubicBezTo>
                      <a:lnTo>
                        <a:pt x="85725" y="132398"/>
                      </a:lnTo>
                      <a:cubicBezTo>
                        <a:pt x="94297" y="138113"/>
                        <a:pt x="103822" y="140018"/>
                        <a:pt x="114300" y="140018"/>
                      </a:cubicBezTo>
                      <a:close/>
                    </a:path>
                  </a:pathLst>
                </a:custGeom>
                <a:solidFill>
                  <a:srgbClr val="938DC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8DB5773-021F-C032-0385-BD22B924FF66}"/>
                </a:ext>
              </a:extLst>
            </p:cNvPr>
            <p:cNvSpPr/>
            <p:nvPr/>
          </p:nvSpPr>
          <p:spPr>
            <a:xfrm>
              <a:off x="6682990" y="3386137"/>
              <a:ext cx="156360" cy="71241"/>
            </a:xfrm>
            <a:custGeom>
              <a:avLst/>
              <a:gdLst>
                <a:gd name="connsiteX0" fmla="*/ 12132 w 156360"/>
                <a:gd name="connsiteY0" fmla="*/ 19050 h 71241"/>
                <a:gd name="connsiteX1" fmla="*/ 75950 w 156360"/>
                <a:gd name="connsiteY1" fmla="*/ 0 h 71241"/>
                <a:gd name="connsiteX2" fmla="*/ 155960 w 156360"/>
                <a:gd name="connsiteY2" fmla="*/ 42863 h 71241"/>
                <a:gd name="connsiteX3" fmla="*/ 120717 w 156360"/>
                <a:gd name="connsiteY3" fmla="*/ 70485 h 71241"/>
                <a:gd name="connsiteX4" fmla="*/ 12132 w 156360"/>
                <a:gd name="connsiteY4" fmla="*/ 19050 h 7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60" h="71241">
                  <a:moveTo>
                    <a:pt x="12132" y="19050"/>
                  </a:moveTo>
                  <a:cubicBezTo>
                    <a:pt x="34040" y="15240"/>
                    <a:pt x="55947" y="0"/>
                    <a:pt x="75950" y="0"/>
                  </a:cubicBezTo>
                  <a:cubicBezTo>
                    <a:pt x="95952" y="0"/>
                    <a:pt x="154055" y="32385"/>
                    <a:pt x="155960" y="42863"/>
                  </a:cubicBezTo>
                  <a:cubicBezTo>
                    <a:pt x="157865" y="52388"/>
                    <a:pt x="154055" y="63817"/>
                    <a:pt x="120717" y="70485"/>
                  </a:cubicBezTo>
                  <a:cubicBezTo>
                    <a:pt x="87380" y="77152"/>
                    <a:pt x="-39303" y="38100"/>
                    <a:pt x="12132" y="19050"/>
                  </a:cubicBezTo>
                  <a:close/>
                </a:path>
              </a:pathLst>
            </a:custGeom>
            <a:solidFill>
              <a:srgbClr val="4854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DD2B331-5FAB-9A0C-0765-5830C47DB75F}"/>
                </a:ext>
              </a:extLst>
            </p:cNvPr>
            <p:cNvSpPr/>
            <p:nvPr/>
          </p:nvSpPr>
          <p:spPr>
            <a:xfrm>
              <a:off x="6781791" y="3420426"/>
              <a:ext cx="160716" cy="113360"/>
            </a:xfrm>
            <a:custGeom>
              <a:avLst/>
              <a:gdLst>
                <a:gd name="connsiteX0" fmla="*/ 143836 w 160716"/>
                <a:gd name="connsiteY0" fmla="*/ 0 h 113360"/>
                <a:gd name="connsiteX1" fmla="*/ 157171 w 160716"/>
                <a:gd name="connsiteY1" fmla="*/ 65723 h 113360"/>
                <a:gd name="connsiteX2" fmla="*/ 91448 w 160716"/>
                <a:gd name="connsiteY2" fmla="*/ 113348 h 113360"/>
                <a:gd name="connsiteX3" fmla="*/ 8 w 160716"/>
                <a:gd name="connsiteY3" fmla="*/ 52388 h 113360"/>
                <a:gd name="connsiteX4" fmla="*/ 143836 w 160716"/>
                <a:gd name="connsiteY4" fmla="*/ 0 h 1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716" h="113360">
                  <a:moveTo>
                    <a:pt x="143836" y="0"/>
                  </a:moveTo>
                  <a:cubicBezTo>
                    <a:pt x="160028" y="29527"/>
                    <a:pt x="164791" y="34290"/>
                    <a:pt x="157171" y="65723"/>
                  </a:cubicBezTo>
                  <a:cubicBezTo>
                    <a:pt x="149551" y="96202"/>
                    <a:pt x="102878" y="112395"/>
                    <a:pt x="91448" y="113348"/>
                  </a:cubicBezTo>
                  <a:cubicBezTo>
                    <a:pt x="79066" y="114300"/>
                    <a:pt x="-944" y="63818"/>
                    <a:pt x="8" y="52388"/>
                  </a:cubicBezTo>
                  <a:cubicBezTo>
                    <a:pt x="1913" y="39052"/>
                    <a:pt x="143836" y="0"/>
                    <a:pt x="143836" y="0"/>
                  </a:cubicBezTo>
                  <a:close/>
                </a:path>
              </a:pathLst>
            </a:custGeom>
            <a:solidFill>
              <a:srgbClr val="8E8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A01CC9D-8AC3-2FE5-691F-8818C3768F1A}"/>
                </a:ext>
              </a:extLst>
            </p:cNvPr>
            <p:cNvSpPr/>
            <p:nvPr/>
          </p:nvSpPr>
          <p:spPr>
            <a:xfrm>
              <a:off x="6674365" y="3402374"/>
              <a:ext cx="226228" cy="147144"/>
            </a:xfrm>
            <a:custGeom>
              <a:avLst/>
              <a:gdLst>
                <a:gd name="connsiteX0" fmla="*/ 219830 w 226228"/>
                <a:gd name="connsiteY0" fmla="*/ 39960 h 147144"/>
                <a:gd name="connsiteX1" fmla="*/ 194112 w 226228"/>
                <a:gd name="connsiteY1" fmla="*/ 139020 h 147144"/>
                <a:gd name="connsiteX2" fmla="*/ 74097 w 226228"/>
                <a:gd name="connsiteY2" fmla="*/ 119970 h 147144"/>
                <a:gd name="connsiteX3" fmla="*/ 9327 w 226228"/>
                <a:gd name="connsiteY3" fmla="*/ 57105 h 147144"/>
                <a:gd name="connsiteX4" fmla="*/ 5517 w 226228"/>
                <a:gd name="connsiteY4" fmla="*/ 11385 h 147144"/>
                <a:gd name="connsiteX5" fmla="*/ 57905 w 226228"/>
                <a:gd name="connsiteY5" fmla="*/ 5670 h 147144"/>
                <a:gd name="connsiteX6" fmla="*/ 109340 w 226228"/>
                <a:gd name="connsiteY6" fmla="*/ 46627 h 147144"/>
                <a:gd name="connsiteX7" fmla="*/ 219830 w 226228"/>
                <a:gd name="connsiteY7" fmla="*/ 39960 h 147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28" h="147144">
                  <a:moveTo>
                    <a:pt x="219830" y="39960"/>
                  </a:moveTo>
                  <a:cubicBezTo>
                    <a:pt x="235070" y="95205"/>
                    <a:pt x="221735" y="124732"/>
                    <a:pt x="194112" y="139020"/>
                  </a:cubicBezTo>
                  <a:cubicBezTo>
                    <a:pt x="166490" y="152355"/>
                    <a:pt x="107435" y="151402"/>
                    <a:pt x="74097" y="119970"/>
                  </a:cubicBezTo>
                  <a:cubicBezTo>
                    <a:pt x="41712" y="89490"/>
                    <a:pt x="18852" y="64725"/>
                    <a:pt x="9327" y="57105"/>
                  </a:cubicBezTo>
                  <a:cubicBezTo>
                    <a:pt x="-198" y="49485"/>
                    <a:pt x="-4008" y="22815"/>
                    <a:pt x="5517" y="11385"/>
                  </a:cubicBezTo>
                  <a:cubicBezTo>
                    <a:pt x="15042" y="-998"/>
                    <a:pt x="43617" y="-3855"/>
                    <a:pt x="57905" y="5670"/>
                  </a:cubicBezTo>
                  <a:cubicBezTo>
                    <a:pt x="72192" y="15195"/>
                    <a:pt x="102672" y="44722"/>
                    <a:pt x="109340" y="46627"/>
                  </a:cubicBezTo>
                  <a:cubicBezTo>
                    <a:pt x="116960" y="48532"/>
                    <a:pt x="219830" y="39960"/>
                    <a:pt x="219830" y="39960"/>
                  </a:cubicBezTo>
                  <a:close/>
                </a:path>
              </a:pathLst>
            </a:custGeom>
            <a:solidFill>
              <a:srgbClr val="4854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55" name="Graphic 2">
              <a:extLst>
                <a:ext uri="{FF2B5EF4-FFF2-40B4-BE49-F238E27FC236}">
                  <a16:creationId xmlns:a16="http://schemas.microsoft.com/office/drawing/2014/main" id="{CDE1BBC2-53DA-4D12-7FC4-E5598F321484}"/>
                </a:ext>
              </a:extLst>
            </p:cNvPr>
            <p:cNvGrpSpPr/>
            <p:nvPr/>
          </p:nvGrpSpPr>
          <p:grpSpPr>
            <a:xfrm>
              <a:off x="6657529" y="3018472"/>
              <a:ext cx="287778" cy="466848"/>
              <a:chOff x="6657529" y="3018472"/>
              <a:chExt cx="287778" cy="466848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D668B9A-69C7-E180-9510-F799207A4CF9}"/>
                  </a:ext>
                </a:extLst>
              </p:cNvPr>
              <p:cNvSpPr/>
              <p:nvPr/>
            </p:nvSpPr>
            <p:spPr>
              <a:xfrm>
                <a:off x="6774858" y="3239451"/>
                <a:ext cx="170449" cy="245868"/>
              </a:xfrm>
              <a:custGeom>
                <a:avLst/>
                <a:gdLst>
                  <a:gd name="connsiteX0" fmla="*/ 3131 w 170449"/>
                  <a:gd name="connsiteY0" fmla="*/ 93345 h 245868"/>
                  <a:gd name="connsiteX1" fmla="*/ 6941 w 170449"/>
                  <a:gd name="connsiteY1" fmla="*/ 229552 h 245868"/>
                  <a:gd name="connsiteX2" fmla="*/ 18371 w 170449"/>
                  <a:gd name="connsiteY2" fmla="*/ 239077 h 245868"/>
                  <a:gd name="connsiteX3" fmla="*/ 118384 w 170449"/>
                  <a:gd name="connsiteY3" fmla="*/ 239077 h 245868"/>
                  <a:gd name="connsiteX4" fmla="*/ 164104 w 170449"/>
                  <a:gd name="connsiteY4" fmla="*/ 197168 h 245868"/>
                  <a:gd name="connsiteX5" fmla="*/ 151721 w 170449"/>
                  <a:gd name="connsiteY5" fmla="*/ 144780 h 245868"/>
                  <a:gd name="connsiteX6" fmla="*/ 169819 w 170449"/>
                  <a:gd name="connsiteY6" fmla="*/ 26670 h 245868"/>
                  <a:gd name="connsiteX7" fmla="*/ 138386 w 170449"/>
                  <a:gd name="connsiteY7" fmla="*/ 0 h 245868"/>
                  <a:gd name="connsiteX8" fmla="*/ 63139 w 170449"/>
                  <a:gd name="connsiteY8" fmla="*/ 18098 h 245868"/>
                  <a:gd name="connsiteX9" fmla="*/ 19324 w 170449"/>
                  <a:gd name="connsiteY9" fmla="*/ 31433 h 245868"/>
                  <a:gd name="connsiteX10" fmla="*/ 4084 w 170449"/>
                  <a:gd name="connsiteY10" fmla="*/ 50483 h 245868"/>
                  <a:gd name="connsiteX11" fmla="*/ 3131 w 170449"/>
                  <a:gd name="connsiteY11" fmla="*/ 93345 h 24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449" h="245868">
                    <a:moveTo>
                      <a:pt x="3131" y="93345"/>
                    </a:moveTo>
                    <a:cubicBezTo>
                      <a:pt x="16466" y="140970"/>
                      <a:pt x="12656" y="172402"/>
                      <a:pt x="6941" y="229552"/>
                    </a:cubicBezTo>
                    <a:cubicBezTo>
                      <a:pt x="7894" y="233363"/>
                      <a:pt x="11704" y="237173"/>
                      <a:pt x="18371" y="239077"/>
                    </a:cubicBezTo>
                    <a:cubicBezTo>
                      <a:pt x="39326" y="247650"/>
                      <a:pt x="85046" y="248602"/>
                      <a:pt x="118384" y="239077"/>
                    </a:cubicBezTo>
                    <a:cubicBezTo>
                      <a:pt x="161246" y="226695"/>
                      <a:pt x="163151" y="203835"/>
                      <a:pt x="164104" y="197168"/>
                    </a:cubicBezTo>
                    <a:cubicBezTo>
                      <a:pt x="164104" y="190500"/>
                      <a:pt x="153626" y="158115"/>
                      <a:pt x="151721" y="144780"/>
                    </a:cubicBezTo>
                    <a:cubicBezTo>
                      <a:pt x="150769" y="130493"/>
                      <a:pt x="174581" y="46673"/>
                      <a:pt x="169819" y="26670"/>
                    </a:cubicBezTo>
                    <a:cubicBezTo>
                      <a:pt x="165056" y="6668"/>
                      <a:pt x="149816" y="0"/>
                      <a:pt x="138386" y="0"/>
                    </a:cubicBezTo>
                    <a:cubicBezTo>
                      <a:pt x="126004" y="0"/>
                      <a:pt x="71711" y="14288"/>
                      <a:pt x="63139" y="18098"/>
                    </a:cubicBezTo>
                    <a:cubicBezTo>
                      <a:pt x="54566" y="21908"/>
                      <a:pt x="40279" y="26670"/>
                      <a:pt x="19324" y="31433"/>
                    </a:cubicBezTo>
                    <a:cubicBezTo>
                      <a:pt x="19324" y="31433"/>
                      <a:pt x="8846" y="36195"/>
                      <a:pt x="4084" y="50483"/>
                    </a:cubicBezTo>
                    <a:cubicBezTo>
                      <a:pt x="-679" y="61913"/>
                      <a:pt x="-1631" y="75248"/>
                      <a:pt x="3131" y="93345"/>
                    </a:cubicBezTo>
                    <a:close/>
                  </a:path>
                </a:pathLst>
              </a:custGeom>
              <a:solidFill>
                <a:srgbClr val="DDE8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E952116-B82F-391B-8357-6B758AAD76DF}"/>
                  </a:ext>
                </a:extLst>
              </p:cNvPr>
              <p:cNvSpPr/>
              <p:nvPr/>
            </p:nvSpPr>
            <p:spPr>
              <a:xfrm>
                <a:off x="6799177" y="3136473"/>
                <a:ext cx="85492" cy="116313"/>
              </a:xfrm>
              <a:custGeom>
                <a:avLst/>
                <a:gdLst>
                  <a:gd name="connsiteX0" fmla="*/ 31200 w 85492"/>
                  <a:gd name="connsiteY0" fmla="*/ 116313 h 116313"/>
                  <a:gd name="connsiteX1" fmla="*/ 30248 w 85492"/>
                  <a:gd name="connsiteY1" fmla="*/ 97263 h 116313"/>
                  <a:gd name="connsiteX2" fmla="*/ 20723 w 85492"/>
                  <a:gd name="connsiteY2" fmla="*/ 92501 h 116313"/>
                  <a:gd name="connsiteX3" fmla="*/ 4530 w 85492"/>
                  <a:gd name="connsiteY3" fmla="*/ 70593 h 116313"/>
                  <a:gd name="connsiteX4" fmla="*/ 720 w 85492"/>
                  <a:gd name="connsiteY4" fmla="*/ 27731 h 116313"/>
                  <a:gd name="connsiteX5" fmla="*/ 19770 w 85492"/>
                  <a:gd name="connsiteY5" fmla="*/ 108 h 116313"/>
                  <a:gd name="connsiteX6" fmla="*/ 83588 w 85492"/>
                  <a:gd name="connsiteY6" fmla="*/ 56306 h 116313"/>
                  <a:gd name="connsiteX7" fmla="*/ 85493 w 85492"/>
                  <a:gd name="connsiteY7" fmla="*/ 109646 h 116313"/>
                  <a:gd name="connsiteX8" fmla="*/ 31200 w 85492"/>
                  <a:gd name="connsiteY8" fmla="*/ 116313 h 11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492" h="116313">
                    <a:moveTo>
                      <a:pt x="31200" y="116313"/>
                    </a:moveTo>
                    <a:cubicBezTo>
                      <a:pt x="31200" y="106788"/>
                      <a:pt x="30248" y="97263"/>
                      <a:pt x="30248" y="97263"/>
                    </a:cubicBezTo>
                    <a:cubicBezTo>
                      <a:pt x="30248" y="97263"/>
                      <a:pt x="26438" y="92501"/>
                      <a:pt x="20723" y="92501"/>
                    </a:cubicBezTo>
                    <a:cubicBezTo>
                      <a:pt x="15007" y="92501"/>
                      <a:pt x="10245" y="88691"/>
                      <a:pt x="4530" y="70593"/>
                    </a:cubicBezTo>
                    <a:cubicBezTo>
                      <a:pt x="-1185" y="52496"/>
                      <a:pt x="-232" y="33446"/>
                      <a:pt x="720" y="27731"/>
                    </a:cubicBezTo>
                    <a:cubicBezTo>
                      <a:pt x="1673" y="22016"/>
                      <a:pt x="3578" y="-1797"/>
                      <a:pt x="19770" y="108"/>
                    </a:cubicBezTo>
                    <a:cubicBezTo>
                      <a:pt x="36915" y="2013"/>
                      <a:pt x="85493" y="20111"/>
                      <a:pt x="83588" y="56306"/>
                    </a:cubicBezTo>
                    <a:cubicBezTo>
                      <a:pt x="82635" y="92501"/>
                      <a:pt x="85493" y="109646"/>
                      <a:pt x="85493" y="109646"/>
                    </a:cubicBezTo>
                    <a:lnTo>
                      <a:pt x="31200" y="116313"/>
                    </a:ln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52" name="Freeform: Shape 951">
                <a:extLst>
                  <a:ext uri="{FF2B5EF4-FFF2-40B4-BE49-F238E27FC236}">
                    <a16:creationId xmlns:a16="http://schemas.microsoft.com/office/drawing/2014/main" id="{68A3BC93-869F-B05D-9166-B0D37B5F6F7F}"/>
                  </a:ext>
                </a:extLst>
              </p:cNvPr>
              <p:cNvSpPr/>
              <p:nvPr/>
            </p:nvSpPr>
            <p:spPr>
              <a:xfrm>
                <a:off x="6826329" y="3232784"/>
                <a:ext cx="66980" cy="33337"/>
              </a:xfrm>
              <a:custGeom>
                <a:avLst/>
                <a:gdLst>
                  <a:gd name="connsiteX0" fmla="*/ 1191 w 66980"/>
                  <a:gd name="connsiteY0" fmla="*/ 16192 h 33337"/>
                  <a:gd name="connsiteX1" fmla="*/ 29766 w 66980"/>
                  <a:gd name="connsiteY1" fmla="*/ 8572 h 33337"/>
                  <a:gd name="connsiteX2" fmla="*/ 58341 w 66980"/>
                  <a:gd name="connsiteY2" fmla="*/ 0 h 33337"/>
                  <a:gd name="connsiteX3" fmla="*/ 66913 w 66980"/>
                  <a:gd name="connsiteY3" fmla="*/ 14288 h 33337"/>
                  <a:gd name="connsiteX4" fmla="*/ 43101 w 66980"/>
                  <a:gd name="connsiteY4" fmla="*/ 25717 h 33337"/>
                  <a:gd name="connsiteX5" fmla="*/ 7858 w 66980"/>
                  <a:gd name="connsiteY5" fmla="*/ 31432 h 33337"/>
                  <a:gd name="connsiteX6" fmla="*/ 238 w 66980"/>
                  <a:gd name="connsiteY6" fmla="*/ 33338 h 33337"/>
                  <a:gd name="connsiteX7" fmla="*/ 1191 w 66980"/>
                  <a:gd name="connsiteY7" fmla="*/ 1619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980" h="33337">
                    <a:moveTo>
                      <a:pt x="1191" y="16192"/>
                    </a:moveTo>
                    <a:cubicBezTo>
                      <a:pt x="3096" y="15240"/>
                      <a:pt x="14526" y="10477"/>
                      <a:pt x="29766" y="8572"/>
                    </a:cubicBezTo>
                    <a:cubicBezTo>
                      <a:pt x="45006" y="6667"/>
                      <a:pt x="58341" y="0"/>
                      <a:pt x="58341" y="0"/>
                    </a:cubicBezTo>
                    <a:cubicBezTo>
                      <a:pt x="58341" y="0"/>
                      <a:pt x="67866" y="11430"/>
                      <a:pt x="66913" y="14288"/>
                    </a:cubicBezTo>
                    <a:cubicBezTo>
                      <a:pt x="65961" y="17145"/>
                      <a:pt x="59293" y="23813"/>
                      <a:pt x="43101" y="25717"/>
                    </a:cubicBezTo>
                    <a:cubicBezTo>
                      <a:pt x="26908" y="27622"/>
                      <a:pt x="12621" y="29527"/>
                      <a:pt x="7858" y="31432"/>
                    </a:cubicBezTo>
                    <a:cubicBezTo>
                      <a:pt x="3096" y="32385"/>
                      <a:pt x="238" y="33338"/>
                      <a:pt x="238" y="33338"/>
                    </a:cubicBezTo>
                    <a:cubicBezTo>
                      <a:pt x="238" y="33338"/>
                      <a:pt x="-714" y="19050"/>
                      <a:pt x="1191" y="16192"/>
                    </a:cubicBezTo>
                    <a:close/>
                  </a:path>
                </a:pathLst>
              </a:custGeom>
              <a:solidFill>
                <a:srgbClr val="FC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53" name="Freeform: Shape 952">
                <a:extLst>
                  <a:ext uri="{FF2B5EF4-FFF2-40B4-BE49-F238E27FC236}">
                    <a16:creationId xmlns:a16="http://schemas.microsoft.com/office/drawing/2014/main" id="{64EC5591-D5A3-0509-DAA7-1BD15DC3C5A6}"/>
                  </a:ext>
                </a:extLst>
              </p:cNvPr>
              <p:cNvSpPr/>
              <p:nvPr/>
            </p:nvSpPr>
            <p:spPr>
              <a:xfrm>
                <a:off x="6774765" y="3290887"/>
                <a:ext cx="25131" cy="187642"/>
              </a:xfrm>
              <a:custGeom>
                <a:avLst/>
                <a:gdLst>
                  <a:gd name="connsiteX0" fmla="*/ 3225 w 25131"/>
                  <a:gd name="connsiteY0" fmla="*/ 41910 h 187642"/>
                  <a:gd name="connsiteX1" fmla="*/ 7035 w 25131"/>
                  <a:gd name="connsiteY1" fmla="*/ 178117 h 187642"/>
                  <a:gd name="connsiteX2" fmla="*/ 18464 w 25131"/>
                  <a:gd name="connsiteY2" fmla="*/ 187642 h 187642"/>
                  <a:gd name="connsiteX3" fmla="*/ 25132 w 25131"/>
                  <a:gd name="connsiteY3" fmla="*/ 73342 h 187642"/>
                  <a:gd name="connsiteX4" fmla="*/ 23227 w 25131"/>
                  <a:gd name="connsiteY4" fmla="*/ 37148 h 187642"/>
                  <a:gd name="connsiteX5" fmla="*/ 6082 w 25131"/>
                  <a:gd name="connsiteY5" fmla="*/ 0 h 187642"/>
                  <a:gd name="connsiteX6" fmla="*/ 3225 w 25131"/>
                  <a:gd name="connsiteY6" fmla="*/ 0 h 187642"/>
                  <a:gd name="connsiteX7" fmla="*/ 3225 w 25131"/>
                  <a:gd name="connsiteY7" fmla="*/ 41910 h 18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31" h="187642">
                    <a:moveTo>
                      <a:pt x="3225" y="41910"/>
                    </a:moveTo>
                    <a:cubicBezTo>
                      <a:pt x="16560" y="89535"/>
                      <a:pt x="12750" y="120967"/>
                      <a:pt x="7035" y="178117"/>
                    </a:cubicBezTo>
                    <a:cubicBezTo>
                      <a:pt x="7987" y="181927"/>
                      <a:pt x="11797" y="185738"/>
                      <a:pt x="18464" y="187642"/>
                    </a:cubicBezTo>
                    <a:cubicBezTo>
                      <a:pt x="21322" y="133350"/>
                      <a:pt x="25132" y="73342"/>
                      <a:pt x="25132" y="73342"/>
                    </a:cubicBezTo>
                    <a:cubicBezTo>
                      <a:pt x="25132" y="73342"/>
                      <a:pt x="20369" y="56198"/>
                      <a:pt x="23227" y="37148"/>
                    </a:cubicBezTo>
                    <a:lnTo>
                      <a:pt x="6082" y="0"/>
                    </a:lnTo>
                    <a:cubicBezTo>
                      <a:pt x="6082" y="0"/>
                      <a:pt x="5130" y="0"/>
                      <a:pt x="3225" y="0"/>
                    </a:cubicBezTo>
                    <a:cubicBezTo>
                      <a:pt x="-586" y="10477"/>
                      <a:pt x="-1538" y="23813"/>
                      <a:pt x="3225" y="41910"/>
                    </a:cubicBezTo>
                    <a:close/>
                  </a:path>
                </a:pathLst>
              </a:custGeom>
              <a:solidFill>
                <a:srgbClr val="DAE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54" name="Freeform: Shape 953">
                <a:extLst>
                  <a:ext uri="{FF2B5EF4-FFF2-40B4-BE49-F238E27FC236}">
                    <a16:creationId xmlns:a16="http://schemas.microsoft.com/office/drawing/2014/main" id="{5C247D73-E814-41B9-AD8A-A3CACBD54FDF}"/>
                  </a:ext>
                </a:extLst>
              </p:cNvPr>
              <p:cNvSpPr/>
              <p:nvPr/>
            </p:nvSpPr>
            <p:spPr>
              <a:xfrm>
                <a:off x="6808421" y="3244902"/>
                <a:ext cx="130074" cy="143705"/>
              </a:xfrm>
              <a:custGeom>
                <a:avLst/>
                <a:gdLst>
                  <a:gd name="connsiteX0" fmla="*/ 7669 w 130074"/>
                  <a:gd name="connsiteY0" fmla="*/ 36460 h 143705"/>
                  <a:gd name="connsiteX1" fmla="*/ 49 w 130074"/>
                  <a:gd name="connsiteY1" fmla="*/ 110755 h 143705"/>
                  <a:gd name="connsiteX2" fmla="*/ 51484 w 130074"/>
                  <a:gd name="connsiteY2" fmla="*/ 143140 h 143705"/>
                  <a:gd name="connsiteX3" fmla="*/ 117206 w 130074"/>
                  <a:gd name="connsiteY3" fmla="*/ 117422 h 143705"/>
                  <a:gd name="connsiteX4" fmla="*/ 129589 w 130074"/>
                  <a:gd name="connsiteY4" fmla="*/ 29792 h 143705"/>
                  <a:gd name="connsiteX5" fmla="*/ 106729 w 130074"/>
                  <a:gd name="connsiteY5" fmla="*/ 265 h 143705"/>
                  <a:gd name="connsiteX6" fmla="*/ 44816 w 130074"/>
                  <a:gd name="connsiteY6" fmla="*/ 22172 h 143705"/>
                  <a:gd name="connsiteX7" fmla="*/ 7669 w 130074"/>
                  <a:gd name="connsiteY7" fmla="*/ 36460 h 14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74" h="143705">
                    <a:moveTo>
                      <a:pt x="7669" y="36460"/>
                    </a:moveTo>
                    <a:cubicBezTo>
                      <a:pt x="12431" y="52652"/>
                      <a:pt x="-904" y="99325"/>
                      <a:pt x="49" y="110755"/>
                    </a:cubicBezTo>
                    <a:cubicBezTo>
                      <a:pt x="1001" y="122185"/>
                      <a:pt x="25766" y="140282"/>
                      <a:pt x="51484" y="143140"/>
                    </a:cubicBezTo>
                    <a:cubicBezTo>
                      <a:pt x="77201" y="146950"/>
                      <a:pt x="112444" y="130757"/>
                      <a:pt x="117206" y="117422"/>
                    </a:cubicBezTo>
                    <a:cubicBezTo>
                      <a:pt x="121969" y="104087"/>
                      <a:pt x="132446" y="41222"/>
                      <a:pt x="129589" y="29792"/>
                    </a:cubicBezTo>
                    <a:cubicBezTo>
                      <a:pt x="126731" y="18362"/>
                      <a:pt x="124826" y="-2593"/>
                      <a:pt x="106729" y="265"/>
                    </a:cubicBezTo>
                    <a:cubicBezTo>
                      <a:pt x="88631" y="3122"/>
                      <a:pt x="56246" y="21220"/>
                      <a:pt x="44816" y="22172"/>
                    </a:cubicBezTo>
                    <a:cubicBezTo>
                      <a:pt x="35291" y="23125"/>
                      <a:pt x="-2809" y="22172"/>
                      <a:pt x="7669" y="36460"/>
                    </a:cubicBezTo>
                    <a:close/>
                  </a:path>
                </a:pathLst>
              </a:custGeom>
              <a:solidFill>
                <a:srgbClr val="D3E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55" name="Freeform: Shape 954">
                <a:extLst>
                  <a:ext uri="{FF2B5EF4-FFF2-40B4-BE49-F238E27FC236}">
                    <a16:creationId xmlns:a16="http://schemas.microsoft.com/office/drawing/2014/main" id="{22AE480F-5D13-59D4-06EC-FAA764D55704}"/>
                  </a:ext>
                </a:extLst>
              </p:cNvPr>
              <p:cNvSpPr/>
              <p:nvPr/>
            </p:nvSpPr>
            <p:spPr>
              <a:xfrm>
                <a:off x="6805460" y="3119053"/>
                <a:ext cx="101023" cy="122443"/>
              </a:xfrm>
              <a:custGeom>
                <a:avLst/>
                <a:gdLst>
                  <a:gd name="connsiteX0" fmla="*/ 4915 w 101023"/>
                  <a:gd name="connsiteY0" fmla="*/ 78489 h 122443"/>
                  <a:gd name="connsiteX1" fmla="*/ 6820 w 101023"/>
                  <a:gd name="connsiteY1" fmla="*/ 88014 h 122443"/>
                  <a:gd name="connsiteX2" fmla="*/ 11582 w 101023"/>
                  <a:gd name="connsiteY2" fmla="*/ 73726 h 122443"/>
                  <a:gd name="connsiteX3" fmla="*/ 28727 w 101023"/>
                  <a:gd name="connsiteY3" fmla="*/ 99444 h 122443"/>
                  <a:gd name="connsiteX4" fmla="*/ 79210 w 101023"/>
                  <a:gd name="connsiteY4" fmla="*/ 121351 h 122443"/>
                  <a:gd name="connsiteX5" fmla="*/ 100165 w 101023"/>
                  <a:gd name="connsiteY5" fmla="*/ 68011 h 122443"/>
                  <a:gd name="connsiteX6" fmla="*/ 83020 w 101023"/>
                  <a:gd name="connsiteY6" fmla="*/ 13719 h 122443"/>
                  <a:gd name="connsiteX7" fmla="*/ 23012 w 101023"/>
                  <a:gd name="connsiteY7" fmla="*/ 4194 h 122443"/>
                  <a:gd name="connsiteX8" fmla="*/ 152 w 101023"/>
                  <a:gd name="connsiteY8" fmla="*/ 28959 h 122443"/>
                  <a:gd name="connsiteX9" fmla="*/ 2057 w 101023"/>
                  <a:gd name="connsiteY9" fmla="*/ 51819 h 122443"/>
                  <a:gd name="connsiteX10" fmla="*/ 5867 w 101023"/>
                  <a:gd name="connsiteY10" fmla="*/ 68011 h 122443"/>
                  <a:gd name="connsiteX11" fmla="*/ 4915 w 101023"/>
                  <a:gd name="connsiteY11" fmla="*/ 78489 h 12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1023" h="122443">
                    <a:moveTo>
                      <a:pt x="4915" y="78489"/>
                    </a:moveTo>
                    <a:cubicBezTo>
                      <a:pt x="5867" y="79441"/>
                      <a:pt x="6820" y="88014"/>
                      <a:pt x="6820" y="88014"/>
                    </a:cubicBezTo>
                    <a:cubicBezTo>
                      <a:pt x="6820" y="88014"/>
                      <a:pt x="9677" y="71821"/>
                      <a:pt x="11582" y="73726"/>
                    </a:cubicBezTo>
                    <a:cubicBezTo>
                      <a:pt x="13487" y="75631"/>
                      <a:pt x="25870" y="89919"/>
                      <a:pt x="28727" y="99444"/>
                    </a:cubicBezTo>
                    <a:cubicBezTo>
                      <a:pt x="31585" y="108969"/>
                      <a:pt x="49682" y="127066"/>
                      <a:pt x="79210" y="121351"/>
                    </a:cubicBezTo>
                    <a:cubicBezTo>
                      <a:pt x="90640" y="113731"/>
                      <a:pt x="99212" y="76584"/>
                      <a:pt x="100165" y="68011"/>
                    </a:cubicBezTo>
                    <a:cubicBezTo>
                      <a:pt x="101117" y="60391"/>
                      <a:pt x="104927" y="29911"/>
                      <a:pt x="83020" y="13719"/>
                    </a:cubicBezTo>
                    <a:cubicBezTo>
                      <a:pt x="61112" y="-2474"/>
                      <a:pt x="45872" y="-2474"/>
                      <a:pt x="23012" y="4194"/>
                    </a:cubicBezTo>
                    <a:cubicBezTo>
                      <a:pt x="152" y="10861"/>
                      <a:pt x="152" y="28959"/>
                      <a:pt x="152" y="28959"/>
                    </a:cubicBezTo>
                    <a:cubicBezTo>
                      <a:pt x="152" y="28959"/>
                      <a:pt x="-800" y="43246"/>
                      <a:pt x="2057" y="51819"/>
                    </a:cubicBezTo>
                    <a:cubicBezTo>
                      <a:pt x="4915" y="61344"/>
                      <a:pt x="6820" y="62296"/>
                      <a:pt x="5867" y="68011"/>
                    </a:cubicBezTo>
                    <a:cubicBezTo>
                      <a:pt x="4915" y="74679"/>
                      <a:pt x="4915" y="78489"/>
                      <a:pt x="4915" y="78489"/>
                    </a:cubicBezTo>
                    <a:close/>
                  </a:path>
                </a:pathLst>
              </a:custGeom>
              <a:solidFill>
                <a:srgbClr val="FF52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56" name="Freeform: Shape 955">
                <a:extLst>
                  <a:ext uri="{FF2B5EF4-FFF2-40B4-BE49-F238E27FC236}">
                    <a16:creationId xmlns:a16="http://schemas.microsoft.com/office/drawing/2014/main" id="{26340A86-371C-140D-693A-F3C9A6BB7FF5}"/>
                  </a:ext>
                </a:extLst>
              </p:cNvPr>
              <p:cNvSpPr/>
              <p:nvPr/>
            </p:nvSpPr>
            <p:spPr>
              <a:xfrm>
                <a:off x="6881389" y="3224788"/>
                <a:ext cx="43569" cy="147061"/>
              </a:xfrm>
              <a:custGeom>
                <a:avLst/>
                <a:gdLst>
                  <a:gd name="connsiteX0" fmla="*/ 8996 w 43569"/>
                  <a:gd name="connsiteY0" fmla="*/ 376 h 147061"/>
                  <a:gd name="connsiteX1" fmla="*/ 40428 w 43569"/>
                  <a:gd name="connsiteY1" fmla="*/ 40381 h 147061"/>
                  <a:gd name="connsiteX2" fmla="*/ 25188 w 43569"/>
                  <a:gd name="connsiteY2" fmla="*/ 147061 h 147061"/>
                  <a:gd name="connsiteX3" fmla="*/ 10901 w 43569"/>
                  <a:gd name="connsiteY3" fmla="*/ 66099 h 147061"/>
                  <a:gd name="connsiteX4" fmla="*/ 4233 w 43569"/>
                  <a:gd name="connsiteY4" fmla="*/ 15616 h 147061"/>
                  <a:gd name="connsiteX5" fmla="*/ 1376 w 43569"/>
                  <a:gd name="connsiteY5" fmla="*/ 3234 h 147061"/>
                  <a:gd name="connsiteX6" fmla="*/ 8996 w 43569"/>
                  <a:gd name="connsiteY6" fmla="*/ 376 h 14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569" h="147061">
                    <a:moveTo>
                      <a:pt x="8996" y="376"/>
                    </a:moveTo>
                    <a:cubicBezTo>
                      <a:pt x="20426" y="5139"/>
                      <a:pt x="35666" y="21331"/>
                      <a:pt x="40428" y="40381"/>
                    </a:cubicBezTo>
                    <a:cubicBezTo>
                      <a:pt x="44238" y="59431"/>
                      <a:pt x="49001" y="108961"/>
                      <a:pt x="25188" y="147061"/>
                    </a:cubicBezTo>
                    <a:cubicBezTo>
                      <a:pt x="14711" y="108009"/>
                      <a:pt x="12806" y="72766"/>
                      <a:pt x="10901" y="66099"/>
                    </a:cubicBezTo>
                    <a:cubicBezTo>
                      <a:pt x="8996" y="59431"/>
                      <a:pt x="8043" y="21331"/>
                      <a:pt x="4233" y="15616"/>
                    </a:cubicBezTo>
                    <a:cubicBezTo>
                      <a:pt x="423" y="8949"/>
                      <a:pt x="-1482" y="6091"/>
                      <a:pt x="1376" y="3234"/>
                    </a:cubicBezTo>
                    <a:cubicBezTo>
                      <a:pt x="2328" y="-1529"/>
                      <a:pt x="8996" y="376"/>
                      <a:pt x="8996" y="376"/>
                    </a:cubicBezTo>
                    <a:close/>
                  </a:path>
                </a:pathLst>
              </a:custGeom>
              <a:solidFill>
                <a:srgbClr val="FF52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57" name="Freeform: Shape 956">
                <a:extLst>
                  <a:ext uri="{FF2B5EF4-FFF2-40B4-BE49-F238E27FC236}">
                    <a16:creationId xmlns:a16="http://schemas.microsoft.com/office/drawing/2014/main" id="{4CA53377-EDCE-43E5-5FB1-F36A924C5D4A}"/>
                  </a:ext>
                </a:extLst>
              </p:cNvPr>
              <p:cNvSpPr/>
              <p:nvPr/>
            </p:nvSpPr>
            <p:spPr>
              <a:xfrm>
                <a:off x="6821804" y="3196887"/>
                <a:ext cx="8572" cy="19743"/>
              </a:xfrm>
              <a:custGeom>
                <a:avLst/>
                <a:gdLst>
                  <a:gd name="connsiteX0" fmla="*/ 0 w 8572"/>
                  <a:gd name="connsiteY0" fmla="*/ 4465 h 19743"/>
                  <a:gd name="connsiteX1" fmla="*/ 5715 w 8572"/>
                  <a:gd name="connsiteY1" fmla="*/ 1607 h 19743"/>
                  <a:gd name="connsiteX2" fmla="*/ 8573 w 8572"/>
                  <a:gd name="connsiteY2" fmla="*/ 16847 h 19743"/>
                  <a:gd name="connsiteX3" fmla="*/ 3810 w 8572"/>
                  <a:gd name="connsiteY3" fmla="*/ 18752 h 19743"/>
                  <a:gd name="connsiteX4" fmla="*/ 0 w 8572"/>
                  <a:gd name="connsiteY4" fmla="*/ 4465 h 1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" h="19743">
                    <a:moveTo>
                      <a:pt x="0" y="4465"/>
                    </a:moveTo>
                    <a:cubicBezTo>
                      <a:pt x="0" y="-298"/>
                      <a:pt x="3810" y="-1250"/>
                      <a:pt x="5715" y="1607"/>
                    </a:cubicBezTo>
                    <a:cubicBezTo>
                      <a:pt x="7620" y="4465"/>
                      <a:pt x="8573" y="13990"/>
                      <a:pt x="8573" y="16847"/>
                    </a:cubicBezTo>
                    <a:cubicBezTo>
                      <a:pt x="7620" y="19705"/>
                      <a:pt x="4763" y="20657"/>
                      <a:pt x="3810" y="18752"/>
                    </a:cubicBezTo>
                    <a:cubicBezTo>
                      <a:pt x="1905" y="16847"/>
                      <a:pt x="0" y="4465"/>
                      <a:pt x="0" y="4465"/>
                    </a:cubicBezTo>
                    <a:close/>
                  </a:path>
                </a:pathLst>
              </a:custGeom>
              <a:solidFill>
                <a:srgbClr val="FEBC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58" name="Freeform: Shape 957">
                <a:extLst>
                  <a:ext uri="{FF2B5EF4-FFF2-40B4-BE49-F238E27FC236}">
                    <a16:creationId xmlns:a16="http://schemas.microsoft.com/office/drawing/2014/main" id="{FD6351FC-C442-7E53-23EE-7B14151BE29C}"/>
                  </a:ext>
                </a:extLst>
              </p:cNvPr>
              <p:cNvSpPr/>
              <p:nvPr/>
            </p:nvSpPr>
            <p:spPr>
              <a:xfrm>
                <a:off x="6661784" y="3221970"/>
                <a:ext cx="158133" cy="119177"/>
              </a:xfrm>
              <a:custGeom>
                <a:avLst/>
                <a:gdLst>
                  <a:gd name="connsiteX0" fmla="*/ 0 w 158133"/>
                  <a:gd name="connsiteY0" fmla="*/ 20339 h 119177"/>
                  <a:gd name="connsiteX1" fmla="*/ 0 w 158133"/>
                  <a:gd name="connsiteY1" fmla="*/ 20339 h 119177"/>
                  <a:gd name="connsiteX2" fmla="*/ 0 w 158133"/>
                  <a:gd name="connsiteY2" fmla="*/ 22244 h 119177"/>
                  <a:gd name="connsiteX3" fmla="*/ 100013 w 158133"/>
                  <a:gd name="connsiteY3" fmla="*/ 105111 h 119177"/>
                  <a:gd name="connsiteX4" fmla="*/ 142875 w 158133"/>
                  <a:gd name="connsiteY4" fmla="*/ 116541 h 119177"/>
                  <a:gd name="connsiteX5" fmla="*/ 153353 w 158133"/>
                  <a:gd name="connsiteY5" fmla="*/ 102254 h 119177"/>
                  <a:gd name="connsiteX6" fmla="*/ 141923 w 158133"/>
                  <a:gd name="connsiteY6" fmla="*/ 49866 h 119177"/>
                  <a:gd name="connsiteX7" fmla="*/ 99060 w 158133"/>
                  <a:gd name="connsiteY7" fmla="*/ 41294 h 119177"/>
                  <a:gd name="connsiteX8" fmla="*/ 46673 w 158133"/>
                  <a:gd name="connsiteY8" fmla="*/ 6051 h 119177"/>
                  <a:gd name="connsiteX9" fmla="*/ 0 w 158133"/>
                  <a:gd name="connsiteY9" fmla="*/ 20339 h 11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33" h="119177">
                    <a:moveTo>
                      <a:pt x="0" y="20339"/>
                    </a:moveTo>
                    <a:lnTo>
                      <a:pt x="0" y="20339"/>
                    </a:lnTo>
                    <a:cubicBezTo>
                      <a:pt x="0" y="21291"/>
                      <a:pt x="0" y="21291"/>
                      <a:pt x="0" y="22244"/>
                    </a:cubicBezTo>
                    <a:cubicBezTo>
                      <a:pt x="1905" y="45104"/>
                      <a:pt x="78105" y="92729"/>
                      <a:pt x="100013" y="105111"/>
                    </a:cubicBezTo>
                    <a:cubicBezTo>
                      <a:pt x="116205" y="113684"/>
                      <a:pt x="131445" y="124161"/>
                      <a:pt x="142875" y="116541"/>
                    </a:cubicBezTo>
                    <a:cubicBezTo>
                      <a:pt x="146685" y="113684"/>
                      <a:pt x="150495" y="109874"/>
                      <a:pt x="153353" y="102254"/>
                    </a:cubicBezTo>
                    <a:cubicBezTo>
                      <a:pt x="166688" y="73679"/>
                      <a:pt x="148590" y="55581"/>
                      <a:pt x="141923" y="49866"/>
                    </a:cubicBezTo>
                    <a:cubicBezTo>
                      <a:pt x="135255" y="45104"/>
                      <a:pt x="106680" y="43199"/>
                      <a:pt x="99060" y="41294"/>
                    </a:cubicBezTo>
                    <a:cubicBezTo>
                      <a:pt x="91440" y="39389"/>
                      <a:pt x="57150" y="17481"/>
                      <a:pt x="46673" y="6051"/>
                    </a:cubicBezTo>
                    <a:cubicBezTo>
                      <a:pt x="24765" y="-5379"/>
                      <a:pt x="0" y="-616"/>
                      <a:pt x="0" y="20339"/>
                    </a:cubicBezTo>
                    <a:close/>
                  </a:path>
                </a:pathLst>
              </a:custGeom>
              <a:solidFill>
                <a:srgbClr val="C7D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59" name="Freeform: Shape 958">
                <a:extLst>
                  <a:ext uri="{FF2B5EF4-FFF2-40B4-BE49-F238E27FC236}">
                    <a16:creationId xmlns:a16="http://schemas.microsoft.com/office/drawing/2014/main" id="{3A4C17D5-D656-230C-59F7-C94C52620199}"/>
                  </a:ext>
                </a:extLst>
              </p:cNvPr>
              <p:cNvSpPr/>
              <p:nvPr/>
            </p:nvSpPr>
            <p:spPr>
              <a:xfrm>
                <a:off x="6657529" y="3123247"/>
                <a:ext cx="51880" cy="127828"/>
              </a:xfrm>
              <a:custGeom>
                <a:avLst/>
                <a:gdLst>
                  <a:gd name="connsiteX0" fmla="*/ 4256 w 51880"/>
                  <a:gd name="connsiteY0" fmla="*/ 119063 h 127828"/>
                  <a:gd name="connsiteX1" fmla="*/ 48071 w 51880"/>
                  <a:gd name="connsiteY1" fmla="*/ 109538 h 127828"/>
                  <a:gd name="connsiteX2" fmla="*/ 51881 w 51880"/>
                  <a:gd name="connsiteY2" fmla="*/ 104775 h 127828"/>
                  <a:gd name="connsiteX3" fmla="*/ 42356 w 51880"/>
                  <a:gd name="connsiteY3" fmla="*/ 58102 h 127828"/>
                  <a:gd name="connsiteX4" fmla="*/ 37593 w 51880"/>
                  <a:gd name="connsiteY4" fmla="*/ 952 h 127828"/>
                  <a:gd name="connsiteX5" fmla="*/ 36641 w 51880"/>
                  <a:gd name="connsiteY5" fmla="*/ 952 h 127828"/>
                  <a:gd name="connsiteX6" fmla="*/ 9971 w 51880"/>
                  <a:gd name="connsiteY6" fmla="*/ 0 h 127828"/>
                  <a:gd name="connsiteX7" fmla="*/ 2351 w 51880"/>
                  <a:gd name="connsiteY7" fmla="*/ 43815 h 127828"/>
                  <a:gd name="connsiteX8" fmla="*/ 4256 w 51880"/>
                  <a:gd name="connsiteY8" fmla="*/ 119063 h 12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80" h="127828">
                    <a:moveTo>
                      <a:pt x="4256" y="119063"/>
                    </a:moveTo>
                    <a:cubicBezTo>
                      <a:pt x="8066" y="139065"/>
                      <a:pt x="37593" y="120015"/>
                      <a:pt x="48071" y="109538"/>
                    </a:cubicBezTo>
                    <a:cubicBezTo>
                      <a:pt x="50928" y="107632"/>
                      <a:pt x="51881" y="105727"/>
                      <a:pt x="51881" y="104775"/>
                    </a:cubicBezTo>
                    <a:cubicBezTo>
                      <a:pt x="51881" y="100013"/>
                      <a:pt x="43308" y="70485"/>
                      <a:pt x="42356" y="58102"/>
                    </a:cubicBezTo>
                    <a:cubicBezTo>
                      <a:pt x="40451" y="46672"/>
                      <a:pt x="37593" y="1905"/>
                      <a:pt x="37593" y="952"/>
                    </a:cubicBezTo>
                    <a:cubicBezTo>
                      <a:pt x="37593" y="952"/>
                      <a:pt x="36641" y="952"/>
                      <a:pt x="36641" y="952"/>
                    </a:cubicBezTo>
                    <a:cubicBezTo>
                      <a:pt x="31878" y="952"/>
                      <a:pt x="14733" y="1905"/>
                      <a:pt x="9971" y="0"/>
                    </a:cubicBezTo>
                    <a:cubicBezTo>
                      <a:pt x="9971" y="0"/>
                      <a:pt x="6161" y="17145"/>
                      <a:pt x="2351" y="43815"/>
                    </a:cubicBezTo>
                    <a:cubicBezTo>
                      <a:pt x="-1459" y="71438"/>
                      <a:pt x="-507" y="95250"/>
                      <a:pt x="4256" y="119063"/>
                    </a:cubicBezTo>
                    <a:close/>
                  </a:path>
                </a:pathLst>
              </a:custGeom>
              <a:solidFill>
                <a:srgbClr val="C7D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60" name="Freeform: Shape 959">
                <a:extLst>
                  <a:ext uri="{FF2B5EF4-FFF2-40B4-BE49-F238E27FC236}">
                    <a16:creationId xmlns:a16="http://schemas.microsoft.com/office/drawing/2014/main" id="{775243E7-BDD8-9CEF-601B-3DC84A2B928C}"/>
                  </a:ext>
                </a:extLst>
              </p:cNvPr>
              <p:cNvSpPr/>
              <p:nvPr/>
            </p:nvSpPr>
            <p:spPr>
              <a:xfrm>
                <a:off x="6668424" y="3018472"/>
                <a:ext cx="37369" cy="121092"/>
              </a:xfrm>
              <a:custGeom>
                <a:avLst/>
                <a:gdLst>
                  <a:gd name="connsiteX0" fmla="*/ 24793 w 37369"/>
                  <a:gd name="connsiteY0" fmla="*/ 109538 h 121092"/>
                  <a:gd name="connsiteX1" fmla="*/ 28603 w 37369"/>
                  <a:gd name="connsiteY1" fmla="*/ 88582 h 121092"/>
                  <a:gd name="connsiteX2" fmla="*/ 35270 w 37369"/>
                  <a:gd name="connsiteY2" fmla="*/ 80010 h 121092"/>
                  <a:gd name="connsiteX3" fmla="*/ 35270 w 37369"/>
                  <a:gd name="connsiteY3" fmla="*/ 66675 h 121092"/>
                  <a:gd name="connsiteX4" fmla="*/ 37175 w 37369"/>
                  <a:gd name="connsiteY4" fmla="*/ 55245 h 121092"/>
                  <a:gd name="connsiteX5" fmla="*/ 30508 w 37369"/>
                  <a:gd name="connsiteY5" fmla="*/ 54292 h 121092"/>
                  <a:gd name="connsiteX6" fmla="*/ 26698 w 37369"/>
                  <a:gd name="connsiteY6" fmla="*/ 59055 h 121092"/>
                  <a:gd name="connsiteX7" fmla="*/ 22888 w 37369"/>
                  <a:gd name="connsiteY7" fmla="*/ 72390 h 121092"/>
                  <a:gd name="connsiteX8" fmla="*/ 23840 w 37369"/>
                  <a:gd name="connsiteY8" fmla="*/ 46672 h 121092"/>
                  <a:gd name="connsiteX9" fmla="*/ 27650 w 37369"/>
                  <a:gd name="connsiteY9" fmla="*/ 13335 h 121092"/>
                  <a:gd name="connsiteX10" fmla="*/ 24793 w 37369"/>
                  <a:gd name="connsiteY10" fmla="*/ 7620 h 121092"/>
                  <a:gd name="connsiteX11" fmla="*/ 24793 w 37369"/>
                  <a:gd name="connsiteY11" fmla="*/ 2857 h 121092"/>
                  <a:gd name="connsiteX12" fmla="*/ 20983 w 37369"/>
                  <a:gd name="connsiteY12" fmla="*/ 0 h 121092"/>
                  <a:gd name="connsiteX13" fmla="*/ 18125 w 37369"/>
                  <a:gd name="connsiteY13" fmla="*/ 3810 h 121092"/>
                  <a:gd name="connsiteX14" fmla="*/ 14315 w 37369"/>
                  <a:gd name="connsiteY14" fmla="*/ 5715 h 121092"/>
                  <a:gd name="connsiteX15" fmla="*/ 5743 w 37369"/>
                  <a:gd name="connsiteY15" fmla="*/ 33338 h 121092"/>
                  <a:gd name="connsiteX16" fmla="*/ 2885 w 37369"/>
                  <a:gd name="connsiteY16" fmla="*/ 50482 h 121092"/>
                  <a:gd name="connsiteX17" fmla="*/ 4790 w 37369"/>
                  <a:gd name="connsiteY17" fmla="*/ 80010 h 121092"/>
                  <a:gd name="connsiteX18" fmla="*/ 28 w 37369"/>
                  <a:gd name="connsiteY18" fmla="*/ 115252 h 121092"/>
                  <a:gd name="connsiteX19" fmla="*/ 24793 w 37369"/>
                  <a:gd name="connsiteY19" fmla="*/ 109538 h 121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369" h="121092">
                    <a:moveTo>
                      <a:pt x="24793" y="109538"/>
                    </a:moveTo>
                    <a:cubicBezTo>
                      <a:pt x="26698" y="100013"/>
                      <a:pt x="27650" y="89535"/>
                      <a:pt x="28603" y="88582"/>
                    </a:cubicBezTo>
                    <a:cubicBezTo>
                      <a:pt x="29555" y="87630"/>
                      <a:pt x="34318" y="84772"/>
                      <a:pt x="35270" y="80010"/>
                    </a:cubicBezTo>
                    <a:cubicBezTo>
                      <a:pt x="36223" y="75247"/>
                      <a:pt x="35270" y="70485"/>
                      <a:pt x="35270" y="66675"/>
                    </a:cubicBezTo>
                    <a:cubicBezTo>
                      <a:pt x="35270" y="62865"/>
                      <a:pt x="38128" y="59055"/>
                      <a:pt x="37175" y="55245"/>
                    </a:cubicBezTo>
                    <a:cubicBezTo>
                      <a:pt x="36223" y="51435"/>
                      <a:pt x="31460" y="52388"/>
                      <a:pt x="30508" y="54292"/>
                    </a:cubicBezTo>
                    <a:cubicBezTo>
                      <a:pt x="29555" y="55245"/>
                      <a:pt x="26698" y="56197"/>
                      <a:pt x="26698" y="59055"/>
                    </a:cubicBezTo>
                    <a:cubicBezTo>
                      <a:pt x="25745" y="62865"/>
                      <a:pt x="22888" y="72390"/>
                      <a:pt x="22888" y="72390"/>
                    </a:cubicBezTo>
                    <a:lnTo>
                      <a:pt x="23840" y="46672"/>
                    </a:lnTo>
                    <a:cubicBezTo>
                      <a:pt x="23840" y="46672"/>
                      <a:pt x="27650" y="17145"/>
                      <a:pt x="27650" y="13335"/>
                    </a:cubicBezTo>
                    <a:cubicBezTo>
                      <a:pt x="27650" y="9525"/>
                      <a:pt x="24793" y="7620"/>
                      <a:pt x="24793" y="7620"/>
                    </a:cubicBezTo>
                    <a:cubicBezTo>
                      <a:pt x="24793" y="7620"/>
                      <a:pt x="25745" y="4763"/>
                      <a:pt x="24793" y="2857"/>
                    </a:cubicBezTo>
                    <a:cubicBezTo>
                      <a:pt x="23840" y="952"/>
                      <a:pt x="20983" y="0"/>
                      <a:pt x="20983" y="0"/>
                    </a:cubicBezTo>
                    <a:cubicBezTo>
                      <a:pt x="20983" y="0"/>
                      <a:pt x="18125" y="3810"/>
                      <a:pt x="18125" y="3810"/>
                    </a:cubicBezTo>
                    <a:cubicBezTo>
                      <a:pt x="18125" y="3810"/>
                      <a:pt x="15268" y="952"/>
                      <a:pt x="14315" y="5715"/>
                    </a:cubicBezTo>
                    <a:cubicBezTo>
                      <a:pt x="13363" y="10477"/>
                      <a:pt x="6695" y="31432"/>
                      <a:pt x="5743" y="33338"/>
                    </a:cubicBezTo>
                    <a:cubicBezTo>
                      <a:pt x="5743" y="36195"/>
                      <a:pt x="2885" y="46672"/>
                      <a:pt x="2885" y="50482"/>
                    </a:cubicBezTo>
                    <a:cubicBezTo>
                      <a:pt x="2885" y="54292"/>
                      <a:pt x="4790" y="78105"/>
                      <a:pt x="4790" y="80010"/>
                    </a:cubicBezTo>
                    <a:cubicBezTo>
                      <a:pt x="4790" y="82867"/>
                      <a:pt x="28" y="114300"/>
                      <a:pt x="28" y="115252"/>
                    </a:cubicBezTo>
                    <a:cubicBezTo>
                      <a:pt x="-925" y="118110"/>
                      <a:pt x="22888" y="129540"/>
                      <a:pt x="24793" y="109538"/>
                    </a:cubicBez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61" name="Freeform: Shape 960">
                <a:extLst>
                  <a:ext uri="{FF2B5EF4-FFF2-40B4-BE49-F238E27FC236}">
                    <a16:creationId xmlns:a16="http://schemas.microsoft.com/office/drawing/2014/main" id="{DDEC6BB9-1D8F-38F5-E7B3-9496C05D1421}"/>
                  </a:ext>
                </a:extLst>
              </p:cNvPr>
              <p:cNvSpPr/>
              <p:nvPr/>
            </p:nvSpPr>
            <p:spPr>
              <a:xfrm>
                <a:off x="6694170" y="3125151"/>
                <a:ext cx="15239" cy="108585"/>
              </a:xfrm>
              <a:custGeom>
                <a:avLst/>
                <a:gdLst>
                  <a:gd name="connsiteX0" fmla="*/ 10477 w 15239"/>
                  <a:gd name="connsiteY0" fmla="*/ 97155 h 108585"/>
                  <a:gd name="connsiteX1" fmla="*/ 9525 w 15239"/>
                  <a:gd name="connsiteY1" fmla="*/ 108585 h 108585"/>
                  <a:gd name="connsiteX2" fmla="*/ 11430 w 15239"/>
                  <a:gd name="connsiteY2" fmla="*/ 108585 h 108585"/>
                  <a:gd name="connsiteX3" fmla="*/ 15240 w 15239"/>
                  <a:gd name="connsiteY3" fmla="*/ 103823 h 108585"/>
                  <a:gd name="connsiteX4" fmla="*/ 5715 w 15239"/>
                  <a:gd name="connsiteY4" fmla="*/ 57150 h 108585"/>
                  <a:gd name="connsiteX5" fmla="*/ 952 w 15239"/>
                  <a:gd name="connsiteY5" fmla="*/ 0 h 108585"/>
                  <a:gd name="connsiteX6" fmla="*/ 0 w 15239"/>
                  <a:gd name="connsiteY6" fmla="*/ 0 h 108585"/>
                  <a:gd name="connsiteX7" fmla="*/ 10477 w 15239"/>
                  <a:gd name="connsiteY7" fmla="*/ 97155 h 108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39" h="108585">
                    <a:moveTo>
                      <a:pt x="10477" y="97155"/>
                    </a:moveTo>
                    <a:lnTo>
                      <a:pt x="9525" y="108585"/>
                    </a:lnTo>
                    <a:lnTo>
                      <a:pt x="11430" y="108585"/>
                    </a:lnTo>
                    <a:cubicBezTo>
                      <a:pt x="14288" y="106680"/>
                      <a:pt x="15240" y="104775"/>
                      <a:pt x="15240" y="103823"/>
                    </a:cubicBezTo>
                    <a:cubicBezTo>
                      <a:pt x="15240" y="99060"/>
                      <a:pt x="6667" y="69533"/>
                      <a:pt x="5715" y="57150"/>
                    </a:cubicBezTo>
                    <a:cubicBezTo>
                      <a:pt x="3810" y="45720"/>
                      <a:pt x="952" y="953"/>
                      <a:pt x="952" y="0"/>
                    </a:cubicBezTo>
                    <a:cubicBezTo>
                      <a:pt x="952" y="0"/>
                      <a:pt x="0" y="0"/>
                      <a:pt x="0" y="0"/>
                    </a:cubicBezTo>
                    <a:cubicBezTo>
                      <a:pt x="0" y="62865"/>
                      <a:pt x="10477" y="97155"/>
                      <a:pt x="10477" y="97155"/>
                    </a:cubicBezTo>
                    <a:close/>
                  </a:path>
                </a:pathLst>
              </a:custGeom>
              <a:solidFill>
                <a:srgbClr val="A3B8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62" name="Freeform: Shape 961">
                <a:extLst>
                  <a:ext uri="{FF2B5EF4-FFF2-40B4-BE49-F238E27FC236}">
                    <a16:creationId xmlns:a16="http://schemas.microsoft.com/office/drawing/2014/main" id="{8919E9A8-5C78-931A-BB31-21B35C74D66B}"/>
                  </a:ext>
                </a:extLst>
              </p:cNvPr>
              <p:cNvSpPr/>
              <p:nvPr/>
            </p:nvSpPr>
            <p:spPr>
              <a:xfrm>
                <a:off x="6661784" y="3242309"/>
                <a:ext cx="142875" cy="98838"/>
              </a:xfrm>
              <a:custGeom>
                <a:avLst/>
                <a:gdLst>
                  <a:gd name="connsiteX0" fmla="*/ 0 w 142875"/>
                  <a:gd name="connsiteY0" fmla="*/ 0 h 98838"/>
                  <a:gd name="connsiteX1" fmla="*/ 0 w 142875"/>
                  <a:gd name="connsiteY1" fmla="*/ 1905 h 98838"/>
                  <a:gd name="connsiteX2" fmla="*/ 100013 w 142875"/>
                  <a:gd name="connsiteY2" fmla="*/ 84773 h 98838"/>
                  <a:gd name="connsiteX3" fmla="*/ 142875 w 142875"/>
                  <a:gd name="connsiteY3" fmla="*/ 96202 h 98838"/>
                  <a:gd name="connsiteX4" fmla="*/ 93345 w 142875"/>
                  <a:gd name="connsiteY4" fmla="*/ 77152 h 98838"/>
                  <a:gd name="connsiteX5" fmla="*/ 24765 w 142875"/>
                  <a:gd name="connsiteY5" fmla="*/ 28575 h 98838"/>
                  <a:gd name="connsiteX6" fmla="*/ 0 w 142875"/>
                  <a:gd name="connsiteY6" fmla="*/ 0 h 9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98838">
                    <a:moveTo>
                      <a:pt x="0" y="0"/>
                    </a:moveTo>
                    <a:cubicBezTo>
                      <a:pt x="0" y="952"/>
                      <a:pt x="0" y="952"/>
                      <a:pt x="0" y="1905"/>
                    </a:cubicBezTo>
                    <a:cubicBezTo>
                      <a:pt x="1905" y="24765"/>
                      <a:pt x="78105" y="72390"/>
                      <a:pt x="100013" y="84773"/>
                    </a:cubicBezTo>
                    <a:cubicBezTo>
                      <a:pt x="116205" y="93345"/>
                      <a:pt x="131445" y="103823"/>
                      <a:pt x="142875" y="96202"/>
                    </a:cubicBezTo>
                    <a:cubicBezTo>
                      <a:pt x="129540" y="99060"/>
                      <a:pt x="115253" y="88582"/>
                      <a:pt x="93345" y="77152"/>
                    </a:cubicBezTo>
                    <a:cubicBezTo>
                      <a:pt x="71438" y="66675"/>
                      <a:pt x="42863" y="44767"/>
                      <a:pt x="24765" y="28575"/>
                    </a:cubicBezTo>
                    <a:cubicBezTo>
                      <a:pt x="8573" y="13335"/>
                      <a:pt x="3810" y="6667"/>
                      <a:pt x="0" y="0"/>
                    </a:cubicBezTo>
                    <a:close/>
                  </a:path>
                </a:pathLst>
              </a:custGeom>
              <a:solidFill>
                <a:srgbClr val="A3B8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63" name="Freeform: Shape 962">
                <a:extLst>
                  <a:ext uri="{FF2B5EF4-FFF2-40B4-BE49-F238E27FC236}">
                    <a16:creationId xmlns:a16="http://schemas.microsoft.com/office/drawing/2014/main" id="{98848A17-BD4A-8CAD-E33E-1D45EA9F7C39}"/>
                  </a:ext>
                </a:extLst>
              </p:cNvPr>
              <p:cNvSpPr/>
              <p:nvPr/>
            </p:nvSpPr>
            <p:spPr>
              <a:xfrm>
                <a:off x="6683692" y="3239297"/>
                <a:ext cx="132499" cy="94453"/>
              </a:xfrm>
              <a:custGeom>
                <a:avLst/>
                <a:gdLst>
                  <a:gd name="connsiteX0" fmla="*/ 17145 w 132499"/>
                  <a:gd name="connsiteY0" fmla="*/ 155 h 94453"/>
                  <a:gd name="connsiteX1" fmla="*/ 58103 w 132499"/>
                  <a:gd name="connsiteY1" fmla="*/ 21110 h 94453"/>
                  <a:gd name="connsiteX2" fmla="*/ 114300 w 132499"/>
                  <a:gd name="connsiteY2" fmla="*/ 39207 h 94453"/>
                  <a:gd name="connsiteX3" fmla="*/ 132398 w 132499"/>
                  <a:gd name="connsiteY3" fmla="*/ 67782 h 94453"/>
                  <a:gd name="connsiteX4" fmla="*/ 102870 w 132499"/>
                  <a:gd name="connsiteY4" fmla="*/ 92547 h 94453"/>
                  <a:gd name="connsiteX5" fmla="*/ 19050 w 132499"/>
                  <a:gd name="connsiteY5" fmla="*/ 39207 h 94453"/>
                  <a:gd name="connsiteX6" fmla="*/ 0 w 132499"/>
                  <a:gd name="connsiteY6" fmla="*/ 14442 h 94453"/>
                  <a:gd name="connsiteX7" fmla="*/ 17145 w 132499"/>
                  <a:gd name="connsiteY7" fmla="*/ 155 h 9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499" h="94453">
                    <a:moveTo>
                      <a:pt x="17145" y="155"/>
                    </a:moveTo>
                    <a:cubicBezTo>
                      <a:pt x="26670" y="-1750"/>
                      <a:pt x="48578" y="14442"/>
                      <a:pt x="58103" y="21110"/>
                    </a:cubicBezTo>
                    <a:cubicBezTo>
                      <a:pt x="66675" y="27777"/>
                      <a:pt x="100965" y="32540"/>
                      <a:pt x="114300" y="39207"/>
                    </a:cubicBezTo>
                    <a:cubicBezTo>
                      <a:pt x="127635" y="45875"/>
                      <a:pt x="133350" y="48732"/>
                      <a:pt x="132398" y="67782"/>
                    </a:cubicBezTo>
                    <a:cubicBezTo>
                      <a:pt x="131445" y="87785"/>
                      <a:pt x="120967" y="99215"/>
                      <a:pt x="102870" y="92547"/>
                    </a:cubicBezTo>
                    <a:cubicBezTo>
                      <a:pt x="84773" y="85880"/>
                      <a:pt x="30480" y="51590"/>
                      <a:pt x="19050" y="39207"/>
                    </a:cubicBezTo>
                    <a:cubicBezTo>
                      <a:pt x="6667" y="26825"/>
                      <a:pt x="0" y="14442"/>
                      <a:pt x="0" y="14442"/>
                    </a:cubicBezTo>
                    <a:cubicBezTo>
                      <a:pt x="0" y="14442"/>
                      <a:pt x="3810" y="2060"/>
                      <a:pt x="17145" y="155"/>
                    </a:cubicBezTo>
                    <a:close/>
                  </a:path>
                </a:pathLst>
              </a:custGeom>
              <a:solidFill>
                <a:srgbClr val="D3E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64" name="Freeform: Shape 963">
                <a:extLst>
                  <a:ext uri="{FF2B5EF4-FFF2-40B4-BE49-F238E27FC236}">
                    <a16:creationId xmlns:a16="http://schemas.microsoft.com/office/drawing/2014/main" id="{8AD7EFB4-AA41-0D1B-3436-F5F55B1E5991}"/>
                  </a:ext>
                </a:extLst>
              </p:cNvPr>
              <p:cNvSpPr/>
              <p:nvPr/>
            </p:nvSpPr>
            <p:spPr>
              <a:xfrm>
                <a:off x="6660472" y="3128962"/>
                <a:ext cx="37764" cy="117066"/>
              </a:xfrm>
              <a:custGeom>
                <a:avLst/>
                <a:gdLst>
                  <a:gd name="connsiteX0" fmla="*/ 9885 w 37764"/>
                  <a:gd name="connsiteY0" fmla="*/ 0 h 117066"/>
                  <a:gd name="connsiteX1" fmla="*/ 29888 w 37764"/>
                  <a:gd name="connsiteY1" fmla="*/ 0 h 117066"/>
                  <a:gd name="connsiteX2" fmla="*/ 34650 w 37764"/>
                  <a:gd name="connsiteY2" fmla="*/ 80010 h 117066"/>
                  <a:gd name="connsiteX3" fmla="*/ 36555 w 37764"/>
                  <a:gd name="connsiteY3" fmla="*/ 106680 h 117066"/>
                  <a:gd name="connsiteX4" fmla="*/ 6075 w 37764"/>
                  <a:gd name="connsiteY4" fmla="*/ 111443 h 117066"/>
                  <a:gd name="connsiteX5" fmla="*/ 1313 w 37764"/>
                  <a:gd name="connsiteY5" fmla="*/ 41910 h 117066"/>
                  <a:gd name="connsiteX6" fmla="*/ 9885 w 37764"/>
                  <a:gd name="connsiteY6" fmla="*/ 0 h 117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64" h="117066">
                    <a:moveTo>
                      <a:pt x="9885" y="0"/>
                    </a:moveTo>
                    <a:cubicBezTo>
                      <a:pt x="18458" y="952"/>
                      <a:pt x="29888" y="0"/>
                      <a:pt x="29888" y="0"/>
                    </a:cubicBezTo>
                    <a:cubicBezTo>
                      <a:pt x="29888" y="0"/>
                      <a:pt x="32745" y="66675"/>
                      <a:pt x="34650" y="80010"/>
                    </a:cubicBezTo>
                    <a:cubicBezTo>
                      <a:pt x="36555" y="94298"/>
                      <a:pt x="39413" y="94298"/>
                      <a:pt x="36555" y="106680"/>
                    </a:cubicBezTo>
                    <a:cubicBezTo>
                      <a:pt x="33698" y="119063"/>
                      <a:pt x="11790" y="120015"/>
                      <a:pt x="6075" y="111443"/>
                    </a:cubicBezTo>
                    <a:cubicBezTo>
                      <a:pt x="360" y="102870"/>
                      <a:pt x="-1545" y="55245"/>
                      <a:pt x="1313" y="41910"/>
                    </a:cubicBezTo>
                    <a:cubicBezTo>
                      <a:pt x="4170" y="29527"/>
                      <a:pt x="9885" y="0"/>
                      <a:pt x="9885" y="0"/>
                    </a:cubicBezTo>
                    <a:close/>
                  </a:path>
                </a:pathLst>
              </a:custGeom>
              <a:solidFill>
                <a:srgbClr val="D3E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965" name="Freeform: Shape 964">
                <a:extLst>
                  <a:ext uri="{FF2B5EF4-FFF2-40B4-BE49-F238E27FC236}">
                    <a16:creationId xmlns:a16="http://schemas.microsoft.com/office/drawing/2014/main" id="{36A11C55-5F9F-11B9-C071-15F0D4FE4352}"/>
                  </a:ext>
                </a:extLst>
              </p:cNvPr>
              <p:cNvSpPr/>
              <p:nvPr/>
            </p:nvSpPr>
            <p:spPr>
              <a:xfrm>
                <a:off x="6881812" y="3223259"/>
                <a:ext cx="17145" cy="17339"/>
              </a:xfrm>
              <a:custGeom>
                <a:avLst/>
                <a:gdLst>
                  <a:gd name="connsiteX0" fmla="*/ 9525 w 17145"/>
                  <a:gd name="connsiteY0" fmla="*/ 0 h 17339"/>
                  <a:gd name="connsiteX1" fmla="*/ 17145 w 17145"/>
                  <a:gd name="connsiteY1" fmla="*/ 4763 h 17339"/>
                  <a:gd name="connsiteX2" fmla="*/ 17145 w 17145"/>
                  <a:gd name="connsiteY2" fmla="*/ 7620 h 17339"/>
                  <a:gd name="connsiteX3" fmla="*/ 8572 w 17145"/>
                  <a:gd name="connsiteY3" fmla="*/ 10477 h 17339"/>
                  <a:gd name="connsiteX4" fmla="*/ 3810 w 17145"/>
                  <a:gd name="connsiteY4" fmla="*/ 17145 h 17339"/>
                  <a:gd name="connsiteX5" fmla="*/ 0 w 17145"/>
                  <a:gd name="connsiteY5" fmla="*/ 15240 h 17339"/>
                  <a:gd name="connsiteX6" fmla="*/ 0 w 17145"/>
                  <a:gd name="connsiteY6" fmla="*/ 7620 h 17339"/>
                  <a:gd name="connsiteX7" fmla="*/ 5715 w 17145"/>
                  <a:gd name="connsiteY7" fmla="*/ 1905 h 17339"/>
                  <a:gd name="connsiteX8" fmla="*/ 9525 w 17145"/>
                  <a:gd name="connsiteY8" fmla="*/ 0 h 17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45" h="17339">
                    <a:moveTo>
                      <a:pt x="9525" y="0"/>
                    </a:moveTo>
                    <a:cubicBezTo>
                      <a:pt x="12383" y="0"/>
                      <a:pt x="17145" y="2857"/>
                      <a:pt x="17145" y="4763"/>
                    </a:cubicBezTo>
                    <a:cubicBezTo>
                      <a:pt x="17145" y="6667"/>
                      <a:pt x="17145" y="7620"/>
                      <a:pt x="17145" y="7620"/>
                    </a:cubicBezTo>
                    <a:cubicBezTo>
                      <a:pt x="17145" y="7620"/>
                      <a:pt x="11430" y="8572"/>
                      <a:pt x="8572" y="10477"/>
                    </a:cubicBezTo>
                    <a:cubicBezTo>
                      <a:pt x="6667" y="12382"/>
                      <a:pt x="3810" y="16192"/>
                      <a:pt x="3810" y="17145"/>
                    </a:cubicBezTo>
                    <a:cubicBezTo>
                      <a:pt x="3810" y="18097"/>
                      <a:pt x="0" y="15240"/>
                      <a:pt x="0" y="15240"/>
                    </a:cubicBezTo>
                    <a:lnTo>
                      <a:pt x="0" y="7620"/>
                    </a:lnTo>
                    <a:cubicBezTo>
                      <a:pt x="0" y="7620"/>
                      <a:pt x="2858" y="3810"/>
                      <a:pt x="5715" y="1905"/>
                    </a:cubicBezTo>
                    <a:cubicBezTo>
                      <a:pt x="8572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FC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grpSp>
          <p:nvGrpSpPr>
            <p:cNvPr id="56" name="Graphic 2">
              <a:extLst>
                <a:ext uri="{FF2B5EF4-FFF2-40B4-BE49-F238E27FC236}">
                  <a16:creationId xmlns:a16="http://schemas.microsoft.com/office/drawing/2014/main" id="{1A6974DB-54F2-97F4-AACA-38CCB94D7760}"/>
                </a:ext>
              </a:extLst>
            </p:cNvPr>
            <p:cNvGrpSpPr/>
            <p:nvPr/>
          </p:nvGrpSpPr>
          <p:grpSpPr>
            <a:xfrm>
              <a:off x="6828472" y="3339464"/>
              <a:ext cx="183505" cy="242055"/>
              <a:chOff x="6828472" y="3339464"/>
              <a:chExt cx="183505" cy="242055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4E739F7-39F3-437E-AED6-BFF711FDDFC0}"/>
                  </a:ext>
                </a:extLst>
              </p:cNvPr>
              <p:cNvSpPr/>
              <p:nvPr/>
            </p:nvSpPr>
            <p:spPr>
              <a:xfrm>
                <a:off x="6828472" y="3339464"/>
                <a:ext cx="180975" cy="242055"/>
              </a:xfrm>
              <a:custGeom>
                <a:avLst/>
                <a:gdLst>
                  <a:gd name="connsiteX0" fmla="*/ 0 w 180975"/>
                  <a:gd name="connsiteY0" fmla="*/ 213360 h 242055"/>
                  <a:gd name="connsiteX1" fmla="*/ 5715 w 180975"/>
                  <a:gd name="connsiteY1" fmla="*/ 108585 h 242055"/>
                  <a:gd name="connsiteX2" fmla="*/ 29528 w 180975"/>
                  <a:gd name="connsiteY2" fmla="*/ 76200 h 242055"/>
                  <a:gd name="connsiteX3" fmla="*/ 151448 w 180975"/>
                  <a:gd name="connsiteY3" fmla="*/ 5715 h 242055"/>
                  <a:gd name="connsiteX4" fmla="*/ 164783 w 180975"/>
                  <a:gd name="connsiteY4" fmla="*/ 0 h 242055"/>
                  <a:gd name="connsiteX5" fmla="*/ 164783 w 180975"/>
                  <a:gd name="connsiteY5" fmla="*/ 0 h 242055"/>
                  <a:gd name="connsiteX6" fmla="*/ 180975 w 180975"/>
                  <a:gd name="connsiteY6" fmla="*/ 5715 h 242055"/>
                  <a:gd name="connsiteX7" fmla="*/ 166688 w 180975"/>
                  <a:gd name="connsiteY7" fmla="*/ 31433 h 242055"/>
                  <a:gd name="connsiteX8" fmla="*/ 147638 w 180975"/>
                  <a:gd name="connsiteY8" fmla="*/ 129540 h 242055"/>
                  <a:gd name="connsiteX9" fmla="*/ 111443 w 180975"/>
                  <a:gd name="connsiteY9" fmla="*/ 187643 h 242055"/>
                  <a:gd name="connsiteX10" fmla="*/ 40958 w 180975"/>
                  <a:gd name="connsiteY10" fmla="*/ 229552 h 242055"/>
                  <a:gd name="connsiteX11" fmla="*/ 29528 w 180975"/>
                  <a:gd name="connsiteY11" fmla="*/ 241935 h 242055"/>
                  <a:gd name="connsiteX12" fmla="*/ 12383 w 180975"/>
                  <a:gd name="connsiteY12" fmla="*/ 236220 h 242055"/>
                  <a:gd name="connsiteX13" fmla="*/ 12383 w 180975"/>
                  <a:gd name="connsiteY13" fmla="*/ 236220 h 242055"/>
                  <a:gd name="connsiteX14" fmla="*/ 11430 w 180975"/>
                  <a:gd name="connsiteY14" fmla="*/ 235268 h 242055"/>
                  <a:gd name="connsiteX15" fmla="*/ 11430 w 180975"/>
                  <a:gd name="connsiteY15" fmla="*/ 235268 h 242055"/>
                  <a:gd name="connsiteX16" fmla="*/ 0 w 180975"/>
                  <a:gd name="connsiteY16" fmla="*/ 213360 h 24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975" h="242055">
                    <a:moveTo>
                      <a:pt x="0" y="213360"/>
                    </a:moveTo>
                    <a:cubicBezTo>
                      <a:pt x="953" y="186690"/>
                      <a:pt x="4763" y="135255"/>
                      <a:pt x="5715" y="108585"/>
                    </a:cubicBezTo>
                    <a:cubicBezTo>
                      <a:pt x="5715" y="95250"/>
                      <a:pt x="16193" y="80963"/>
                      <a:pt x="29528" y="76200"/>
                    </a:cubicBezTo>
                    <a:cubicBezTo>
                      <a:pt x="70485" y="59055"/>
                      <a:pt x="108585" y="36195"/>
                      <a:pt x="151448" y="5715"/>
                    </a:cubicBezTo>
                    <a:cubicBezTo>
                      <a:pt x="157163" y="1905"/>
                      <a:pt x="160973" y="0"/>
                      <a:pt x="164783" y="0"/>
                    </a:cubicBezTo>
                    <a:lnTo>
                      <a:pt x="164783" y="0"/>
                    </a:lnTo>
                    <a:cubicBezTo>
                      <a:pt x="168593" y="0"/>
                      <a:pt x="180023" y="4763"/>
                      <a:pt x="180975" y="5715"/>
                    </a:cubicBezTo>
                    <a:cubicBezTo>
                      <a:pt x="180975" y="5715"/>
                      <a:pt x="175260" y="15240"/>
                      <a:pt x="166688" y="31433"/>
                    </a:cubicBezTo>
                    <a:cubicBezTo>
                      <a:pt x="160020" y="61913"/>
                      <a:pt x="152400" y="103823"/>
                      <a:pt x="147638" y="129540"/>
                    </a:cubicBezTo>
                    <a:cubicBezTo>
                      <a:pt x="142875" y="149543"/>
                      <a:pt x="126683" y="176213"/>
                      <a:pt x="111443" y="187643"/>
                    </a:cubicBezTo>
                    <a:cubicBezTo>
                      <a:pt x="87630" y="204788"/>
                      <a:pt x="63818" y="218123"/>
                      <a:pt x="40958" y="229552"/>
                    </a:cubicBezTo>
                    <a:cubicBezTo>
                      <a:pt x="35243" y="238125"/>
                      <a:pt x="31433" y="242888"/>
                      <a:pt x="29528" y="241935"/>
                    </a:cubicBezTo>
                    <a:cubicBezTo>
                      <a:pt x="22860" y="240983"/>
                      <a:pt x="15240" y="237173"/>
                      <a:pt x="12383" y="236220"/>
                    </a:cubicBezTo>
                    <a:cubicBezTo>
                      <a:pt x="12383" y="236220"/>
                      <a:pt x="12383" y="236220"/>
                      <a:pt x="12383" y="236220"/>
                    </a:cubicBezTo>
                    <a:cubicBezTo>
                      <a:pt x="11430" y="236220"/>
                      <a:pt x="11430" y="235268"/>
                      <a:pt x="11430" y="235268"/>
                    </a:cubicBezTo>
                    <a:lnTo>
                      <a:pt x="11430" y="235268"/>
                    </a:lnTo>
                    <a:cubicBezTo>
                      <a:pt x="3810" y="232410"/>
                      <a:pt x="0" y="223838"/>
                      <a:pt x="0" y="213360"/>
                    </a:cubicBezTo>
                    <a:close/>
                  </a:path>
                </a:pathLst>
              </a:custGeom>
              <a:solidFill>
                <a:srgbClr val="807A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58" name="Graphic 2">
                <a:extLst>
                  <a:ext uri="{FF2B5EF4-FFF2-40B4-BE49-F238E27FC236}">
                    <a16:creationId xmlns:a16="http://schemas.microsoft.com/office/drawing/2014/main" id="{6F578784-E827-2746-68FA-FAFC53572D8A}"/>
                  </a:ext>
                </a:extLst>
              </p:cNvPr>
              <p:cNvGrpSpPr/>
              <p:nvPr/>
            </p:nvGrpSpPr>
            <p:grpSpPr>
              <a:xfrm>
                <a:off x="6839902" y="3344446"/>
                <a:ext cx="172075" cy="237068"/>
                <a:chOff x="6839902" y="3344446"/>
                <a:chExt cx="172075" cy="237068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7395CAB-6347-49A2-DB88-F09084479CD7}"/>
                    </a:ext>
                  </a:extLst>
                </p:cNvPr>
                <p:cNvSpPr/>
                <p:nvPr/>
              </p:nvSpPr>
              <p:spPr>
                <a:xfrm>
                  <a:off x="6839902" y="3344446"/>
                  <a:ext cx="170142" cy="237068"/>
                </a:xfrm>
                <a:custGeom>
                  <a:avLst/>
                  <a:gdLst>
                    <a:gd name="connsiteX0" fmla="*/ 27622 w 170142"/>
                    <a:gd name="connsiteY0" fmla="*/ 235048 h 237068"/>
                    <a:gd name="connsiteX1" fmla="*/ 110490 w 170142"/>
                    <a:gd name="connsiteY1" fmla="*/ 187423 h 237068"/>
                    <a:gd name="connsiteX2" fmla="*/ 146685 w 170142"/>
                    <a:gd name="connsiteY2" fmla="*/ 129320 h 237068"/>
                    <a:gd name="connsiteX3" fmla="*/ 169545 w 170142"/>
                    <a:gd name="connsiteY3" fmla="*/ 14068 h 237068"/>
                    <a:gd name="connsiteX4" fmla="*/ 151447 w 170142"/>
                    <a:gd name="connsiteY4" fmla="*/ 5495 h 237068"/>
                    <a:gd name="connsiteX5" fmla="*/ 29527 w 170142"/>
                    <a:gd name="connsiteY5" fmla="*/ 75980 h 237068"/>
                    <a:gd name="connsiteX6" fmla="*/ 5715 w 170142"/>
                    <a:gd name="connsiteY6" fmla="*/ 108365 h 237068"/>
                    <a:gd name="connsiteX7" fmla="*/ 0 w 170142"/>
                    <a:gd name="connsiteY7" fmla="*/ 213140 h 237068"/>
                    <a:gd name="connsiteX8" fmla="*/ 27622 w 170142"/>
                    <a:gd name="connsiteY8" fmla="*/ 235048 h 2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0142" h="237068">
                      <a:moveTo>
                        <a:pt x="27622" y="235048"/>
                      </a:moveTo>
                      <a:cubicBezTo>
                        <a:pt x="54292" y="223618"/>
                        <a:pt x="82867" y="207425"/>
                        <a:pt x="110490" y="187423"/>
                      </a:cubicBezTo>
                      <a:cubicBezTo>
                        <a:pt x="126682" y="175993"/>
                        <a:pt x="142875" y="149323"/>
                        <a:pt x="146685" y="129320"/>
                      </a:cubicBezTo>
                      <a:cubicBezTo>
                        <a:pt x="153352" y="98840"/>
                        <a:pt x="162877" y="44548"/>
                        <a:pt x="169545" y="14068"/>
                      </a:cubicBezTo>
                      <a:cubicBezTo>
                        <a:pt x="172402" y="-1172"/>
                        <a:pt x="164782" y="-4030"/>
                        <a:pt x="151447" y="5495"/>
                      </a:cubicBezTo>
                      <a:cubicBezTo>
                        <a:pt x="108585" y="35975"/>
                        <a:pt x="70485" y="57883"/>
                        <a:pt x="29527" y="75980"/>
                      </a:cubicBezTo>
                      <a:cubicBezTo>
                        <a:pt x="17145" y="80743"/>
                        <a:pt x="6667" y="95030"/>
                        <a:pt x="5715" y="108365"/>
                      </a:cubicBezTo>
                      <a:cubicBezTo>
                        <a:pt x="4763" y="135035"/>
                        <a:pt x="952" y="186470"/>
                        <a:pt x="0" y="213140"/>
                      </a:cubicBezTo>
                      <a:cubicBezTo>
                        <a:pt x="952" y="231238"/>
                        <a:pt x="12382" y="241715"/>
                        <a:pt x="27622" y="235048"/>
                      </a:cubicBezTo>
                      <a:close/>
                    </a:path>
                  </a:pathLst>
                </a:custGeom>
                <a:solidFill>
                  <a:srgbClr val="665EB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B8729F4-E7C1-EA63-85BF-39D6F399FE07}"/>
                    </a:ext>
                  </a:extLst>
                </p:cNvPr>
                <p:cNvSpPr/>
                <p:nvPr/>
              </p:nvSpPr>
              <p:spPr>
                <a:xfrm>
                  <a:off x="6845617" y="3348989"/>
                  <a:ext cx="166360" cy="232410"/>
                </a:xfrm>
                <a:custGeom>
                  <a:avLst/>
                  <a:gdLst>
                    <a:gd name="connsiteX0" fmla="*/ 15240 w 166360"/>
                    <a:gd name="connsiteY0" fmla="*/ 232410 h 232410"/>
                    <a:gd name="connsiteX1" fmla="*/ 23813 w 166360"/>
                    <a:gd name="connsiteY1" fmla="*/ 230505 h 232410"/>
                    <a:gd name="connsiteX2" fmla="*/ 106680 w 166360"/>
                    <a:gd name="connsiteY2" fmla="*/ 182880 h 232410"/>
                    <a:gd name="connsiteX3" fmla="*/ 142875 w 166360"/>
                    <a:gd name="connsiteY3" fmla="*/ 125730 h 232410"/>
                    <a:gd name="connsiteX4" fmla="*/ 153353 w 166360"/>
                    <a:gd name="connsiteY4" fmla="*/ 71438 h 232410"/>
                    <a:gd name="connsiteX5" fmla="*/ 165735 w 166360"/>
                    <a:gd name="connsiteY5" fmla="*/ 11430 h 232410"/>
                    <a:gd name="connsiteX6" fmla="*/ 164783 w 166360"/>
                    <a:gd name="connsiteY6" fmla="*/ 952 h 232410"/>
                    <a:gd name="connsiteX7" fmla="*/ 161925 w 166360"/>
                    <a:gd name="connsiteY7" fmla="*/ 0 h 232410"/>
                    <a:gd name="connsiteX8" fmla="*/ 150495 w 166360"/>
                    <a:gd name="connsiteY8" fmla="*/ 5715 h 232410"/>
                    <a:gd name="connsiteX9" fmla="*/ 28575 w 166360"/>
                    <a:gd name="connsiteY9" fmla="*/ 76200 h 232410"/>
                    <a:gd name="connsiteX10" fmla="*/ 5715 w 166360"/>
                    <a:gd name="connsiteY10" fmla="*/ 106680 h 232410"/>
                    <a:gd name="connsiteX11" fmla="*/ 2858 w 166360"/>
                    <a:gd name="connsiteY11" fmla="*/ 161925 h 232410"/>
                    <a:gd name="connsiteX12" fmla="*/ 0 w 166360"/>
                    <a:gd name="connsiteY12" fmla="*/ 211455 h 232410"/>
                    <a:gd name="connsiteX13" fmla="*/ 5715 w 166360"/>
                    <a:gd name="connsiteY13" fmla="*/ 229552 h 232410"/>
                    <a:gd name="connsiteX14" fmla="*/ 15240 w 166360"/>
                    <a:gd name="connsiteY14" fmla="*/ 232410 h 23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360" h="232410">
                      <a:moveTo>
                        <a:pt x="15240" y="232410"/>
                      </a:moveTo>
                      <a:cubicBezTo>
                        <a:pt x="18098" y="232410"/>
                        <a:pt x="20955" y="231458"/>
                        <a:pt x="23813" y="230505"/>
                      </a:cubicBezTo>
                      <a:cubicBezTo>
                        <a:pt x="50483" y="219075"/>
                        <a:pt x="78105" y="202883"/>
                        <a:pt x="106680" y="182880"/>
                      </a:cubicBezTo>
                      <a:cubicBezTo>
                        <a:pt x="121920" y="172402"/>
                        <a:pt x="138113" y="146685"/>
                        <a:pt x="142875" y="125730"/>
                      </a:cubicBezTo>
                      <a:cubicBezTo>
                        <a:pt x="145733" y="111443"/>
                        <a:pt x="149542" y="91440"/>
                        <a:pt x="153353" y="71438"/>
                      </a:cubicBezTo>
                      <a:cubicBezTo>
                        <a:pt x="157163" y="49530"/>
                        <a:pt x="161925" y="26670"/>
                        <a:pt x="165735" y="11430"/>
                      </a:cubicBezTo>
                      <a:cubicBezTo>
                        <a:pt x="166688" y="6668"/>
                        <a:pt x="166688" y="2858"/>
                        <a:pt x="164783" y="952"/>
                      </a:cubicBezTo>
                      <a:cubicBezTo>
                        <a:pt x="163830" y="0"/>
                        <a:pt x="162878" y="0"/>
                        <a:pt x="161925" y="0"/>
                      </a:cubicBezTo>
                      <a:cubicBezTo>
                        <a:pt x="159067" y="0"/>
                        <a:pt x="155258" y="1905"/>
                        <a:pt x="150495" y="5715"/>
                      </a:cubicBezTo>
                      <a:cubicBezTo>
                        <a:pt x="107633" y="36195"/>
                        <a:pt x="69533" y="58102"/>
                        <a:pt x="28575" y="76200"/>
                      </a:cubicBezTo>
                      <a:cubicBezTo>
                        <a:pt x="16192" y="80963"/>
                        <a:pt x="6667" y="94298"/>
                        <a:pt x="5715" y="106680"/>
                      </a:cubicBezTo>
                      <a:cubicBezTo>
                        <a:pt x="5715" y="120968"/>
                        <a:pt x="3810" y="141923"/>
                        <a:pt x="2858" y="161925"/>
                      </a:cubicBezTo>
                      <a:cubicBezTo>
                        <a:pt x="1905" y="180975"/>
                        <a:pt x="953" y="199073"/>
                        <a:pt x="0" y="211455"/>
                      </a:cubicBezTo>
                      <a:cubicBezTo>
                        <a:pt x="0" y="219075"/>
                        <a:pt x="1905" y="225743"/>
                        <a:pt x="5715" y="229552"/>
                      </a:cubicBezTo>
                      <a:cubicBezTo>
                        <a:pt x="7620" y="230505"/>
                        <a:pt x="11430" y="232410"/>
                        <a:pt x="15240" y="232410"/>
                      </a:cubicBezTo>
                      <a:close/>
                    </a:path>
                  </a:pathLst>
                </a:custGeom>
                <a:solidFill>
                  <a:srgbClr val="5750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ADC78D3-3130-7269-4F8D-D9C976C13B8C}"/>
                  </a:ext>
                </a:extLst>
              </p:cNvPr>
              <p:cNvSpPr/>
              <p:nvPr/>
            </p:nvSpPr>
            <p:spPr>
              <a:xfrm>
                <a:off x="6903720" y="3390190"/>
                <a:ext cx="58102" cy="41461"/>
              </a:xfrm>
              <a:custGeom>
                <a:avLst/>
                <a:gdLst>
                  <a:gd name="connsiteX0" fmla="*/ 5715 w 58102"/>
                  <a:gd name="connsiteY0" fmla="*/ 40714 h 41461"/>
                  <a:gd name="connsiteX1" fmla="*/ 52388 w 58102"/>
                  <a:gd name="connsiteY1" fmla="*/ 14044 h 41461"/>
                  <a:gd name="connsiteX2" fmla="*/ 58102 w 58102"/>
                  <a:gd name="connsiteY2" fmla="*/ 3566 h 41461"/>
                  <a:gd name="connsiteX3" fmla="*/ 58102 w 58102"/>
                  <a:gd name="connsiteY3" fmla="*/ 3566 h 41461"/>
                  <a:gd name="connsiteX4" fmla="*/ 52388 w 58102"/>
                  <a:gd name="connsiteY4" fmla="*/ 1661 h 41461"/>
                  <a:gd name="connsiteX5" fmla="*/ 5715 w 58102"/>
                  <a:gd name="connsiteY5" fmla="*/ 28331 h 41461"/>
                  <a:gd name="connsiteX6" fmla="*/ 0 w 58102"/>
                  <a:gd name="connsiteY6" fmla="*/ 36904 h 41461"/>
                  <a:gd name="connsiteX7" fmla="*/ 0 w 58102"/>
                  <a:gd name="connsiteY7" fmla="*/ 36904 h 41461"/>
                  <a:gd name="connsiteX8" fmla="*/ 5715 w 58102"/>
                  <a:gd name="connsiteY8" fmla="*/ 40714 h 4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102" h="41461">
                    <a:moveTo>
                      <a:pt x="5715" y="40714"/>
                    </a:moveTo>
                    <a:cubicBezTo>
                      <a:pt x="24765" y="33094"/>
                      <a:pt x="34290" y="27379"/>
                      <a:pt x="52388" y="14044"/>
                    </a:cubicBezTo>
                    <a:cubicBezTo>
                      <a:pt x="55245" y="12139"/>
                      <a:pt x="58102" y="7376"/>
                      <a:pt x="58102" y="3566"/>
                    </a:cubicBezTo>
                    <a:lnTo>
                      <a:pt x="58102" y="3566"/>
                    </a:lnTo>
                    <a:cubicBezTo>
                      <a:pt x="58102" y="-244"/>
                      <a:pt x="55245" y="-1196"/>
                      <a:pt x="52388" y="1661"/>
                    </a:cubicBezTo>
                    <a:cubicBezTo>
                      <a:pt x="33338" y="14996"/>
                      <a:pt x="23813" y="20711"/>
                      <a:pt x="5715" y="28331"/>
                    </a:cubicBezTo>
                    <a:cubicBezTo>
                      <a:pt x="2858" y="29284"/>
                      <a:pt x="0" y="34046"/>
                      <a:pt x="0" y="36904"/>
                    </a:cubicBezTo>
                    <a:lnTo>
                      <a:pt x="0" y="36904"/>
                    </a:lnTo>
                    <a:cubicBezTo>
                      <a:pt x="0" y="40714"/>
                      <a:pt x="2858" y="42619"/>
                      <a:pt x="5715" y="40714"/>
                    </a:cubicBezTo>
                    <a:close/>
                  </a:path>
                </a:pathLst>
              </a:custGeom>
              <a:solidFill>
                <a:srgbClr val="3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</p:grpSp>
      <p:grpSp>
        <p:nvGrpSpPr>
          <p:cNvPr id="997" name="Graphic 2">
            <a:extLst>
              <a:ext uri="{FF2B5EF4-FFF2-40B4-BE49-F238E27FC236}">
                <a16:creationId xmlns:a16="http://schemas.microsoft.com/office/drawing/2014/main" id="{6E9F8765-992E-17D8-AAAA-CB9774871985}"/>
              </a:ext>
            </a:extLst>
          </p:cNvPr>
          <p:cNvGrpSpPr/>
          <p:nvPr/>
        </p:nvGrpSpPr>
        <p:grpSpPr>
          <a:xfrm>
            <a:off x="6496111" y="3703257"/>
            <a:ext cx="727488" cy="1035809"/>
            <a:chOff x="6361495" y="3531869"/>
            <a:chExt cx="317107" cy="451502"/>
          </a:xfrm>
        </p:grpSpPr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DAEB7289-A541-A8B4-FE2C-95C995F6D9F6}"/>
                </a:ext>
              </a:extLst>
            </p:cNvPr>
            <p:cNvSpPr/>
            <p:nvPr/>
          </p:nvSpPr>
          <p:spPr>
            <a:xfrm>
              <a:off x="6361495" y="3839407"/>
              <a:ext cx="267676" cy="143964"/>
            </a:xfrm>
            <a:custGeom>
              <a:avLst/>
              <a:gdLst>
                <a:gd name="connsiteX0" fmla="*/ 256474 w 267676"/>
                <a:gd name="connsiteY0" fmla="*/ 43934 h 143964"/>
                <a:gd name="connsiteX1" fmla="*/ 178369 w 267676"/>
                <a:gd name="connsiteY1" fmla="*/ 5834 h 143964"/>
                <a:gd name="connsiteX2" fmla="*/ 139317 w 267676"/>
                <a:gd name="connsiteY2" fmla="*/ 2977 h 143964"/>
                <a:gd name="connsiteX3" fmla="*/ 8824 w 267676"/>
                <a:gd name="connsiteY3" fmla="*/ 74414 h 143964"/>
                <a:gd name="connsiteX4" fmla="*/ 9777 w 267676"/>
                <a:gd name="connsiteY4" fmla="*/ 100132 h 143964"/>
                <a:gd name="connsiteX5" fmla="*/ 98359 w 267676"/>
                <a:gd name="connsiteY5" fmla="*/ 137279 h 143964"/>
                <a:gd name="connsiteX6" fmla="*/ 159319 w 267676"/>
                <a:gd name="connsiteY6" fmla="*/ 136327 h 143964"/>
                <a:gd name="connsiteX7" fmla="*/ 254569 w 267676"/>
                <a:gd name="connsiteY7" fmla="*/ 79177 h 143964"/>
                <a:gd name="connsiteX8" fmla="*/ 256474 w 267676"/>
                <a:gd name="connsiteY8" fmla="*/ 43934 h 1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76" h="143964">
                  <a:moveTo>
                    <a:pt x="256474" y="43934"/>
                  </a:moveTo>
                  <a:lnTo>
                    <a:pt x="178369" y="5834"/>
                  </a:lnTo>
                  <a:cubicBezTo>
                    <a:pt x="167892" y="-833"/>
                    <a:pt x="151699" y="-1786"/>
                    <a:pt x="139317" y="2977"/>
                  </a:cubicBezTo>
                  <a:lnTo>
                    <a:pt x="8824" y="74414"/>
                  </a:lnTo>
                  <a:cubicBezTo>
                    <a:pt x="-3558" y="81082"/>
                    <a:pt x="-2606" y="93464"/>
                    <a:pt x="9777" y="100132"/>
                  </a:cubicBezTo>
                  <a:lnTo>
                    <a:pt x="98359" y="137279"/>
                  </a:lnTo>
                  <a:cubicBezTo>
                    <a:pt x="115504" y="146804"/>
                    <a:pt x="142174" y="145852"/>
                    <a:pt x="159319" y="136327"/>
                  </a:cubicBezTo>
                  <a:lnTo>
                    <a:pt x="254569" y="79177"/>
                  </a:lnTo>
                  <a:cubicBezTo>
                    <a:pt x="271714" y="69652"/>
                    <a:pt x="271714" y="54412"/>
                    <a:pt x="256474" y="43934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15000"/>
              </a:sys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999" name="Graphic 2">
              <a:extLst>
                <a:ext uri="{FF2B5EF4-FFF2-40B4-BE49-F238E27FC236}">
                  <a16:creationId xmlns:a16="http://schemas.microsoft.com/office/drawing/2014/main" id="{335F06B0-C64B-F6F1-3959-FD779055BFCB}"/>
                </a:ext>
              </a:extLst>
            </p:cNvPr>
            <p:cNvGrpSpPr/>
            <p:nvPr/>
          </p:nvGrpSpPr>
          <p:grpSpPr>
            <a:xfrm>
              <a:off x="6371965" y="3617594"/>
              <a:ext cx="250767" cy="362902"/>
              <a:chOff x="6371965" y="3617594"/>
              <a:chExt cx="250767" cy="362902"/>
            </a:xfrm>
          </p:grpSpPr>
          <p:grpSp>
            <p:nvGrpSpPr>
              <p:cNvPr id="1006" name="Graphic 2">
                <a:extLst>
                  <a:ext uri="{FF2B5EF4-FFF2-40B4-BE49-F238E27FC236}">
                    <a16:creationId xmlns:a16="http://schemas.microsoft.com/office/drawing/2014/main" id="{EAF5DCBC-9EB1-21EB-0F65-1ED41B15F2E1}"/>
                  </a:ext>
                </a:extLst>
              </p:cNvPr>
              <p:cNvGrpSpPr/>
              <p:nvPr/>
            </p:nvGrpSpPr>
            <p:grpSpPr>
              <a:xfrm>
                <a:off x="6371965" y="3665219"/>
                <a:ext cx="250767" cy="315277"/>
                <a:chOff x="6371965" y="3665219"/>
                <a:chExt cx="250767" cy="315277"/>
              </a:xfrm>
            </p:grpSpPr>
            <p:sp>
              <p:nvSpPr>
                <p:cNvPr id="1011" name="Freeform: Shape 1010">
                  <a:extLst>
                    <a:ext uri="{FF2B5EF4-FFF2-40B4-BE49-F238E27FC236}">
                      <a16:creationId xmlns:a16="http://schemas.microsoft.com/office/drawing/2014/main" id="{8BD7A1F3-C92C-9663-C2C1-FE07576C0A2D}"/>
                    </a:ext>
                  </a:extLst>
                </p:cNvPr>
                <p:cNvSpPr/>
                <p:nvPr/>
              </p:nvSpPr>
              <p:spPr>
                <a:xfrm>
                  <a:off x="6485572" y="3665219"/>
                  <a:ext cx="31432" cy="189547"/>
                </a:xfrm>
                <a:custGeom>
                  <a:avLst/>
                  <a:gdLst>
                    <a:gd name="connsiteX0" fmla="*/ 28575 w 31432"/>
                    <a:gd name="connsiteY0" fmla="*/ 189547 h 189547"/>
                    <a:gd name="connsiteX1" fmla="*/ 28575 w 31432"/>
                    <a:gd name="connsiteY1" fmla="*/ 189547 h 189547"/>
                    <a:gd name="connsiteX2" fmla="*/ 31433 w 31432"/>
                    <a:gd name="connsiteY2" fmla="*/ 186690 h 189547"/>
                    <a:gd name="connsiteX3" fmla="*/ 14288 w 31432"/>
                    <a:gd name="connsiteY3" fmla="*/ 0 h 189547"/>
                    <a:gd name="connsiteX4" fmla="*/ 0 w 31432"/>
                    <a:gd name="connsiteY4" fmla="*/ 8572 h 189547"/>
                    <a:gd name="connsiteX5" fmla="*/ 26670 w 31432"/>
                    <a:gd name="connsiteY5" fmla="*/ 187642 h 189547"/>
                    <a:gd name="connsiteX6" fmla="*/ 28575 w 31432"/>
                    <a:gd name="connsiteY6" fmla="*/ 189547 h 189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" h="189547">
                      <a:moveTo>
                        <a:pt x="28575" y="189547"/>
                      </a:moveTo>
                      <a:lnTo>
                        <a:pt x="28575" y="189547"/>
                      </a:lnTo>
                      <a:cubicBezTo>
                        <a:pt x="30480" y="189547"/>
                        <a:pt x="31433" y="188595"/>
                        <a:pt x="31433" y="186690"/>
                      </a:cubicBezTo>
                      <a:lnTo>
                        <a:pt x="14288" y="0"/>
                      </a:lnTo>
                      <a:lnTo>
                        <a:pt x="0" y="8572"/>
                      </a:lnTo>
                      <a:lnTo>
                        <a:pt x="26670" y="187642"/>
                      </a:lnTo>
                      <a:cubicBezTo>
                        <a:pt x="26670" y="189547"/>
                        <a:pt x="27623" y="189547"/>
                        <a:pt x="28575" y="189547"/>
                      </a:cubicBez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13" name="Freeform: Shape 1012">
                  <a:extLst>
                    <a:ext uri="{FF2B5EF4-FFF2-40B4-BE49-F238E27FC236}">
                      <a16:creationId xmlns:a16="http://schemas.microsoft.com/office/drawing/2014/main" id="{656BACA2-EA3B-06D4-C32E-ECFFD2968E41}"/>
                    </a:ext>
                  </a:extLst>
                </p:cNvPr>
                <p:cNvSpPr/>
                <p:nvPr/>
              </p:nvSpPr>
              <p:spPr>
                <a:xfrm>
                  <a:off x="6371965" y="3720464"/>
                  <a:ext cx="31692" cy="216217"/>
                </a:xfrm>
                <a:custGeom>
                  <a:avLst/>
                  <a:gdLst>
                    <a:gd name="connsiteX0" fmla="*/ 2165 w 31692"/>
                    <a:gd name="connsiteY0" fmla="*/ 216218 h 216217"/>
                    <a:gd name="connsiteX1" fmla="*/ 2165 w 31692"/>
                    <a:gd name="connsiteY1" fmla="*/ 216218 h 216217"/>
                    <a:gd name="connsiteX2" fmla="*/ 260 w 31692"/>
                    <a:gd name="connsiteY2" fmla="*/ 213360 h 216217"/>
                    <a:gd name="connsiteX3" fmla="*/ 17405 w 31692"/>
                    <a:gd name="connsiteY3" fmla="*/ 8573 h 216217"/>
                    <a:gd name="connsiteX4" fmla="*/ 31692 w 31692"/>
                    <a:gd name="connsiteY4" fmla="*/ 0 h 216217"/>
                    <a:gd name="connsiteX5" fmla="*/ 4070 w 31692"/>
                    <a:gd name="connsiteY5" fmla="*/ 213360 h 216217"/>
                    <a:gd name="connsiteX6" fmla="*/ 2165 w 31692"/>
                    <a:gd name="connsiteY6" fmla="*/ 216218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92" h="216217">
                      <a:moveTo>
                        <a:pt x="2165" y="216218"/>
                      </a:moveTo>
                      <a:lnTo>
                        <a:pt x="2165" y="216218"/>
                      </a:lnTo>
                      <a:cubicBezTo>
                        <a:pt x="1212" y="216218"/>
                        <a:pt x="-693" y="215265"/>
                        <a:pt x="260" y="213360"/>
                      </a:cubicBezTo>
                      <a:lnTo>
                        <a:pt x="17405" y="8573"/>
                      </a:lnTo>
                      <a:lnTo>
                        <a:pt x="31692" y="0"/>
                      </a:lnTo>
                      <a:lnTo>
                        <a:pt x="4070" y="213360"/>
                      </a:lnTo>
                      <a:cubicBezTo>
                        <a:pt x="4070" y="215265"/>
                        <a:pt x="3117" y="216218"/>
                        <a:pt x="2165" y="216218"/>
                      </a:cubicBez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14" name="Freeform: Shape 1013">
                  <a:extLst>
                    <a:ext uri="{FF2B5EF4-FFF2-40B4-BE49-F238E27FC236}">
                      <a16:creationId xmlns:a16="http://schemas.microsoft.com/office/drawing/2014/main" id="{6667130E-ACF8-1144-8C63-EEAA2F6EECC4}"/>
                    </a:ext>
                  </a:extLst>
                </p:cNvPr>
                <p:cNvSpPr/>
                <p:nvPr/>
              </p:nvSpPr>
              <p:spPr>
                <a:xfrm rot="-4902179">
                  <a:off x="6447641" y="3683909"/>
                  <a:ext cx="2857" cy="104771"/>
                </a:xfrm>
                <a:custGeom>
                  <a:avLst/>
                  <a:gdLst>
                    <a:gd name="connsiteX0" fmla="*/ 0 w 2857"/>
                    <a:gd name="connsiteY0" fmla="*/ 0 h 104771"/>
                    <a:gd name="connsiteX1" fmla="*/ 2857 w 2857"/>
                    <a:gd name="connsiteY1" fmla="*/ 0 h 104771"/>
                    <a:gd name="connsiteX2" fmla="*/ 2857 w 2857"/>
                    <a:gd name="connsiteY2" fmla="*/ 104772 h 104771"/>
                    <a:gd name="connsiteX3" fmla="*/ 0 w 2857"/>
                    <a:gd name="connsiteY3" fmla="*/ 104772 h 10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104771">
                      <a:moveTo>
                        <a:pt x="0" y="0"/>
                      </a:moveTo>
                      <a:lnTo>
                        <a:pt x="2857" y="0"/>
                      </a:lnTo>
                      <a:lnTo>
                        <a:pt x="2857" y="104772"/>
                      </a:lnTo>
                      <a:lnTo>
                        <a:pt x="0" y="104772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15" name="Freeform: Shape 1014">
                  <a:extLst>
                    <a:ext uri="{FF2B5EF4-FFF2-40B4-BE49-F238E27FC236}">
                      <a16:creationId xmlns:a16="http://schemas.microsoft.com/office/drawing/2014/main" id="{AB1A30A1-965C-376F-205B-D5A2BA8BAE48}"/>
                    </a:ext>
                  </a:extLst>
                </p:cNvPr>
                <p:cNvSpPr/>
                <p:nvPr/>
              </p:nvSpPr>
              <p:spPr>
                <a:xfrm rot="-3147310">
                  <a:off x="6354352" y="3740523"/>
                  <a:ext cx="169549" cy="2857"/>
                </a:xfrm>
                <a:custGeom>
                  <a:avLst/>
                  <a:gdLst>
                    <a:gd name="connsiteX0" fmla="*/ 0 w 169549"/>
                    <a:gd name="connsiteY0" fmla="*/ 0 h 2857"/>
                    <a:gd name="connsiteX1" fmla="*/ 169550 w 169549"/>
                    <a:gd name="connsiteY1" fmla="*/ 0 h 2857"/>
                    <a:gd name="connsiteX2" fmla="*/ 169550 w 169549"/>
                    <a:gd name="connsiteY2" fmla="*/ 2858 h 2857"/>
                    <a:gd name="connsiteX3" fmla="*/ 0 w 169549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549" h="2857">
                      <a:moveTo>
                        <a:pt x="0" y="0"/>
                      </a:moveTo>
                      <a:lnTo>
                        <a:pt x="169550" y="0"/>
                      </a:lnTo>
                      <a:lnTo>
                        <a:pt x="169550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16" name="Freeform: Shape 1015">
                  <a:extLst>
                    <a:ext uri="{FF2B5EF4-FFF2-40B4-BE49-F238E27FC236}">
                      <a16:creationId xmlns:a16="http://schemas.microsoft.com/office/drawing/2014/main" id="{71941DF1-0E0C-2458-E536-B63E16A44034}"/>
                    </a:ext>
                  </a:extLst>
                </p:cNvPr>
                <p:cNvSpPr/>
                <p:nvPr/>
              </p:nvSpPr>
              <p:spPr>
                <a:xfrm rot="-880362">
                  <a:off x="6499756" y="3728874"/>
                  <a:ext cx="99061" cy="2857"/>
                </a:xfrm>
                <a:custGeom>
                  <a:avLst/>
                  <a:gdLst>
                    <a:gd name="connsiteX0" fmla="*/ 0 w 99061"/>
                    <a:gd name="connsiteY0" fmla="*/ 0 h 2857"/>
                    <a:gd name="connsiteX1" fmla="*/ 99061 w 99061"/>
                    <a:gd name="connsiteY1" fmla="*/ 0 h 2857"/>
                    <a:gd name="connsiteX2" fmla="*/ 99061 w 99061"/>
                    <a:gd name="connsiteY2" fmla="*/ 2858 h 2857"/>
                    <a:gd name="connsiteX3" fmla="*/ 0 w 99061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1" h="2857">
                      <a:moveTo>
                        <a:pt x="0" y="0"/>
                      </a:moveTo>
                      <a:lnTo>
                        <a:pt x="99061" y="0"/>
                      </a:lnTo>
                      <a:lnTo>
                        <a:pt x="99061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17" name="Freeform: Shape 1016">
                  <a:extLst>
                    <a:ext uri="{FF2B5EF4-FFF2-40B4-BE49-F238E27FC236}">
                      <a16:creationId xmlns:a16="http://schemas.microsoft.com/office/drawing/2014/main" id="{A2CA88BC-FF0B-94FF-C271-DBEBDEA867A0}"/>
                    </a:ext>
                  </a:extLst>
                </p:cNvPr>
                <p:cNvSpPr/>
                <p:nvPr/>
              </p:nvSpPr>
              <p:spPr>
                <a:xfrm rot="-2726498">
                  <a:off x="6547342" y="3649879"/>
                  <a:ext cx="2857" cy="162869"/>
                </a:xfrm>
                <a:custGeom>
                  <a:avLst/>
                  <a:gdLst>
                    <a:gd name="connsiteX0" fmla="*/ 0 w 2857"/>
                    <a:gd name="connsiteY0" fmla="*/ 0 h 162869"/>
                    <a:gd name="connsiteX1" fmla="*/ 2857 w 2857"/>
                    <a:gd name="connsiteY1" fmla="*/ 0 h 162869"/>
                    <a:gd name="connsiteX2" fmla="*/ 2857 w 2857"/>
                    <a:gd name="connsiteY2" fmla="*/ 162869 h 162869"/>
                    <a:gd name="connsiteX3" fmla="*/ 0 w 2857"/>
                    <a:gd name="connsiteY3" fmla="*/ 162869 h 162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162869">
                      <a:moveTo>
                        <a:pt x="0" y="0"/>
                      </a:moveTo>
                      <a:lnTo>
                        <a:pt x="2857" y="0"/>
                      </a:lnTo>
                      <a:lnTo>
                        <a:pt x="2857" y="162869"/>
                      </a:lnTo>
                      <a:lnTo>
                        <a:pt x="0" y="162869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18" name="Freeform: Shape 1017">
                  <a:extLst>
                    <a:ext uri="{FF2B5EF4-FFF2-40B4-BE49-F238E27FC236}">
                      <a16:creationId xmlns:a16="http://schemas.microsoft.com/office/drawing/2014/main" id="{4940FC5D-8FF7-E7ED-849D-2ACB9D3A65F5}"/>
                    </a:ext>
                  </a:extLst>
                </p:cNvPr>
                <p:cNvSpPr/>
                <p:nvPr/>
              </p:nvSpPr>
              <p:spPr>
                <a:xfrm>
                  <a:off x="6591300" y="3709987"/>
                  <a:ext cx="31432" cy="189547"/>
                </a:xfrm>
                <a:custGeom>
                  <a:avLst/>
                  <a:gdLst>
                    <a:gd name="connsiteX0" fmla="*/ 28575 w 31432"/>
                    <a:gd name="connsiteY0" fmla="*/ 189548 h 189547"/>
                    <a:gd name="connsiteX1" fmla="*/ 28575 w 31432"/>
                    <a:gd name="connsiteY1" fmla="*/ 189548 h 189547"/>
                    <a:gd name="connsiteX2" fmla="*/ 31433 w 31432"/>
                    <a:gd name="connsiteY2" fmla="*/ 186690 h 189547"/>
                    <a:gd name="connsiteX3" fmla="*/ 14288 w 31432"/>
                    <a:gd name="connsiteY3" fmla="*/ 0 h 189547"/>
                    <a:gd name="connsiteX4" fmla="*/ 0 w 31432"/>
                    <a:gd name="connsiteY4" fmla="*/ 8573 h 189547"/>
                    <a:gd name="connsiteX5" fmla="*/ 26670 w 31432"/>
                    <a:gd name="connsiteY5" fmla="*/ 187642 h 189547"/>
                    <a:gd name="connsiteX6" fmla="*/ 28575 w 31432"/>
                    <a:gd name="connsiteY6" fmla="*/ 189548 h 189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432" h="189547">
                      <a:moveTo>
                        <a:pt x="28575" y="189548"/>
                      </a:moveTo>
                      <a:lnTo>
                        <a:pt x="28575" y="189548"/>
                      </a:lnTo>
                      <a:cubicBezTo>
                        <a:pt x="30480" y="189548"/>
                        <a:pt x="31433" y="188595"/>
                        <a:pt x="31433" y="186690"/>
                      </a:cubicBezTo>
                      <a:lnTo>
                        <a:pt x="14288" y="0"/>
                      </a:lnTo>
                      <a:lnTo>
                        <a:pt x="0" y="8573"/>
                      </a:lnTo>
                      <a:lnTo>
                        <a:pt x="26670" y="187642"/>
                      </a:lnTo>
                      <a:cubicBezTo>
                        <a:pt x="26670" y="188595"/>
                        <a:pt x="27622" y="189548"/>
                        <a:pt x="28575" y="189548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19" name="Freeform: Shape 1018">
                  <a:extLst>
                    <a:ext uri="{FF2B5EF4-FFF2-40B4-BE49-F238E27FC236}">
                      <a16:creationId xmlns:a16="http://schemas.microsoft.com/office/drawing/2014/main" id="{8C099283-BB77-B982-7C85-1FA33CCA77E7}"/>
                    </a:ext>
                  </a:extLst>
                </p:cNvPr>
                <p:cNvSpPr/>
                <p:nvPr/>
              </p:nvSpPr>
              <p:spPr>
                <a:xfrm>
                  <a:off x="6477692" y="3764279"/>
                  <a:ext cx="31692" cy="216217"/>
                </a:xfrm>
                <a:custGeom>
                  <a:avLst/>
                  <a:gdLst>
                    <a:gd name="connsiteX0" fmla="*/ 2165 w 31692"/>
                    <a:gd name="connsiteY0" fmla="*/ 216217 h 216217"/>
                    <a:gd name="connsiteX1" fmla="*/ 2165 w 31692"/>
                    <a:gd name="connsiteY1" fmla="*/ 216217 h 216217"/>
                    <a:gd name="connsiteX2" fmla="*/ 260 w 31692"/>
                    <a:gd name="connsiteY2" fmla="*/ 213360 h 216217"/>
                    <a:gd name="connsiteX3" fmla="*/ 17405 w 31692"/>
                    <a:gd name="connsiteY3" fmla="*/ 8573 h 216217"/>
                    <a:gd name="connsiteX4" fmla="*/ 31692 w 31692"/>
                    <a:gd name="connsiteY4" fmla="*/ 0 h 216217"/>
                    <a:gd name="connsiteX5" fmla="*/ 4070 w 31692"/>
                    <a:gd name="connsiteY5" fmla="*/ 213360 h 216217"/>
                    <a:gd name="connsiteX6" fmla="*/ 2165 w 31692"/>
                    <a:gd name="connsiteY6" fmla="*/ 216217 h 2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692" h="216217">
                      <a:moveTo>
                        <a:pt x="2165" y="216217"/>
                      </a:moveTo>
                      <a:lnTo>
                        <a:pt x="2165" y="216217"/>
                      </a:lnTo>
                      <a:cubicBezTo>
                        <a:pt x="1212" y="216217"/>
                        <a:pt x="-693" y="215265"/>
                        <a:pt x="260" y="213360"/>
                      </a:cubicBezTo>
                      <a:lnTo>
                        <a:pt x="17405" y="8573"/>
                      </a:lnTo>
                      <a:lnTo>
                        <a:pt x="31692" y="0"/>
                      </a:lnTo>
                      <a:lnTo>
                        <a:pt x="4070" y="213360"/>
                      </a:lnTo>
                      <a:cubicBezTo>
                        <a:pt x="4070" y="215265"/>
                        <a:pt x="3117" y="216217"/>
                        <a:pt x="2165" y="216217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20" name="Freeform: Shape 1019">
                  <a:extLst>
                    <a:ext uri="{FF2B5EF4-FFF2-40B4-BE49-F238E27FC236}">
                      <a16:creationId xmlns:a16="http://schemas.microsoft.com/office/drawing/2014/main" id="{73BA9CB3-146A-FB7F-1E01-7D22B7172335}"/>
                    </a:ext>
                  </a:extLst>
                </p:cNvPr>
                <p:cNvSpPr/>
                <p:nvPr/>
              </p:nvSpPr>
              <p:spPr>
                <a:xfrm rot="-4902179">
                  <a:off x="6553071" y="3727803"/>
                  <a:ext cx="2857" cy="104771"/>
                </a:xfrm>
                <a:custGeom>
                  <a:avLst/>
                  <a:gdLst>
                    <a:gd name="connsiteX0" fmla="*/ 0 w 2857"/>
                    <a:gd name="connsiteY0" fmla="*/ 0 h 104771"/>
                    <a:gd name="connsiteX1" fmla="*/ 2857 w 2857"/>
                    <a:gd name="connsiteY1" fmla="*/ 0 h 104771"/>
                    <a:gd name="connsiteX2" fmla="*/ 2857 w 2857"/>
                    <a:gd name="connsiteY2" fmla="*/ 104772 h 104771"/>
                    <a:gd name="connsiteX3" fmla="*/ 0 w 2857"/>
                    <a:gd name="connsiteY3" fmla="*/ 104772 h 10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104771">
                      <a:moveTo>
                        <a:pt x="0" y="0"/>
                      </a:moveTo>
                      <a:lnTo>
                        <a:pt x="2857" y="0"/>
                      </a:lnTo>
                      <a:lnTo>
                        <a:pt x="2857" y="104772"/>
                      </a:lnTo>
                      <a:lnTo>
                        <a:pt x="0" y="10477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21" name="Freeform: Shape 1020">
                  <a:extLst>
                    <a:ext uri="{FF2B5EF4-FFF2-40B4-BE49-F238E27FC236}">
                      <a16:creationId xmlns:a16="http://schemas.microsoft.com/office/drawing/2014/main" id="{4AB333B5-5F63-B32E-0CB9-A0D114733D22}"/>
                    </a:ext>
                  </a:extLst>
                </p:cNvPr>
                <p:cNvSpPr/>
                <p:nvPr/>
              </p:nvSpPr>
              <p:spPr>
                <a:xfrm rot="-3148064">
                  <a:off x="6459816" y="3784390"/>
                  <a:ext cx="169542" cy="2857"/>
                </a:xfrm>
                <a:custGeom>
                  <a:avLst/>
                  <a:gdLst>
                    <a:gd name="connsiteX0" fmla="*/ 0 w 169542"/>
                    <a:gd name="connsiteY0" fmla="*/ 0 h 2857"/>
                    <a:gd name="connsiteX1" fmla="*/ 169543 w 169542"/>
                    <a:gd name="connsiteY1" fmla="*/ 0 h 2857"/>
                    <a:gd name="connsiteX2" fmla="*/ 169543 w 169542"/>
                    <a:gd name="connsiteY2" fmla="*/ 2858 h 2857"/>
                    <a:gd name="connsiteX3" fmla="*/ 0 w 169542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9542" h="2857">
                      <a:moveTo>
                        <a:pt x="0" y="0"/>
                      </a:moveTo>
                      <a:lnTo>
                        <a:pt x="169543" y="0"/>
                      </a:lnTo>
                      <a:lnTo>
                        <a:pt x="169543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22" name="Freeform: Shape 1021">
                  <a:extLst>
                    <a:ext uri="{FF2B5EF4-FFF2-40B4-BE49-F238E27FC236}">
                      <a16:creationId xmlns:a16="http://schemas.microsoft.com/office/drawing/2014/main" id="{ABC7F85B-9920-6B3D-4CB2-357E731EA186}"/>
                    </a:ext>
                  </a:extLst>
                </p:cNvPr>
                <p:cNvSpPr/>
                <p:nvPr/>
              </p:nvSpPr>
              <p:spPr>
                <a:xfrm rot="-785809">
                  <a:off x="6385497" y="3794838"/>
                  <a:ext cx="109538" cy="2857"/>
                </a:xfrm>
                <a:custGeom>
                  <a:avLst/>
                  <a:gdLst>
                    <a:gd name="connsiteX0" fmla="*/ 0 w 109538"/>
                    <a:gd name="connsiteY0" fmla="*/ 0 h 2857"/>
                    <a:gd name="connsiteX1" fmla="*/ 109539 w 109538"/>
                    <a:gd name="connsiteY1" fmla="*/ 0 h 2857"/>
                    <a:gd name="connsiteX2" fmla="*/ 109539 w 109538"/>
                    <a:gd name="connsiteY2" fmla="*/ 2858 h 2857"/>
                    <a:gd name="connsiteX3" fmla="*/ 0 w 109538"/>
                    <a:gd name="connsiteY3" fmla="*/ 2858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538" h="2857">
                      <a:moveTo>
                        <a:pt x="0" y="0"/>
                      </a:moveTo>
                      <a:lnTo>
                        <a:pt x="109539" y="0"/>
                      </a:lnTo>
                      <a:lnTo>
                        <a:pt x="109539" y="2858"/>
                      </a:lnTo>
                      <a:lnTo>
                        <a:pt x="0" y="2858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23" name="Freeform: Shape 1022">
                  <a:extLst>
                    <a:ext uri="{FF2B5EF4-FFF2-40B4-BE49-F238E27FC236}">
                      <a16:creationId xmlns:a16="http://schemas.microsoft.com/office/drawing/2014/main" id="{B896DF7E-F8C0-4405-295C-970F9D3DEEB6}"/>
                    </a:ext>
                  </a:extLst>
                </p:cNvPr>
                <p:cNvSpPr/>
                <p:nvPr/>
              </p:nvSpPr>
              <p:spPr>
                <a:xfrm rot="-2388422">
                  <a:off x="6443375" y="3720516"/>
                  <a:ext cx="2857" cy="149541"/>
                </a:xfrm>
                <a:custGeom>
                  <a:avLst/>
                  <a:gdLst>
                    <a:gd name="connsiteX0" fmla="*/ 0 w 2857"/>
                    <a:gd name="connsiteY0" fmla="*/ 0 h 149541"/>
                    <a:gd name="connsiteX1" fmla="*/ 2857 w 2857"/>
                    <a:gd name="connsiteY1" fmla="*/ 0 h 149541"/>
                    <a:gd name="connsiteX2" fmla="*/ 2857 w 2857"/>
                    <a:gd name="connsiteY2" fmla="*/ 149542 h 149541"/>
                    <a:gd name="connsiteX3" fmla="*/ 0 w 2857"/>
                    <a:gd name="connsiteY3" fmla="*/ 149542 h 149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149541">
                      <a:moveTo>
                        <a:pt x="0" y="0"/>
                      </a:moveTo>
                      <a:lnTo>
                        <a:pt x="2857" y="0"/>
                      </a:lnTo>
                      <a:lnTo>
                        <a:pt x="2857" y="149542"/>
                      </a:lnTo>
                      <a:lnTo>
                        <a:pt x="0" y="149542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grpSp>
            <p:nvGrpSpPr>
              <p:cNvPr id="1007" name="Graphic 2">
                <a:extLst>
                  <a:ext uri="{FF2B5EF4-FFF2-40B4-BE49-F238E27FC236}">
                    <a16:creationId xmlns:a16="http://schemas.microsoft.com/office/drawing/2014/main" id="{1C48A3DA-7804-963B-0004-1267328B6217}"/>
                  </a:ext>
                </a:extLst>
              </p:cNvPr>
              <p:cNvGrpSpPr/>
              <p:nvPr/>
            </p:nvGrpSpPr>
            <p:grpSpPr>
              <a:xfrm>
                <a:off x="6372925" y="3617594"/>
                <a:ext cx="249806" cy="161942"/>
                <a:chOff x="6372925" y="3617594"/>
                <a:chExt cx="249806" cy="161942"/>
              </a:xfrm>
            </p:grpSpPr>
            <p:sp>
              <p:nvSpPr>
                <p:cNvPr id="1008" name="Freeform: Shape 1007">
                  <a:extLst>
                    <a:ext uri="{FF2B5EF4-FFF2-40B4-BE49-F238E27FC236}">
                      <a16:creationId xmlns:a16="http://schemas.microsoft.com/office/drawing/2014/main" id="{B032E2F4-245B-24D9-F099-C15F40734CB3}"/>
                    </a:ext>
                  </a:extLst>
                </p:cNvPr>
                <p:cNvSpPr/>
                <p:nvPr/>
              </p:nvSpPr>
              <p:spPr>
                <a:xfrm>
                  <a:off x="6373177" y="3635566"/>
                  <a:ext cx="249555" cy="143970"/>
                </a:xfrm>
                <a:custGeom>
                  <a:avLst/>
                  <a:gdLst>
                    <a:gd name="connsiteX0" fmla="*/ 0 w 249555"/>
                    <a:gd name="connsiteY0" fmla="*/ 67753 h 143970"/>
                    <a:gd name="connsiteX1" fmla="*/ 17145 w 249555"/>
                    <a:gd name="connsiteY1" fmla="*/ 66800 h 143970"/>
                    <a:gd name="connsiteX2" fmla="*/ 123825 w 249555"/>
                    <a:gd name="connsiteY2" fmla="*/ 4887 h 143970"/>
                    <a:gd name="connsiteX3" fmla="*/ 167640 w 249555"/>
                    <a:gd name="connsiteY3" fmla="*/ 5840 h 143970"/>
                    <a:gd name="connsiteX4" fmla="*/ 238125 w 249555"/>
                    <a:gd name="connsiteY4" fmla="*/ 50608 h 143970"/>
                    <a:gd name="connsiteX5" fmla="*/ 240982 w 249555"/>
                    <a:gd name="connsiteY5" fmla="*/ 52512 h 143970"/>
                    <a:gd name="connsiteX6" fmla="*/ 249555 w 249555"/>
                    <a:gd name="connsiteY6" fmla="*/ 51560 h 143970"/>
                    <a:gd name="connsiteX7" fmla="*/ 249555 w 249555"/>
                    <a:gd name="connsiteY7" fmla="*/ 67753 h 143970"/>
                    <a:gd name="connsiteX8" fmla="*/ 249555 w 249555"/>
                    <a:gd name="connsiteY8" fmla="*/ 67753 h 143970"/>
                    <a:gd name="connsiteX9" fmla="*/ 236220 w 249555"/>
                    <a:gd name="connsiteY9" fmla="*/ 85850 h 143970"/>
                    <a:gd name="connsiteX10" fmla="*/ 148590 w 249555"/>
                    <a:gd name="connsiteY10" fmla="*/ 136333 h 143970"/>
                    <a:gd name="connsiteX11" fmla="*/ 87630 w 249555"/>
                    <a:gd name="connsiteY11" fmla="*/ 137285 h 143970"/>
                    <a:gd name="connsiteX12" fmla="*/ 10477 w 249555"/>
                    <a:gd name="connsiteY12" fmla="*/ 96328 h 143970"/>
                    <a:gd name="connsiteX13" fmla="*/ 952 w 249555"/>
                    <a:gd name="connsiteY13" fmla="*/ 83945 h 143970"/>
                    <a:gd name="connsiteX14" fmla="*/ 952 w 249555"/>
                    <a:gd name="connsiteY14" fmla="*/ 83945 h 143970"/>
                    <a:gd name="connsiteX15" fmla="*/ 952 w 249555"/>
                    <a:gd name="connsiteY15" fmla="*/ 67753 h 143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9555" h="143970">
                      <a:moveTo>
                        <a:pt x="0" y="67753"/>
                      </a:moveTo>
                      <a:lnTo>
                        <a:pt x="17145" y="66800"/>
                      </a:lnTo>
                      <a:lnTo>
                        <a:pt x="123825" y="4887"/>
                      </a:lnTo>
                      <a:cubicBezTo>
                        <a:pt x="136207" y="-1780"/>
                        <a:pt x="156210" y="-1780"/>
                        <a:pt x="167640" y="5840"/>
                      </a:cubicBezTo>
                      <a:lnTo>
                        <a:pt x="238125" y="50608"/>
                      </a:lnTo>
                      <a:cubicBezTo>
                        <a:pt x="239077" y="51560"/>
                        <a:pt x="240030" y="51560"/>
                        <a:pt x="240982" y="52512"/>
                      </a:cubicBezTo>
                      <a:lnTo>
                        <a:pt x="249555" y="51560"/>
                      </a:lnTo>
                      <a:lnTo>
                        <a:pt x="249555" y="67753"/>
                      </a:lnTo>
                      <a:lnTo>
                        <a:pt x="249555" y="67753"/>
                      </a:lnTo>
                      <a:cubicBezTo>
                        <a:pt x="249555" y="74420"/>
                        <a:pt x="244793" y="80135"/>
                        <a:pt x="236220" y="85850"/>
                      </a:cubicBezTo>
                      <a:lnTo>
                        <a:pt x="148590" y="136333"/>
                      </a:lnTo>
                      <a:cubicBezTo>
                        <a:pt x="131445" y="145858"/>
                        <a:pt x="104775" y="146810"/>
                        <a:pt x="87630" y="137285"/>
                      </a:cubicBezTo>
                      <a:lnTo>
                        <a:pt x="10477" y="96328"/>
                      </a:lnTo>
                      <a:cubicBezTo>
                        <a:pt x="3810" y="92518"/>
                        <a:pt x="952" y="88708"/>
                        <a:pt x="952" y="83945"/>
                      </a:cubicBezTo>
                      <a:lnTo>
                        <a:pt x="952" y="83945"/>
                      </a:lnTo>
                      <a:lnTo>
                        <a:pt x="952" y="67753"/>
                      </a:lnTo>
                      <a:close/>
                    </a:path>
                  </a:pathLst>
                </a:custGeom>
                <a:solidFill>
                  <a:srgbClr val="4D4C8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09" name="Freeform: Shape 1008">
                  <a:extLst>
                    <a:ext uri="{FF2B5EF4-FFF2-40B4-BE49-F238E27FC236}">
                      <a16:creationId xmlns:a16="http://schemas.microsoft.com/office/drawing/2014/main" id="{573815FA-D98E-3077-A069-BC9863E61AC8}"/>
                    </a:ext>
                  </a:extLst>
                </p:cNvPr>
                <p:cNvSpPr/>
                <p:nvPr/>
              </p:nvSpPr>
              <p:spPr>
                <a:xfrm>
                  <a:off x="6372925" y="3619374"/>
                  <a:ext cx="248626" cy="143600"/>
                </a:xfrm>
                <a:custGeom>
                  <a:avLst/>
                  <a:gdLst>
                    <a:gd name="connsiteX0" fmla="*/ 147889 w 248626"/>
                    <a:gd name="connsiteY0" fmla="*/ 136333 h 143600"/>
                    <a:gd name="connsiteX1" fmla="*/ 235519 w 248626"/>
                    <a:gd name="connsiteY1" fmla="*/ 85850 h 143600"/>
                    <a:gd name="connsiteX2" fmla="*/ 237424 w 248626"/>
                    <a:gd name="connsiteY2" fmla="*/ 50608 h 143600"/>
                    <a:gd name="connsiteX3" fmla="*/ 166939 w 248626"/>
                    <a:gd name="connsiteY3" fmla="*/ 5840 h 143600"/>
                    <a:gd name="connsiteX4" fmla="*/ 123124 w 248626"/>
                    <a:gd name="connsiteY4" fmla="*/ 4888 h 143600"/>
                    <a:gd name="connsiteX5" fmla="*/ 8824 w 248626"/>
                    <a:gd name="connsiteY5" fmla="*/ 70610 h 143600"/>
                    <a:gd name="connsiteX6" fmla="*/ 9777 w 248626"/>
                    <a:gd name="connsiteY6" fmla="*/ 96327 h 143600"/>
                    <a:gd name="connsiteX7" fmla="*/ 86929 w 248626"/>
                    <a:gd name="connsiteY7" fmla="*/ 137285 h 143600"/>
                    <a:gd name="connsiteX8" fmla="*/ 147889 w 248626"/>
                    <a:gd name="connsiteY8" fmla="*/ 136333 h 14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8626" h="143600">
                      <a:moveTo>
                        <a:pt x="147889" y="136333"/>
                      </a:moveTo>
                      <a:lnTo>
                        <a:pt x="235519" y="85850"/>
                      </a:lnTo>
                      <a:cubicBezTo>
                        <a:pt x="252664" y="76325"/>
                        <a:pt x="252664" y="61085"/>
                        <a:pt x="237424" y="50608"/>
                      </a:cubicBezTo>
                      <a:lnTo>
                        <a:pt x="166939" y="5840"/>
                      </a:lnTo>
                      <a:cubicBezTo>
                        <a:pt x="155509" y="-1780"/>
                        <a:pt x="135507" y="-1780"/>
                        <a:pt x="123124" y="4888"/>
                      </a:cubicBezTo>
                      <a:lnTo>
                        <a:pt x="8824" y="70610"/>
                      </a:lnTo>
                      <a:cubicBezTo>
                        <a:pt x="-3558" y="77277"/>
                        <a:pt x="-2606" y="89660"/>
                        <a:pt x="9777" y="96327"/>
                      </a:cubicBezTo>
                      <a:lnTo>
                        <a:pt x="86929" y="137285"/>
                      </a:lnTo>
                      <a:cubicBezTo>
                        <a:pt x="105027" y="145858"/>
                        <a:pt x="131697" y="145858"/>
                        <a:pt x="147889" y="136333"/>
                      </a:cubicBezTo>
                      <a:close/>
                    </a:path>
                  </a:pathLst>
                </a:custGeom>
                <a:solidFill>
                  <a:srgbClr val="807AB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10" name="Freeform: Shape 1009">
                  <a:extLst>
                    <a:ext uri="{FF2B5EF4-FFF2-40B4-BE49-F238E27FC236}">
                      <a16:creationId xmlns:a16="http://schemas.microsoft.com/office/drawing/2014/main" id="{36C5AF50-40BE-941F-ADC1-369EE39CE5E1}"/>
                    </a:ext>
                  </a:extLst>
                </p:cNvPr>
                <p:cNvSpPr/>
                <p:nvPr/>
              </p:nvSpPr>
              <p:spPr>
                <a:xfrm>
                  <a:off x="6375082" y="3617594"/>
                  <a:ext cx="243839" cy="140017"/>
                </a:xfrm>
                <a:custGeom>
                  <a:avLst/>
                  <a:gdLst>
                    <a:gd name="connsiteX0" fmla="*/ 114300 w 243839"/>
                    <a:gd name="connsiteY0" fmla="*/ 140017 h 140017"/>
                    <a:gd name="connsiteX1" fmla="*/ 144780 w 243839"/>
                    <a:gd name="connsiteY1" fmla="*/ 132397 h 140017"/>
                    <a:gd name="connsiteX2" fmla="*/ 232410 w 243839"/>
                    <a:gd name="connsiteY2" fmla="*/ 81915 h 140017"/>
                    <a:gd name="connsiteX3" fmla="*/ 243840 w 243839"/>
                    <a:gd name="connsiteY3" fmla="*/ 65722 h 140017"/>
                    <a:gd name="connsiteX4" fmla="*/ 233363 w 243839"/>
                    <a:gd name="connsiteY4" fmla="*/ 50482 h 140017"/>
                    <a:gd name="connsiteX5" fmla="*/ 162877 w 243839"/>
                    <a:gd name="connsiteY5" fmla="*/ 5715 h 140017"/>
                    <a:gd name="connsiteX6" fmla="*/ 141922 w 243839"/>
                    <a:gd name="connsiteY6" fmla="*/ 0 h 140017"/>
                    <a:gd name="connsiteX7" fmla="*/ 121920 w 243839"/>
                    <a:gd name="connsiteY7" fmla="*/ 4763 h 140017"/>
                    <a:gd name="connsiteX8" fmla="*/ 7620 w 243839"/>
                    <a:gd name="connsiteY8" fmla="*/ 70485 h 140017"/>
                    <a:gd name="connsiteX9" fmla="*/ 0 w 243839"/>
                    <a:gd name="connsiteY9" fmla="*/ 80963 h 140017"/>
                    <a:gd name="connsiteX10" fmla="*/ 8572 w 243839"/>
                    <a:gd name="connsiteY10" fmla="*/ 91440 h 140017"/>
                    <a:gd name="connsiteX11" fmla="*/ 85725 w 243839"/>
                    <a:gd name="connsiteY11" fmla="*/ 132397 h 140017"/>
                    <a:gd name="connsiteX12" fmla="*/ 114300 w 243839"/>
                    <a:gd name="connsiteY12" fmla="*/ 140017 h 14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3839" h="140017">
                      <a:moveTo>
                        <a:pt x="114300" y="140017"/>
                      </a:moveTo>
                      <a:cubicBezTo>
                        <a:pt x="125730" y="140017"/>
                        <a:pt x="136208" y="137160"/>
                        <a:pt x="144780" y="132397"/>
                      </a:cubicBezTo>
                      <a:lnTo>
                        <a:pt x="232410" y="81915"/>
                      </a:lnTo>
                      <a:cubicBezTo>
                        <a:pt x="240030" y="77152"/>
                        <a:pt x="243840" y="72390"/>
                        <a:pt x="243840" y="65722"/>
                      </a:cubicBezTo>
                      <a:cubicBezTo>
                        <a:pt x="243840" y="60007"/>
                        <a:pt x="240030" y="54292"/>
                        <a:pt x="233363" y="50482"/>
                      </a:cubicBezTo>
                      <a:lnTo>
                        <a:pt x="162877" y="5715"/>
                      </a:lnTo>
                      <a:cubicBezTo>
                        <a:pt x="157163" y="1905"/>
                        <a:pt x="149542" y="0"/>
                        <a:pt x="141922" y="0"/>
                      </a:cubicBezTo>
                      <a:cubicBezTo>
                        <a:pt x="134302" y="0"/>
                        <a:pt x="126683" y="1905"/>
                        <a:pt x="121920" y="4763"/>
                      </a:cubicBezTo>
                      <a:lnTo>
                        <a:pt x="7620" y="70485"/>
                      </a:lnTo>
                      <a:cubicBezTo>
                        <a:pt x="2857" y="73342"/>
                        <a:pt x="0" y="77152"/>
                        <a:pt x="0" y="80963"/>
                      </a:cubicBezTo>
                      <a:cubicBezTo>
                        <a:pt x="0" y="84772"/>
                        <a:pt x="2857" y="88582"/>
                        <a:pt x="8572" y="91440"/>
                      </a:cubicBezTo>
                      <a:lnTo>
                        <a:pt x="85725" y="132397"/>
                      </a:lnTo>
                      <a:cubicBezTo>
                        <a:pt x="94297" y="138113"/>
                        <a:pt x="103822" y="140017"/>
                        <a:pt x="114300" y="140017"/>
                      </a:cubicBezTo>
                      <a:close/>
                    </a:path>
                  </a:pathLst>
                </a:custGeom>
                <a:solidFill>
                  <a:srgbClr val="938DC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</p:grpSp>
        <p:grpSp>
          <p:nvGrpSpPr>
            <p:cNvPr id="1000" name="Graphic 2">
              <a:extLst>
                <a:ext uri="{FF2B5EF4-FFF2-40B4-BE49-F238E27FC236}">
                  <a16:creationId xmlns:a16="http://schemas.microsoft.com/office/drawing/2014/main" id="{51042CFD-3D4B-B97D-06B7-F7119A75790C}"/>
                </a:ext>
              </a:extLst>
            </p:cNvPr>
            <p:cNvGrpSpPr/>
            <p:nvPr/>
          </p:nvGrpSpPr>
          <p:grpSpPr>
            <a:xfrm>
              <a:off x="6495097" y="3531869"/>
              <a:ext cx="183505" cy="242426"/>
              <a:chOff x="6495097" y="3531869"/>
              <a:chExt cx="183505" cy="242426"/>
            </a:xfrm>
          </p:grpSpPr>
          <p:sp>
            <p:nvSpPr>
              <p:cNvPr id="1001" name="Freeform: Shape 1000">
                <a:extLst>
                  <a:ext uri="{FF2B5EF4-FFF2-40B4-BE49-F238E27FC236}">
                    <a16:creationId xmlns:a16="http://schemas.microsoft.com/office/drawing/2014/main" id="{ED5DCE7F-B039-1DFA-4CCE-16E8E84CA582}"/>
                  </a:ext>
                </a:extLst>
              </p:cNvPr>
              <p:cNvSpPr/>
              <p:nvPr/>
            </p:nvSpPr>
            <p:spPr>
              <a:xfrm>
                <a:off x="6495097" y="3531869"/>
                <a:ext cx="180975" cy="242055"/>
              </a:xfrm>
              <a:custGeom>
                <a:avLst/>
                <a:gdLst>
                  <a:gd name="connsiteX0" fmla="*/ 0 w 180975"/>
                  <a:gd name="connsiteY0" fmla="*/ 213360 h 242055"/>
                  <a:gd name="connsiteX1" fmla="*/ 5715 w 180975"/>
                  <a:gd name="connsiteY1" fmla="*/ 108585 h 242055"/>
                  <a:gd name="connsiteX2" fmla="*/ 29528 w 180975"/>
                  <a:gd name="connsiteY2" fmla="*/ 76200 h 242055"/>
                  <a:gd name="connsiteX3" fmla="*/ 151448 w 180975"/>
                  <a:gd name="connsiteY3" fmla="*/ 5715 h 242055"/>
                  <a:gd name="connsiteX4" fmla="*/ 164783 w 180975"/>
                  <a:gd name="connsiteY4" fmla="*/ 0 h 242055"/>
                  <a:gd name="connsiteX5" fmla="*/ 164783 w 180975"/>
                  <a:gd name="connsiteY5" fmla="*/ 0 h 242055"/>
                  <a:gd name="connsiteX6" fmla="*/ 180975 w 180975"/>
                  <a:gd name="connsiteY6" fmla="*/ 5715 h 242055"/>
                  <a:gd name="connsiteX7" fmla="*/ 166688 w 180975"/>
                  <a:gd name="connsiteY7" fmla="*/ 31432 h 242055"/>
                  <a:gd name="connsiteX8" fmla="*/ 147638 w 180975"/>
                  <a:gd name="connsiteY8" fmla="*/ 129540 h 242055"/>
                  <a:gd name="connsiteX9" fmla="*/ 111443 w 180975"/>
                  <a:gd name="connsiteY9" fmla="*/ 187642 h 242055"/>
                  <a:gd name="connsiteX10" fmla="*/ 40958 w 180975"/>
                  <a:gd name="connsiteY10" fmla="*/ 229552 h 242055"/>
                  <a:gd name="connsiteX11" fmla="*/ 29528 w 180975"/>
                  <a:gd name="connsiteY11" fmla="*/ 241935 h 242055"/>
                  <a:gd name="connsiteX12" fmla="*/ 12383 w 180975"/>
                  <a:gd name="connsiteY12" fmla="*/ 236220 h 242055"/>
                  <a:gd name="connsiteX13" fmla="*/ 12383 w 180975"/>
                  <a:gd name="connsiteY13" fmla="*/ 236220 h 242055"/>
                  <a:gd name="connsiteX14" fmla="*/ 11430 w 180975"/>
                  <a:gd name="connsiteY14" fmla="*/ 235267 h 242055"/>
                  <a:gd name="connsiteX15" fmla="*/ 11430 w 180975"/>
                  <a:gd name="connsiteY15" fmla="*/ 235267 h 242055"/>
                  <a:gd name="connsiteX16" fmla="*/ 0 w 180975"/>
                  <a:gd name="connsiteY16" fmla="*/ 213360 h 24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975" h="242055">
                    <a:moveTo>
                      <a:pt x="0" y="213360"/>
                    </a:moveTo>
                    <a:cubicBezTo>
                      <a:pt x="953" y="186690"/>
                      <a:pt x="4763" y="135255"/>
                      <a:pt x="5715" y="108585"/>
                    </a:cubicBezTo>
                    <a:cubicBezTo>
                      <a:pt x="5715" y="95250"/>
                      <a:pt x="16193" y="80963"/>
                      <a:pt x="29528" y="76200"/>
                    </a:cubicBezTo>
                    <a:cubicBezTo>
                      <a:pt x="70485" y="59055"/>
                      <a:pt x="108585" y="36195"/>
                      <a:pt x="151448" y="5715"/>
                    </a:cubicBezTo>
                    <a:cubicBezTo>
                      <a:pt x="157163" y="1905"/>
                      <a:pt x="160973" y="0"/>
                      <a:pt x="164783" y="0"/>
                    </a:cubicBezTo>
                    <a:lnTo>
                      <a:pt x="164783" y="0"/>
                    </a:lnTo>
                    <a:cubicBezTo>
                      <a:pt x="168593" y="0"/>
                      <a:pt x="180023" y="4763"/>
                      <a:pt x="180975" y="5715"/>
                    </a:cubicBezTo>
                    <a:cubicBezTo>
                      <a:pt x="180975" y="5715"/>
                      <a:pt x="175260" y="15240"/>
                      <a:pt x="166688" y="31432"/>
                    </a:cubicBezTo>
                    <a:cubicBezTo>
                      <a:pt x="160020" y="61913"/>
                      <a:pt x="152400" y="103822"/>
                      <a:pt x="147638" y="129540"/>
                    </a:cubicBezTo>
                    <a:cubicBezTo>
                      <a:pt x="142875" y="149542"/>
                      <a:pt x="126683" y="176213"/>
                      <a:pt x="111443" y="187642"/>
                    </a:cubicBezTo>
                    <a:cubicBezTo>
                      <a:pt x="87630" y="204788"/>
                      <a:pt x="63818" y="218122"/>
                      <a:pt x="40958" y="229552"/>
                    </a:cubicBezTo>
                    <a:cubicBezTo>
                      <a:pt x="35243" y="238125"/>
                      <a:pt x="31433" y="242888"/>
                      <a:pt x="29528" y="241935"/>
                    </a:cubicBezTo>
                    <a:cubicBezTo>
                      <a:pt x="22860" y="240982"/>
                      <a:pt x="15240" y="237172"/>
                      <a:pt x="12383" y="236220"/>
                    </a:cubicBezTo>
                    <a:cubicBezTo>
                      <a:pt x="12383" y="236220"/>
                      <a:pt x="12383" y="236220"/>
                      <a:pt x="12383" y="236220"/>
                    </a:cubicBezTo>
                    <a:cubicBezTo>
                      <a:pt x="11430" y="236220"/>
                      <a:pt x="11430" y="235267"/>
                      <a:pt x="11430" y="235267"/>
                    </a:cubicBezTo>
                    <a:lnTo>
                      <a:pt x="11430" y="235267"/>
                    </a:lnTo>
                    <a:cubicBezTo>
                      <a:pt x="3810" y="232410"/>
                      <a:pt x="0" y="224790"/>
                      <a:pt x="0" y="213360"/>
                    </a:cubicBezTo>
                    <a:close/>
                  </a:path>
                </a:pathLst>
              </a:custGeom>
              <a:solidFill>
                <a:srgbClr val="807A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1002" name="Graphic 2">
                <a:extLst>
                  <a:ext uri="{FF2B5EF4-FFF2-40B4-BE49-F238E27FC236}">
                    <a16:creationId xmlns:a16="http://schemas.microsoft.com/office/drawing/2014/main" id="{4E84D01E-6A66-0337-4964-7517BAF2F553}"/>
                  </a:ext>
                </a:extLst>
              </p:cNvPr>
              <p:cNvGrpSpPr/>
              <p:nvPr/>
            </p:nvGrpSpPr>
            <p:grpSpPr>
              <a:xfrm>
                <a:off x="6506527" y="3536851"/>
                <a:ext cx="172075" cy="237443"/>
                <a:chOff x="6506527" y="3536851"/>
                <a:chExt cx="172075" cy="237443"/>
              </a:xfrm>
            </p:grpSpPr>
            <p:sp>
              <p:nvSpPr>
                <p:cNvPr id="1004" name="Freeform: Shape 1003">
                  <a:extLst>
                    <a:ext uri="{FF2B5EF4-FFF2-40B4-BE49-F238E27FC236}">
                      <a16:creationId xmlns:a16="http://schemas.microsoft.com/office/drawing/2014/main" id="{7653781A-C8EF-1DFF-68A1-68C5BCBC636B}"/>
                    </a:ext>
                  </a:extLst>
                </p:cNvPr>
                <p:cNvSpPr/>
                <p:nvPr/>
              </p:nvSpPr>
              <p:spPr>
                <a:xfrm>
                  <a:off x="6506527" y="3536851"/>
                  <a:ext cx="170142" cy="237443"/>
                </a:xfrm>
                <a:custGeom>
                  <a:avLst/>
                  <a:gdLst>
                    <a:gd name="connsiteX0" fmla="*/ 27622 w 170142"/>
                    <a:gd name="connsiteY0" fmla="*/ 235048 h 237443"/>
                    <a:gd name="connsiteX1" fmla="*/ 110490 w 170142"/>
                    <a:gd name="connsiteY1" fmla="*/ 187423 h 237443"/>
                    <a:gd name="connsiteX2" fmla="*/ 146685 w 170142"/>
                    <a:gd name="connsiteY2" fmla="*/ 129320 h 237443"/>
                    <a:gd name="connsiteX3" fmla="*/ 169545 w 170142"/>
                    <a:gd name="connsiteY3" fmla="*/ 14068 h 237443"/>
                    <a:gd name="connsiteX4" fmla="*/ 151447 w 170142"/>
                    <a:gd name="connsiteY4" fmla="*/ 5495 h 237443"/>
                    <a:gd name="connsiteX5" fmla="*/ 29527 w 170142"/>
                    <a:gd name="connsiteY5" fmla="*/ 75980 h 237443"/>
                    <a:gd name="connsiteX6" fmla="*/ 5715 w 170142"/>
                    <a:gd name="connsiteY6" fmla="*/ 108365 h 237443"/>
                    <a:gd name="connsiteX7" fmla="*/ 0 w 170142"/>
                    <a:gd name="connsiteY7" fmla="*/ 213140 h 237443"/>
                    <a:gd name="connsiteX8" fmla="*/ 27622 w 170142"/>
                    <a:gd name="connsiteY8" fmla="*/ 235048 h 237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0142" h="237443">
                      <a:moveTo>
                        <a:pt x="27622" y="235048"/>
                      </a:moveTo>
                      <a:cubicBezTo>
                        <a:pt x="54292" y="223618"/>
                        <a:pt x="82867" y="207425"/>
                        <a:pt x="110490" y="187423"/>
                      </a:cubicBezTo>
                      <a:cubicBezTo>
                        <a:pt x="126682" y="175993"/>
                        <a:pt x="142875" y="149323"/>
                        <a:pt x="146685" y="129320"/>
                      </a:cubicBezTo>
                      <a:cubicBezTo>
                        <a:pt x="153352" y="98840"/>
                        <a:pt x="162877" y="44548"/>
                        <a:pt x="169545" y="14068"/>
                      </a:cubicBezTo>
                      <a:cubicBezTo>
                        <a:pt x="172402" y="-1172"/>
                        <a:pt x="164782" y="-4030"/>
                        <a:pt x="151447" y="5495"/>
                      </a:cubicBezTo>
                      <a:cubicBezTo>
                        <a:pt x="108585" y="35975"/>
                        <a:pt x="70485" y="57883"/>
                        <a:pt x="29527" y="75980"/>
                      </a:cubicBezTo>
                      <a:cubicBezTo>
                        <a:pt x="17145" y="80743"/>
                        <a:pt x="6667" y="95030"/>
                        <a:pt x="5715" y="108365"/>
                      </a:cubicBezTo>
                      <a:cubicBezTo>
                        <a:pt x="4763" y="135035"/>
                        <a:pt x="952" y="186470"/>
                        <a:pt x="0" y="213140"/>
                      </a:cubicBezTo>
                      <a:cubicBezTo>
                        <a:pt x="952" y="231238"/>
                        <a:pt x="12382" y="242668"/>
                        <a:pt x="27622" y="235048"/>
                      </a:cubicBezTo>
                      <a:close/>
                    </a:path>
                  </a:pathLst>
                </a:custGeom>
                <a:solidFill>
                  <a:srgbClr val="665EB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05" name="Freeform: Shape 1004">
                  <a:extLst>
                    <a:ext uri="{FF2B5EF4-FFF2-40B4-BE49-F238E27FC236}">
                      <a16:creationId xmlns:a16="http://schemas.microsoft.com/office/drawing/2014/main" id="{BDFD7EF8-76D9-E555-9B7A-6E0A435959A3}"/>
                    </a:ext>
                  </a:extLst>
                </p:cNvPr>
                <p:cNvSpPr/>
                <p:nvPr/>
              </p:nvSpPr>
              <p:spPr>
                <a:xfrm>
                  <a:off x="6512242" y="3541394"/>
                  <a:ext cx="166360" cy="232409"/>
                </a:xfrm>
                <a:custGeom>
                  <a:avLst/>
                  <a:gdLst>
                    <a:gd name="connsiteX0" fmla="*/ 15240 w 166360"/>
                    <a:gd name="connsiteY0" fmla="*/ 232410 h 232409"/>
                    <a:gd name="connsiteX1" fmla="*/ 23813 w 166360"/>
                    <a:gd name="connsiteY1" fmla="*/ 230505 h 232409"/>
                    <a:gd name="connsiteX2" fmla="*/ 106680 w 166360"/>
                    <a:gd name="connsiteY2" fmla="*/ 182880 h 232409"/>
                    <a:gd name="connsiteX3" fmla="*/ 142875 w 166360"/>
                    <a:gd name="connsiteY3" fmla="*/ 125730 h 232409"/>
                    <a:gd name="connsiteX4" fmla="*/ 153353 w 166360"/>
                    <a:gd name="connsiteY4" fmla="*/ 71438 h 232409"/>
                    <a:gd name="connsiteX5" fmla="*/ 165735 w 166360"/>
                    <a:gd name="connsiteY5" fmla="*/ 11430 h 232409"/>
                    <a:gd name="connsiteX6" fmla="*/ 164783 w 166360"/>
                    <a:gd name="connsiteY6" fmla="*/ 952 h 232409"/>
                    <a:gd name="connsiteX7" fmla="*/ 161925 w 166360"/>
                    <a:gd name="connsiteY7" fmla="*/ 0 h 232409"/>
                    <a:gd name="connsiteX8" fmla="*/ 150495 w 166360"/>
                    <a:gd name="connsiteY8" fmla="*/ 5715 h 232409"/>
                    <a:gd name="connsiteX9" fmla="*/ 28575 w 166360"/>
                    <a:gd name="connsiteY9" fmla="*/ 76200 h 232409"/>
                    <a:gd name="connsiteX10" fmla="*/ 5715 w 166360"/>
                    <a:gd name="connsiteY10" fmla="*/ 106680 h 232409"/>
                    <a:gd name="connsiteX11" fmla="*/ 2858 w 166360"/>
                    <a:gd name="connsiteY11" fmla="*/ 161925 h 232409"/>
                    <a:gd name="connsiteX12" fmla="*/ 0 w 166360"/>
                    <a:gd name="connsiteY12" fmla="*/ 211455 h 232409"/>
                    <a:gd name="connsiteX13" fmla="*/ 5715 w 166360"/>
                    <a:gd name="connsiteY13" fmla="*/ 229552 h 232409"/>
                    <a:gd name="connsiteX14" fmla="*/ 15240 w 166360"/>
                    <a:gd name="connsiteY14" fmla="*/ 232410 h 23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360" h="232409">
                      <a:moveTo>
                        <a:pt x="15240" y="232410"/>
                      </a:moveTo>
                      <a:cubicBezTo>
                        <a:pt x="18098" y="232410"/>
                        <a:pt x="20955" y="231457"/>
                        <a:pt x="23813" y="230505"/>
                      </a:cubicBezTo>
                      <a:cubicBezTo>
                        <a:pt x="50483" y="219075"/>
                        <a:pt x="78105" y="202882"/>
                        <a:pt x="106680" y="182880"/>
                      </a:cubicBezTo>
                      <a:cubicBezTo>
                        <a:pt x="121920" y="172402"/>
                        <a:pt x="138113" y="146685"/>
                        <a:pt x="142875" y="125730"/>
                      </a:cubicBezTo>
                      <a:cubicBezTo>
                        <a:pt x="145733" y="111442"/>
                        <a:pt x="149542" y="91440"/>
                        <a:pt x="153353" y="71438"/>
                      </a:cubicBezTo>
                      <a:cubicBezTo>
                        <a:pt x="157163" y="49530"/>
                        <a:pt x="161925" y="26670"/>
                        <a:pt x="165735" y="11430"/>
                      </a:cubicBezTo>
                      <a:cubicBezTo>
                        <a:pt x="166688" y="6667"/>
                        <a:pt x="166688" y="2857"/>
                        <a:pt x="164783" y="952"/>
                      </a:cubicBezTo>
                      <a:cubicBezTo>
                        <a:pt x="163830" y="0"/>
                        <a:pt x="162878" y="0"/>
                        <a:pt x="161925" y="0"/>
                      </a:cubicBezTo>
                      <a:cubicBezTo>
                        <a:pt x="159067" y="0"/>
                        <a:pt x="155258" y="1905"/>
                        <a:pt x="150495" y="5715"/>
                      </a:cubicBezTo>
                      <a:cubicBezTo>
                        <a:pt x="107633" y="36195"/>
                        <a:pt x="69533" y="58102"/>
                        <a:pt x="28575" y="76200"/>
                      </a:cubicBezTo>
                      <a:cubicBezTo>
                        <a:pt x="16192" y="80963"/>
                        <a:pt x="6667" y="94297"/>
                        <a:pt x="5715" y="106680"/>
                      </a:cubicBezTo>
                      <a:cubicBezTo>
                        <a:pt x="5715" y="120967"/>
                        <a:pt x="3810" y="141922"/>
                        <a:pt x="2858" y="161925"/>
                      </a:cubicBezTo>
                      <a:cubicBezTo>
                        <a:pt x="1905" y="180975"/>
                        <a:pt x="953" y="199072"/>
                        <a:pt x="0" y="211455"/>
                      </a:cubicBezTo>
                      <a:cubicBezTo>
                        <a:pt x="0" y="219075"/>
                        <a:pt x="1905" y="225742"/>
                        <a:pt x="5715" y="229552"/>
                      </a:cubicBezTo>
                      <a:cubicBezTo>
                        <a:pt x="7620" y="230505"/>
                        <a:pt x="11430" y="232410"/>
                        <a:pt x="15240" y="232410"/>
                      </a:cubicBezTo>
                      <a:close/>
                    </a:path>
                  </a:pathLst>
                </a:custGeom>
                <a:solidFill>
                  <a:srgbClr val="5750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sp>
            <p:nvSpPr>
              <p:cNvPr id="1003" name="Freeform: Shape 1002">
                <a:extLst>
                  <a:ext uri="{FF2B5EF4-FFF2-40B4-BE49-F238E27FC236}">
                    <a16:creationId xmlns:a16="http://schemas.microsoft.com/office/drawing/2014/main" id="{C6DFDAC6-7EF2-F078-FC43-0A5001F0A2E9}"/>
                  </a:ext>
                </a:extLst>
              </p:cNvPr>
              <p:cNvSpPr/>
              <p:nvPr/>
            </p:nvSpPr>
            <p:spPr>
              <a:xfrm>
                <a:off x="6570345" y="3582595"/>
                <a:ext cx="58102" cy="41461"/>
              </a:xfrm>
              <a:custGeom>
                <a:avLst/>
                <a:gdLst>
                  <a:gd name="connsiteX0" fmla="*/ 5715 w 58102"/>
                  <a:gd name="connsiteY0" fmla="*/ 40714 h 41461"/>
                  <a:gd name="connsiteX1" fmla="*/ 52388 w 58102"/>
                  <a:gd name="connsiteY1" fmla="*/ 14044 h 41461"/>
                  <a:gd name="connsiteX2" fmla="*/ 58102 w 58102"/>
                  <a:gd name="connsiteY2" fmla="*/ 3566 h 41461"/>
                  <a:gd name="connsiteX3" fmla="*/ 58102 w 58102"/>
                  <a:gd name="connsiteY3" fmla="*/ 3566 h 41461"/>
                  <a:gd name="connsiteX4" fmla="*/ 52388 w 58102"/>
                  <a:gd name="connsiteY4" fmla="*/ 1662 h 41461"/>
                  <a:gd name="connsiteX5" fmla="*/ 5715 w 58102"/>
                  <a:gd name="connsiteY5" fmla="*/ 28331 h 41461"/>
                  <a:gd name="connsiteX6" fmla="*/ 0 w 58102"/>
                  <a:gd name="connsiteY6" fmla="*/ 36904 h 41461"/>
                  <a:gd name="connsiteX7" fmla="*/ 0 w 58102"/>
                  <a:gd name="connsiteY7" fmla="*/ 36904 h 41461"/>
                  <a:gd name="connsiteX8" fmla="*/ 5715 w 58102"/>
                  <a:gd name="connsiteY8" fmla="*/ 40714 h 4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102" h="41461">
                    <a:moveTo>
                      <a:pt x="5715" y="40714"/>
                    </a:moveTo>
                    <a:cubicBezTo>
                      <a:pt x="24765" y="33094"/>
                      <a:pt x="34290" y="27379"/>
                      <a:pt x="52388" y="14044"/>
                    </a:cubicBezTo>
                    <a:cubicBezTo>
                      <a:pt x="55245" y="12139"/>
                      <a:pt x="58102" y="7376"/>
                      <a:pt x="58102" y="3566"/>
                    </a:cubicBezTo>
                    <a:lnTo>
                      <a:pt x="58102" y="3566"/>
                    </a:lnTo>
                    <a:cubicBezTo>
                      <a:pt x="58102" y="-244"/>
                      <a:pt x="55245" y="-1196"/>
                      <a:pt x="52388" y="1662"/>
                    </a:cubicBezTo>
                    <a:cubicBezTo>
                      <a:pt x="33338" y="14996"/>
                      <a:pt x="23813" y="20712"/>
                      <a:pt x="5715" y="28331"/>
                    </a:cubicBezTo>
                    <a:cubicBezTo>
                      <a:pt x="2858" y="29284"/>
                      <a:pt x="0" y="34046"/>
                      <a:pt x="0" y="36904"/>
                    </a:cubicBezTo>
                    <a:lnTo>
                      <a:pt x="0" y="36904"/>
                    </a:lnTo>
                    <a:cubicBezTo>
                      <a:pt x="0" y="40714"/>
                      <a:pt x="2858" y="42619"/>
                      <a:pt x="5715" y="40714"/>
                    </a:cubicBezTo>
                    <a:close/>
                  </a:path>
                </a:pathLst>
              </a:custGeom>
              <a:solidFill>
                <a:srgbClr val="3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</p:grpSp>
      <p:grpSp>
        <p:nvGrpSpPr>
          <p:cNvPr id="576" name="Graphic 2">
            <a:extLst>
              <a:ext uri="{FF2B5EF4-FFF2-40B4-BE49-F238E27FC236}">
                <a16:creationId xmlns:a16="http://schemas.microsoft.com/office/drawing/2014/main" id="{C466B6AC-0078-9969-9BFD-A895C28FD6D0}"/>
              </a:ext>
            </a:extLst>
          </p:cNvPr>
          <p:cNvGrpSpPr/>
          <p:nvPr/>
        </p:nvGrpSpPr>
        <p:grpSpPr>
          <a:xfrm>
            <a:off x="5605567" y="3553808"/>
            <a:ext cx="868521" cy="1626664"/>
            <a:chOff x="5973313" y="3466725"/>
            <a:chExt cx="378582" cy="709052"/>
          </a:xfrm>
        </p:grpSpPr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306E1C0D-75B3-F37F-55CF-AA0352310A58}"/>
                </a:ext>
              </a:extLst>
            </p:cNvPr>
            <p:cNvSpPr/>
            <p:nvPr/>
          </p:nvSpPr>
          <p:spPr>
            <a:xfrm>
              <a:off x="6022419" y="3986688"/>
              <a:ext cx="280415" cy="189089"/>
            </a:xfrm>
            <a:custGeom>
              <a:avLst/>
              <a:gdLst>
                <a:gd name="connsiteX0" fmla="*/ 268843 w 280415"/>
                <a:gd name="connsiteY0" fmla="*/ 88106 h 189089"/>
                <a:gd name="connsiteX1" fmla="*/ 190738 w 280415"/>
                <a:gd name="connsiteY1" fmla="*/ 50006 h 189089"/>
                <a:gd name="connsiteX2" fmla="*/ 151686 w 280415"/>
                <a:gd name="connsiteY2" fmla="*/ 47149 h 189089"/>
                <a:gd name="connsiteX3" fmla="*/ 129778 w 280415"/>
                <a:gd name="connsiteY3" fmla="*/ 12859 h 189089"/>
                <a:gd name="connsiteX4" fmla="*/ 22146 w 280415"/>
                <a:gd name="connsiteY4" fmla="*/ 12859 h 189089"/>
                <a:gd name="connsiteX5" fmla="*/ 22146 w 280415"/>
                <a:gd name="connsiteY5" fmla="*/ 74771 h 189089"/>
                <a:gd name="connsiteX6" fmla="*/ 77391 w 280415"/>
                <a:gd name="connsiteY6" fmla="*/ 88106 h 189089"/>
                <a:gd name="connsiteX7" fmla="*/ 21193 w 280415"/>
                <a:gd name="connsiteY7" fmla="*/ 119539 h 189089"/>
                <a:gd name="connsiteX8" fmla="*/ 22146 w 280415"/>
                <a:gd name="connsiteY8" fmla="*/ 145256 h 189089"/>
                <a:gd name="connsiteX9" fmla="*/ 110728 w 280415"/>
                <a:gd name="connsiteY9" fmla="*/ 182404 h 189089"/>
                <a:gd name="connsiteX10" fmla="*/ 171688 w 280415"/>
                <a:gd name="connsiteY10" fmla="*/ 181451 h 189089"/>
                <a:gd name="connsiteX11" fmla="*/ 266938 w 280415"/>
                <a:gd name="connsiteY11" fmla="*/ 124301 h 189089"/>
                <a:gd name="connsiteX12" fmla="*/ 268843 w 280415"/>
                <a:gd name="connsiteY12" fmla="*/ 88106 h 18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0415" h="189089">
                  <a:moveTo>
                    <a:pt x="268843" y="88106"/>
                  </a:moveTo>
                  <a:lnTo>
                    <a:pt x="190738" y="50006"/>
                  </a:lnTo>
                  <a:cubicBezTo>
                    <a:pt x="180261" y="43339"/>
                    <a:pt x="164068" y="42386"/>
                    <a:pt x="151686" y="47149"/>
                  </a:cubicBezTo>
                  <a:cubicBezTo>
                    <a:pt x="152638" y="34766"/>
                    <a:pt x="145971" y="22384"/>
                    <a:pt x="129778" y="12859"/>
                  </a:cubicBezTo>
                  <a:cubicBezTo>
                    <a:pt x="100251" y="-4286"/>
                    <a:pt x="51673" y="-4286"/>
                    <a:pt x="22146" y="12859"/>
                  </a:cubicBezTo>
                  <a:cubicBezTo>
                    <a:pt x="-7382" y="30004"/>
                    <a:pt x="-7382" y="57626"/>
                    <a:pt x="22146" y="74771"/>
                  </a:cubicBezTo>
                  <a:cubicBezTo>
                    <a:pt x="37386" y="83344"/>
                    <a:pt x="57388" y="88106"/>
                    <a:pt x="77391" y="88106"/>
                  </a:cubicBezTo>
                  <a:lnTo>
                    <a:pt x="21193" y="119539"/>
                  </a:lnTo>
                  <a:cubicBezTo>
                    <a:pt x="8811" y="126206"/>
                    <a:pt x="9763" y="138589"/>
                    <a:pt x="22146" y="145256"/>
                  </a:cubicBezTo>
                  <a:lnTo>
                    <a:pt x="110728" y="182404"/>
                  </a:lnTo>
                  <a:cubicBezTo>
                    <a:pt x="127873" y="191929"/>
                    <a:pt x="154543" y="190976"/>
                    <a:pt x="171688" y="181451"/>
                  </a:cubicBezTo>
                  <a:lnTo>
                    <a:pt x="266938" y="124301"/>
                  </a:lnTo>
                  <a:cubicBezTo>
                    <a:pt x="284083" y="112871"/>
                    <a:pt x="285036" y="97631"/>
                    <a:pt x="268843" y="88106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15000"/>
              </a:sys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578" name="Graphic 2">
              <a:extLst>
                <a:ext uri="{FF2B5EF4-FFF2-40B4-BE49-F238E27FC236}">
                  <a16:creationId xmlns:a16="http://schemas.microsoft.com/office/drawing/2014/main" id="{B28689A2-12BD-0FAB-1DB0-D79132DDECA8}"/>
                </a:ext>
              </a:extLst>
            </p:cNvPr>
            <p:cNvGrpSpPr/>
            <p:nvPr/>
          </p:nvGrpSpPr>
          <p:grpSpPr>
            <a:xfrm>
              <a:off x="5973313" y="3466725"/>
              <a:ext cx="325688" cy="705224"/>
              <a:chOff x="5973313" y="3466725"/>
              <a:chExt cx="325688" cy="705224"/>
            </a:xfrm>
          </p:grpSpPr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C9753F03-321B-84A6-0E61-421117FB20FE}"/>
                  </a:ext>
                </a:extLst>
              </p:cNvPr>
              <p:cNvSpPr/>
              <p:nvPr/>
            </p:nvSpPr>
            <p:spPr>
              <a:xfrm>
                <a:off x="6036945" y="3527107"/>
                <a:ext cx="81914" cy="76594"/>
              </a:xfrm>
              <a:custGeom>
                <a:avLst/>
                <a:gdLst>
                  <a:gd name="connsiteX0" fmla="*/ 81915 w 81914"/>
                  <a:gd name="connsiteY0" fmla="*/ 53340 h 76594"/>
                  <a:gd name="connsiteX1" fmla="*/ 79057 w 81914"/>
                  <a:gd name="connsiteY1" fmla="*/ 66675 h 76594"/>
                  <a:gd name="connsiteX2" fmla="*/ 73342 w 81914"/>
                  <a:gd name="connsiteY2" fmla="*/ 75247 h 76594"/>
                  <a:gd name="connsiteX3" fmla="*/ 69532 w 81914"/>
                  <a:gd name="connsiteY3" fmla="*/ 76200 h 76594"/>
                  <a:gd name="connsiteX4" fmla="*/ 48577 w 81914"/>
                  <a:gd name="connsiteY4" fmla="*/ 59055 h 76594"/>
                  <a:gd name="connsiteX5" fmla="*/ 37147 w 81914"/>
                  <a:gd name="connsiteY5" fmla="*/ 55245 h 76594"/>
                  <a:gd name="connsiteX6" fmla="*/ 23813 w 81914"/>
                  <a:gd name="connsiteY6" fmla="*/ 48577 h 76594"/>
                  <a:gd name="connsiteX7" fmla="*/ 13335 w 81914"/>
                  <a:gd name="connsiteY7" fmla="*/ 44767 h 76594"/>
                  <a:gd name="connsiteX8" fmla="*/ 2857 w 81914"/>
                  <a:gd name="connsiteY8" fmla="*/ 38100 h 76594"/>
                  <a:gd name="connsiteX9" fmla="*/ 2857 w 81914"/>
                  <a:gd name="connsiteY9" fmla="*/ 38100 h 76594"/>
                  <a:gd name="connsiteX10" fmla="*/ 1905 w 81914"/>
                  <a:gd name="connsiteY10" fmla="*/ 35242 h 76594"/>
                  <a:gd name="connsiteX11" fmla="*/ 4763 w 81914"/>
                  <a:gd name="connsiteY11" fmla="*/ 32385 h 76594"/>
                  <a:gd name="connsiteX12" fmla="*/ 20002 w 81914"/>
                  <a:gd name="connsiteY12" fmla="*/ 38100 h 76594"/>
                  <a:gd name="connsiteX13" fmla="*/ 22860 w 81914"/>
                  <a:gd name="connsiteY13" fmla="*/ 39052 h 76594"/>
                  <a:gd name="connsiteX14" fmla="*/ 22860 w 81914"/>
                  <a:gd name="connsiteY14" fmla="*/ 38100 h 76594"/>
                  <a:gd name="connsiteX15" fmla="*/ 3810 w 81914"/>
                  <a:gd name="connsiteY15" fmla="*/ 26670 h 76594"/>
                  <a:gd name="connsiteX16" fmla="*/ 0 w 81914"/>
                  <a:gd name="connsiteY16" fmla="*/ 22860 h 76594"/>
                  <a:gd name="connsiteX17" fmla="*/ 0 w 81914"/>
                  <a:gd name="connsiteY17" fmla="*/ 21907 h 76594"/>
                  <a:gd name="connsiteX18" fmla="*/ 3810 w 81914"/>
                  <a:gd name="connsiteY18" fmla="*/ 20002 h 76594"/>
                  <a:gd name="connsiteX19" fmla="*/ 4763 w 81914"/>
                  <a:gd name="connsiteY19" fmla="*/ 20002 h 76594"/>
                  <a:gd name="connsiteX20" fmla="*/ 3810 w 81914"/>
                  <a:gd name="connsiteY20" fmla="*/ 18097 h 76594"/>
                  <a:gd name="connsiteX21" fmla="*/ 3810 w 81914"/>
                  <a:gd name="connsiteY21" fmla="*/ 17145 h 76594"/>
                  <a:gd name="connsiteX22" fmla="*/ 5715 w 81914"/>
                  <a:gd name="connsiteY22" fmla="*/ 13335 h 76594"/>
                  <a:gd name="connsiteX23" fmla="*/ 14288 w 81914"/>
                  <a:gd name="connsiteY23" fmla="*/ 13335 h 76594"/>
                  <a:gd name="connsiteX24" fmla="*/ 26670 w 81914"/>
                  <a:gd name="connsiteY24" fmla="*/ 19050 h 76594"/>
                  <a:gd name="connsiteX25" fmla="*/ 26670 w 81914"/>
                  <a:gd name="connsiteY25" fmla="*/ 19050 h 76594"/>
                  <a:gd name="connsiteX26" fmla="*/ 26670 w 81914"/>
                  <a:gd name="connsiteY26" fmla="*/ 19050 h 76594"/>
                  <a:gd name="connsiteX27" fmla="*/ 29527 w 81914"/>
                  <a:gd name="connsiteY27" fmla="*/ 20002 h 76594"/>
                  <a:gd name="connsiteX28" fmla="*/ 19050 w 81914"/>
                  <a:gd name="connsiteY28" fmla="*/ 13335 h 76594"/>
                  <a:gd name="connsiteX29" fmla="*/ 16192 w 81914"/>
                  <a:gd name="connsiteY29" fmla="*/ 9525 h 76594"/>
                  <a:gd name="connsiteX30" fmla="*/ 16192 w 81914"/>
                  <a:gd name="connsiteY30" fmla="*/ 9525 h 76594"/>
                  <a:gd name="connsiteX31" fmla="*/ 16192 w 81914"/>
                  <a:gd name="connsiteY31" fmla="*/ 9525 h 76594"/>
                  <a:gd name="connsiteX32" fmla="*/ 18097 w 81914"/>
                  <a:gd name="connsiteY32" fmla="*/ 6667 h 76594"/>
                  <a:gd name="connsiteX33" fmla="*/ 28575 w 81914"/>
                  <a:gd name="connsiteY33" fmla="*/ 9525 h 76594"/>
                  <a:gd name="connsiteX34" fmla="*/ 44767 w 81914"/>
                  <a:gd name="connsiteY34" fmla="*/ 20002 h 76594"/>
                  <a:gd name="connsiteX35" fmla="*/ 53340 w 81914"/>
                  <a:gd name="connsiteY35" fmla="*/ 24765 h 76594"/>
                  <a:gd name="connsiteX36" fmla="*/ 54292 w 81914"/>
                  <a:gd name="connsiteY36" fmla="*/ 24765 h 76594"/>
                  <a:gd name="connsiteX37" fmla="*/ 60960 w 81914"/>
                  <a:gd name="connsiteY37" fmla="*/ 18097 h 76594"/>
                  <a:gd name="connsiteX38" fmla="*/ 60960 w 81914"/>
                  <a:gd name="connsiteY38" fmla="*/ 18097 h 76594"/>
                  <a:gd name="connsiteX39" fmla="*/ 60960 w 81914"/>
                  <a:gd name="connsiteY39" fmla="*/ 17145 h 76594"/>
                  <a:gd name="connsiteX40" fmla="*/ 61913 w 81914"/>
                  <a:gd name="connsiteY40" fmla="*/ 7620 h 76594"/>
                  <a:gd name="connsiteX41" fmla="*/ 67627 w 81914"/>
                  <a:gd name="connsiteY41" fmla="*/ 0 h 76594"/>
                  <a:gd name="connsiteX42" fmla="*/ 71438 w 81914"/>
                  <a:gd name="connsiteY42" fmla="*/ 3810 h 76594"/>
                  <a:gd name="connsiteX43" fmla="*/ 69532 w 81914"/>
                  <a:gd name="connsiteY43" fmla="*/ 21907 h 76594"/>
                  <a:gd name="connsiteX44" fmla="*/ 69532 w 81914"/>
                  <a:gd name="connsiteY44" fmla="*/ 38100 h 76594"/>
                  <a:gd name="connsiteX45" fmla="*/ 81915 w 81914"/>
                  <a:gd name="connsiteY45" fmla="*/ 53340 h 7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1914" h="76594">
                    <a:moveTo>
                      <a:pt x="81915" y="53340"/>
                    </a:moveTo>
                    <a:cubicBezTo>
                      <a:pt x="81915" y="53340"/>
                      <a:pt x="81915" y="61913"/>
                      <a:pt x="79057" y="66675"/>
                    </a:cubicBezTo>
                    <a:cubicBezTo>
                      <a:pt x="77152" y="69532"/>
                      <a:pt x="75247" y="73342"/>
                      <a:pt x="73342" y="75247"/>
                    </a:cubicBezTo>
                    <a:cubicBezTo>
                      <a:pt x="72390" y="76200"/>
                      <a:pt x="70485" y="77152"/>
                      <a:pt x="69532" y="76200"/>
                    </a:cubicBezTo>
                    <a:cubicBezTo>
                      <a:pt x="66675" y="74295"/>
                      <a:pt x="48577" y="59055"/>
                      <a:pt x="48577" y="59055"/>
                    </a:cubicBezTo>
                    <a:cubicBezTo>
                      <a:pt x="48577" y="59055"/>
                      <a:pt x="41910" y="57150"/>
                      <a:pt x="37147" y="55245"/>
                    </a:cubicBezTo>
                    <a:cubicBezTo>
                      <a:pt x="32385" y="52388"/>
                      <a:pt x="23813" y="49530"/>
                      <a:pt x="23813" y="48577"/>
                    </a:cubicBezTo>
                    <a:cubicBezTo>
                      <a:pt x="22860" y="47625"/>
                      <a:pt x="16192" y="45720"/>
                      <a:pt x="13335" y="44767"/>
                    </a:cubicBezTo>
                    <a:cubicBezTo>
                      <a:pt x="11430" y="43815"/>
                      <a:pt x="5715" y="40957"/>
                      <a:pt x="2857" y="38100"/>
                    </a:cubicBezTo>
                    <a:cubicBezTo>
                      <a:pt x="2857" y="38100"/>
                      <a:pt x="2857" y="38100"/>
                      <a:pt x="2857" y="38100"/>
                    </a:cubicBezTo>
                    <a:cubicBezTo>
                      <a:pt x="1905" y="37147"/>
                      <a:pt x="1905" y="36195"/>
                      <a:pt x="1905" y="35242"/>
                    </a:cubicBezTo>
                    <a:cubicBezTo>
                      <a:pt x="1905" y="33338"/>
                      <a:pt x="2857" y="32385"/>
                      <a:pt x="4763" y="32385"/>
                    </a:cubicBezTo>
                    <a:cubicBezTo>
                      <a:pt x="6667" y="32385"/>
                      <a:pt x="15240" y="36195"/>
                      <a:pt x="20002" y="38100"/>
                    </a:cubicBezTo>
                    <a:cubicBezTo>
                      <a:pt x="21907" y="39052"/>
                      <a:pt x="22860" y="39052"/>
                      <a:pt x="22860" y="39052"/>
                    </a:cubicBezTo>
                    <a:lnTo>
                      <a:pt x="22860" y="38100"/>
                    </a:lnTo>
                    <a:cubicBezTo>
                      <a:pt x="22860" y="38100"/>
                      <a:pt x="5715" y="27622"/>
                      <a:pt x="3810" y="26670"/>
                    </a:cubicBezTo>
                    <a:cubicBezTo>
                      <a:pt x="1905" y="25717"/>
                      <a:pt x="0" y="23813"/>
                      <a:pt x="0" y="22860"/>
                    </a:cubicBezTo>
                    <a:cubicBezTo>
                      <a:pt x="0" y="22860"/>
                      <a:pt x="0" y="21907"/>
                      <a:pt x="0" y="21907"/>
                    </a:cubicBezTo>
                    <a:cubicBezTo>
                      <a:pt x="0" y="20002"/>
                      <a:pt x="1905" y="20002"/>
                      <a:pt x="3810" y="20002"/>
                    </a:cubicBezTo>
                    <a:cubicBezTo>
                      <a:pt x="3810" y="20002"/>
                      <a:pt x="4763" y="20002"/>
                      <a:pt x="4763" y="20002"/>
                    </a:cubicBezTo>
                    <a:cubicBezTo>
                      <a:pt x="4763" y="20002"/>
                      <a:pt x="4763" y="19050"/>
                      <a:pt x="3810" y="18097"/>
                    </a:cubicBezTo>
                    <a:cubicBezTo>
                      <a:pt x="3810" y="18097"/>
                      <a:pt x="3810" y="18097"/>
                      <a:pt x="3810" y="17145"/>
                    </a:cubicBezTo>
                    <a:cubicBezTo>
                      <a:pt x="3810" y="16192"/>
                      <a:pt x="2857" y="14288"/>
                      <a:pt x="5715" y="13335"/>
                    </a:cubicBezTo>
                    <a:cubicBezTo>
                      <a:pt x="7620" y="12382"/>
                      <a:pt x="14288" y="13335"/>
                      <a:pt x="14288" y="13335"/>
                    </a:cubicBezTo>
                    <a:lnTo>
                      <a:pt x="26670" y="19050"/>
                    </a:lnTo>
                    <a:lnTo>
                      <a:pt x="26670" y="19050"/>
                    </a:lnTo>
                    <a:cubicBezTo>
                      <a:pt x="26670" y="19050"/>
                      <a:pt x="26670" y="19050"/>
                      <a:pt x="26670" y="19050"/>
                    </a:cubicBezTo>
                    <a:lnTo>
                      <a:pt x="29527" y="20002"/>
                    </a:lnTo>
                    <a:lnTo>
                      <a:pt x="19050" y="13335"/>
                    </a:lnTo>
                    <a:cubicBezTo>
                      <a:pt x="19050" y="13335"/>
                      <a:pt x="16192" y="11430"/>
                      <a:pt x="16192" y="9525"/>
                    </a:cubicBezTo>
                    <a:cubicBezTo>
                      <a:pt x="16192" y="9525"/>
                      <a:pt x="16192" y="9525"/>
                      <a:pt x="16192" y="9525"/>
                    </a:cubicBezTo>
                    <a:lnTo>
                      <a:pt x="16192" y="9525"/>
                    </a:lnTo>
                    <a:cubicBezTo>
                      <a:pt x="16192" y="8572"/>
                      <a:pt x="16192" y="7620"/>
                      <a:pt x="18097" y="6667"/>
                    </a:cubicBezTo>
                    <a:cubicBezTo>
                      <a:pt x="19050" y="5715"/>
                      <a:pt x="23813" y="7620"/>
                      <a:pt x="28575" y="9525"/>
                    </a:cubicBezTo>
                    <a:cubicBezTo>
                      <a:pt x="32385" y="10477"/>
                      <a:pt x="42863" y="18097"/>
                      <a:pt x="44767" y="20002"/>
                    </a:cubicBezTo>
                    <a:cubicBezTo>
                      <a:pt x="45720" y="20955"/>
                      <a:pt x="51435" y="23813"/>
                      <a:pt x="53340" y="24765"/>
                    </a:cubicBezTo>
                    <a:cubicBezTo>
                      <a:pt x="53340" y="24765"/>
                      <a:pt x="54292" y="24765"/>
                      <a:pt x="54292" y="24765"/>
                    </a:cubicBezTo>
                    <a:cubicBezTo>
                      <a:pt x="55245" y="24765"/>
                      <a:pt x="60007" y="20002"/>
                      <a:pt x="60960" y="18097"/>
                    </a:cubicBezTo>
                    <a:cubicBezTo>
                      <a:pt x="60960" y="18097"/>
                      <a:pt x="60960" y="18097"/>
                      <a:pt x="60960" y="18097"/>
                    </a:cubicBezTo>
                    <a:cubicBezTo>
                      <a:pt x="60960" y="18097"/>
                      <a:pt x="60960" y="18097"/>
                      <a:pt x="60960" y="17145"/>
                    </a:cubicBezTo>
                    <a:cubicBezTo>
                      <a:pt x="60960" y="15240"/>
                      <a:pt x="60960" y="11430"/>
                      <a:pt x="61913" y="7620"/>
                    </a:cubicBezTo>
                    <a:cubicBezTo>
                      <a:pt x="62865" y="2857"/>
                      <a:pt x="66675" y="952"/>
                      <a:pt x="67627" y="0"/>
                    </a:cubicBezTo>
                    <a:cubicBezTo>
                      <a:pt x="68580" y="0"/>
                      <a:pt x="73342" y="0"/>
                      <a:pt x="71438" y="3810"/>
                    </a:cubicBezTo>
                    <a:cubicBezTo>
                      <a:pt x="70485" y="7620"/>
                      <a:pt x="68580" y="18097"/>
                      <a:pt x="69532" y="21907"/>
                    </a:cubicBezTo>
                    <a:cubicBezTo>
                      <a:pt x="69532" y="25717"/>
                      <a:pt x="69532" y="38100"/>
                      <a:pt x="69532" y="38100"/>
                    </a:cubicBezTo>
                    <a:cubicBezTo>
                      <a:pt x="69532" y="38100"/>
                      <a:pt x="76200" y="50482"/>
                      <a:pt x="81915" y="53340"/>
                    </a:cubicBez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DA365F5E-BFFB-F7A1-4506-05AA8E708448}"/>
                  </a:ext>
                </a:extLst>
              </p:cNvPr>
              <p:cNvSpPr/>
              <p:nvPr/>
            </p:nvSpPr>
            <p:spPr>
              <a:xfrm>
                <a:off x="6037897" y="3550919"/>
                <a:ext cx="25717" cy="20002"/>
              </a:xfrm>
              <a:custGeom>
                <a:avLst/>
                <a:gdLst>
                  <a:gd name="connsiteX0" fmla="*/ 3810 w 25717"/>
                  <a:gd name="connsiteY0" fmla="*/ 3810 h 20002"/>
                  <a:gd name="connsiteX1" fmla="*/ 0 w 25717"/>
                  <a:gd name="connsiteY1" fmla="*/ 0 h 20002"/>
                  <a:gd name="connsiteX2" fmla="*/ 0 w 25717"/>
                  <a:gd name="connsiteY2" fmla="*/ 0 h 20002"/>
                  <a:gd name="connsiteX3" fmla="*/ 13335 w 25717"/>
                  <a:gd name="connsiteY3" fmla="*/ 9525 h 20002"/>
                  <a:gd name="connsiteX4" fmla="*/ 22860 w 25717"/>
                  <a:gd name="connsiteY4" fmla="*/ 15240 h 20002"/>
                  <a:gd name="connsiteX5" fmla="*/ 25717 w 25717"/>
                  <a:gd name="connsiteY5" fmla="*/ 15240 h 20002"/>
                  <a:gd name="connsiteX6" fmla="*/ 22860 w 25717"/>
                  <a:gd name="connsiteY6" fmla="*/ 18097 h 20002"/>
                  <a:gd name="connsiteX7" fmla="*/ 21907 w 25717"/>
                  <a:gd name="connsiteY7" fmla="*/ 20002 h 20002"/>
                  <a:gd name="connsiteX8" fmla="*/ 20955 w 25717"/>
                  <a:gd name="connsiteY8" fmla="*/ 16192 h 20002"/>
                  <a:gd name="connsiteX9" fmla="*/ 19050 w 25717"/>
                  <a:gd name="connsiteY9" fmla="*/ 15240 h 20002"/>
                  <a:gd name="connsiteX10" fmla="*/ 21907 w 25717"/>
                  <a:gd name="connsiteY10" fmla="*/ 16192 h 20002"/>
                  <a:gd name="connsiteX11" fmla="*/ 21907 w 25717"/>
                  <a:gd name="connsiteY11" fmla="*/ 15240 h 20002"/>
                  <a:gd name="connsiteX12" fmla="*/ 3810 w 25717"/>
                  <a:gd name="connsiteY12" fmla="*/ 381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17" h="20002">
                    <a:moveTo>
                      <a:pt x="3810" y="3810"/>
                    </a:moveTo>
                    <a:cubicBezTo>
                      <a:pt x="1905" y="2857"/>
                      <a:pt x="0" y="95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05" y="1905"/>
                      <a:pt x="7620" y="6667"/>
                      <a:pt x="13335" y="9525"/>
                    </a:cubicBezTo>
                    <a:cubicBezTo>
                      <a:pt x="19050" y="12382"/>
                      <a:pt x="21907" y="14288"/>
                      <a:pt x="22860" y="15240"/>
                    </a:cubicBezTo>
                    <a:cubicBezTo>
                      <a:pt x="23813" y="15240"/>
                      <a:pt x="25717" y="15240"/>
                      <a:pt x="25717" y="15240"/>
                    </a:cubicBezTo>
                    <a:lnTo>
                      <a:pt x="22860" y="18097"/>
                    </a:lnTo>
                    <a:lnTo>
                      <a:pt x="21907" y="20002"/>
                    </a:lnTo>
                    <a:lnTo>
                      <a:pt x="20955" y="16192"/>
                    </a:lnTo>
                    <a:lnTo>
                      <a:pt x="19050" y="15240"/>
                    </a:lnTo>
                    <a:cubicBezTo>
                      <a:pt x="20955" y="16192"/>
                      <a:pt x="21907" y="16192"/>
                      <a:pt x="21907" y="16192"/>
                    </a:cubicBezTo>
                    <a:lnTo>
                      <a:pt x="21907" y="15240"/>
                    </a:lnTo>
                    <a:cubicBezTo>
                      <a:pt x="21907" y="15240"/>
                      <a:pt x="5715" y="4763"/>
                      <a:pt x="3810" y="3810"/>
                    </a:cubicBez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EF9A9906-494A-1BA4-B6C4-F5365D3DA221}"/>
                  </a:ext>
                </a:extLst>
              </p:cNvPr>
              <p:cNvSpPr/>
              <p:nvPr/>
            </p:nvSpPr>
            <p:spPr>
              <a:xfrm>
                <a:off x="6052185" y="3538537"/>
                <a:ext cx="20954" cy="13335"/>
              </a:xfrm>
              <a:custGeom>
                <a:avLst/>
                <a:gdLst>
                  <a:gd name="connsiteX0" fmla="*/ 0 w 20954"/>
                  <a:gd name="connsiteY0" fmla="*/ 0 h 13335"/>
                  <a:gd name="connsiteX1" fmla="*/ 0 w 20954"/>
                  <a:gd name="connsiteY1" fmla="*/ 0 h 13335"/>
                  <a:gd name="connsiteX2" fmla="*/ 3810 w 20954"/>
                  <a:gd name="connsiteY2" fmla="*/ 2858 h 13335"/>
                  <a:gd name="connsiteX3" fmla="*/ 20955 w 20954"/>
                  <a:gd name="connsiteY3" fmla="*/ 13335 h 13335"/>
                  <a:gd name="connsiteX4" fmla="*/ 10477 w 20954"/>
                  <a:gd name="connsiteY4" fmla="*/ 8573 h 13335"/>
                  <a:gd name="connsiteX5" fmla="*/ 13335 w 20954"/>
                  <a:gd name="connsiteY5" fmla="*/ 9525 h 13335"/>
                  <a:gd name="connsiteX6" fmla="*/ 2857 w 20954"/>
                  <a:gd name="connsiteY6" fmla="*/ 2858 h 13335"/>
                  <a:gd name="connsiteX7" fmla="*/ 0 w 20954"/>
                  <a:gd name="connsiteY7" fmla="*/ 0 h 1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4" h="1333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52" y="952"/>
                      <a:pt x="2857" y="2858"/>
                      <a:pt x="3810" y="2858"/>
                    </a:cubicBezTo>
                    <a:cubicBezTo>
                      <a:pt x="5715" y="3810"/>
                      <a:pt x="20002" y="12383"/>
                      <a:pt x="20955" y="13335"/>
                    </a:cubicBezTo>
                    <a:cubicBezTo>
                      <a:pt x="20002" y="12383"/>
                      <a:pt x="11430" y="8573"/>
                      <a:pt x="10477" y="8573"/>
                    </a:cubicBezTo>
                    <a:lnTo>
                      <a:pt x="13335" y="9525"/>
                    </a:lnTo>
                    <a:lnTo>
                      <a:pt x="2857" y="2858"/>
                    </a:lnTo>
                    <a:cubicBezTo>
                      <a:pt x="2857" y="3810"/>
                      <a:pt x="0" y="952"/>
                      <a:pt x="0" y="0"/>
                    </a:cubicBez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6101270A-0FEA-F02C-DF25-DD110785DACF}"/>
                  </a:ext>
                </a:extLst>
              </p:cNvPr>
              <p:cNvSpPr/>
              <p:nvPr/>
            </p:nvSpPr>
            <p:spPr>
              <a:xfrm>
                <a:off x="6040754" y="3545204"/>
                <a:ext cx="25717" cy="15240"/>
              </a:xfrm>
              <a:custGeom>
                <a:avLst/>
                <a:gdLst>
                  <a:gd name="connsiteX0" fmla="*/ 953 w 25717"/>
                  <a:gd name="connsiteY0" fmla="*/ 1905 h 15240"/>
                  <a:gd name="connsiteX1" fmla="*/ 0 w 25717"/>
                  <a:gd name="connsiteY1" fmla="*/ 0 h 15240"/>
                  <a:gd name="connsiteX2" fmla="*/ 953 w 25717"/>
                  <a:gd name="connsiteY2" fmla="*/ 0 h 15240"/>
                  <a:gd name="connsiteX3" fmla="*/ 15240 w 25717"/>
                  <a:gd name="connsiteY3" fmla="*/ 7620 h 15240"/>
                  <a:gd name="connsiteX4" fmla="*/ 23813 w 25717"/>
                  <a:gd name="connsiteY4" fmla="*/ 12383 h 15240"/>
                  <a:gd name="connsiteX5" fmla="*/ 25718 w 25717"/>
                  <a:gd name="connsiteY5" fmla="*/ 11430 h 15240"/>
                  <a:gd name="connsiteX6" fmla="*/ 22860 w 25717"/>
                  <a:gd name="connsiteY6" fmla="*/ 15240 h 15240"/>
                  <a:gd name="connsiteX7" fmla="*/ 21908 w 25717"/>
                  <a:gd name="connsiteY7" fmla="*/ 13335 h 15240"/>
                  <a:gd name="connsiteX8" fmla="*/ 12383 w 25717"/>
                  <a:gd name="connsiteY8" fmla="*/ 7620 h 15240"/>
                  <a:gd name="connsiteX9" fmla="*/ 953 w 25717"/>
                  <a:gd name="connsiteY9" fmla="*/ 1905 h 15240"/>
                  <a:gd name="connsiteX10" fmla="*/ 953 w 25717"/>
                  <a:gd name="connsiteY10" fmla="*/ 1905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17" h="15240">
                    <a:moveTo>
                      <a:pt x="953" y="1905"/>
                    </a:moveTo>
                    <a:cubicBezTo>
                      <a:pt x="953" y="1905"/>
                      <a:pt x="953" y="953"/>
                      <a:pt x="0" y="0"/>
                    </a:cubicBezTo>
                    <a:cubicBezTo>
                      <a:pt x="0" y="0"/>
                      <a:pt x="953" y="0"/>
                      <a:pt x="953" y="0"/>
                    </a:cubicBezTo>
                    <a:cubicBezTo>
                      <a:pt x="953" y="0"/>
                      <a:pt x="12383" y="5715"/>
                      <a:pt x="15240" y="7620"/>
                    </a:cubicBezTo>
                    <a:cubicBezTo>
                      <a:pt x="18098" y="9525"/>
                      <a:pt x="23813" y="12383"/>
                      <a:pt x="23813" y="12383"/>
                    </a:cubicBezTo>
                    <a:lnTo>
                      <a:pt x="25718" y="11430"/>
                    </a:lnTo>
                    <a:lnTo>
                      <a:pt x="22860" y="15240"/>
                    </a:lnTo>
                    <a:lnTo>
                      <a:pt x="21908" y="13335"/>
                    </a:lnTo>
                    <a:cubicBezTo>
                      <a:pt x="21908" y="13335"/>
                      <a:pt x="14288" y="8573"/>
                      <a:pt x="12383" y="7620"/>
                    </a:cubicBezTo>
                    <a:cubicBezTo>
                      <a:pt x="10478" y="7620"/>
                      <a:pt x="2858" y="2858"/>
                      <a:pt x="953" y="1905"/>
                    </a:cubicBezTo>
                    <a:cubicBezTo>
                      <a:pt x="0" y="1905"/>
                      <a:pt x="953" y="1905"/>
                      <a:pt x="953" y="1905"/>
                    </a:cubicBez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C6F880C3-7A0F-07F3-0D8F-3B5DC4CEA0E9}"/>
                  </a:ext>
                </a:extLst>
              </p:cNvPr>
              <p:cNvSpPr/>
              <p:nvPr/>
            </p:nvSpPr>
            <p:spPr>
              <a:xfrm>
                <a:off x="6081712" y="3546157"/>
                <a:ext cx="14287" cy="26669"/>
              </a:xfrm>
              <a:custGeom>
                <a:avLst/>
                <a:gdLst>
                  <a:gd name="connsiteX0" fmla="*/ 0 w 14287"/>
                  <a:gd name="connsiteY0" fmla="*/ 26670 h 26669"/>
                  <a:gd name="connsiteX1" fmla="*/ 5715 w 14287"/>
                  <a:gd name="connsiteY1" fmla="*/ 17145 h 26669"/>
                  <a:gd name="connsiteX2" fmla="*/ 6667 w 14287"/>
                  <a:gd name="connsiteY2" fmla="*/ 6667 h 26669"/>
                  <a:gd name="connsiteX3" fmla="*/ 7620 w 14287"/>
                  <a:gd name="connsiteY3" fmla="*/ 6667 h 26669"/>
                  <a:gd name="connsiteX4" fmla="*/ 14288 w 14287"/>
                  <a:gd name="connsiteY4" fmla="*/ 0 h 26669"/>
                  <a:gd name="connsiteX5" fmla="*/ 8573 w 14287"/>
                  <a:gd name="connsiteY5" fmla="*/ 9525 h 26669"/>
                  <a:gd name="connsiteX6" fmla="*/ 9525 w 14287"/>
                  <a:gd name="connsiteY6" fmla="*/ 18097 h 26669"/>
                  <a:gd name="connsiteX7" fmla="*/ 0 w 14287"/>
                  <a:gd name="connsiteY7" fmla="*/ 26670 h 2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" h="26669">
                    <a:moveTo>
                      <a:pt x="0" y="26670"/>
                    </a:moveTo>
                    <a:cubicBezTo>
                      <a:pt x="0" y="26670"/>
                      <a:pt x="5715" y="18097"/>
                      <a:pt x="5715" y="17145"/>
                    </a:cubicBezTo>
                    <a:cubicBezTo>
                      <a:pt x="5715" y="15240"/>
                      <a:pt x="5715" y="8572"/>
                      <a:pt x="6667" y="6667"/>
                    </a:cubicBezTo>
                    <a:cubicBezTo>
                      <a:pt x="6667" y="6667"/>
                      <a:pt x="7620" y="6667"/>
                      <a:pt x="7620" y="6667"/>
                    </a:cubicBezTo>
                    <a:cubicBezTo>
                      <a:pt x="8573" y="6667"/>
                      <a:pt x="13335" y="1905"/>
                      <a:pt x="14288" y="0"/>
                    </a:cubicBezTo>
                    <a:cubicBezTo>
                      <a:pt x="13335" y="2857"/>
                      <a:pt x="8573" y="7620"/>
                      <a:pt x="8573" y="9525"/>
                    </a:cubicBezTo>
                    <a:cubicBezTo>
                      <a:pt x="8573" y="11430"/>
                      <a:pt x="8573" y="16192"/>
                      <a:pt x="9525" y="18097"/>
                    </a:cubicBezTo>
                    <a:cubicBezTo>
                      <a:pt x="8573" y="19050"/>
                      <a:pt x="0" y="26670"/>
                      <a:pt x="0" y="26670"/>
                    </a:cubicBez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0BE276B3-E977-18CE-4685-FF9765167409}"/>
                  </a:ext>
                </a:extLst>
              </p:cNvPr>
              <p:cNvSpPr/>
              <p:nvPr/>
            </p:nvSpPr>
            <p:spPr>
              <a:xfrm>
                <a:off x="6039802" y="3565207"/>
                <a:ext cx="70485" cy="38494"/>
              </a:xfrm>
              <a:custGeom>
                <a:avLst/>
                <a:gdLst>
                  <a:gd name="connsiteX0" fmla="*/ 70485 w 70485"/>
                  <a:gd name="connsiteY0" fmla="*/ 37147 h 38494"/>
                  <a:gd name="connsiteX1" fmla="*/ 66675 w 70485"/>
                  <a:gd name="connsiteY1" fmla="*/ 38100 h 38494"/>
                  <a:gd name="connsiteX2" fmla="*/ 45720 w 70485"/>
                  <a:gd name="connsiteY2" fmla="*/ 20955 h 38494"/>
                  <a:gd name="connsiteX3" fmla="*/ 34290 w 70485"/>
                  <a:gd name="connsiteY3" fmla="*/ 17145 h 38494"/>
                  <a:gd name="connsiteX4" fmla="*/ 20955 w 70485"/>
                  <a:gd name="connsiteY4" fmla="*/ 10477 h 38494"/>
                  <a:gd name="connsiteX5" fmla="*/ 10477 w 70485"/>
                  <a:gd name="connsiteY5" fmla="*/ 6667 h 38494"/>
                  <a:gd name="connsiteX6" fmla="*/ 0 w 70485"/>
                  <a:gd name="connsiteY6" fmla="*/ 0 h 38494"/>
                  <a:gd name="connsiteX7" fmla="*/ 11430 w 70485"/>
                  <a:gd name="connsiteY7" fmla="*/ 6667 h 38494"/>
                  <a:gd name="connsiteX8" fmla="*/ 21908 w 70485"/>
                  <a:gd name="connsiteY8" fmla="*/ 10477 h 38494"/>
                  <a:gd name="connsiteX9" fmla="*/ 38100 w 70485"/>
                  <a:gd name="connsiteY9" fmla="*/ 17145 h 38494"/>
                  <a:gd name="connsiteX10" fmla="*/ 47625 w 70485"/>
                  <a:gd name="connsiteY10" fmla="*/ 19050 h 38494"/>
                  <a:gd name="connsiteX11" fmla="*/ 53340 w 70485"/>
                  <a:gd name="connsiteY11" fmla="*/ 20955 h 38494"/>
                  <a:gd name="connsiteX12" fmla="*/ 51435 w 70485"/>
                  <a:gd name="connsiteY12" fmla="*/ 23813 h 38494"/>
                  <a:gd name="connsiteX13" fmla="*/ 66675 w 70485"/>
                  <a:gd name="connsiteY13" fmla="*/ 34290 h 38494"/>
                  <a:gd name="connsiteX14" fmla="*/ 70485 w 70485"/>
                  <a:gd name="connsiteY14" fmla="*/ 37147 h 3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485" h="38494">
                    <a:moveTo>
                      <a:pt x="70485" y="37147"/>
                    </a:moveTo>
                    <a:cubicBezTo>
                      <a:pt x="69533" y="38100"/>
                      <a:pt x="67627" y="39052"/>
                      <a:pt x="66675" y="38100"/>
                    </a:cubicBezTo>
                    <a:cubicBezTo>
                      <a:pt x="63818" y="36195"/>
                      <a:pt x="45720" y="20955"/>
                      <a:pt x="45720" y="20955"/>
                    </a:cubicBezTo>
                    <a:cubicBezTo>
                      <a:pt x="45720" y="20955"/>
                      <a:pt x="39052" y="19050"/>
                      <a:pt x="34290" y="17145"/>
                    </a:cubicBezTo>
                    <a:cubicBezTo>
                      <a:pt x="29527" y="14288"/>
                      <a:pt x="20955" y="11430"/>
                      <a:pt x="20955" y="10477"/>
                    </a:cubicBezTo>
                    <a:cubicBezTo>
                      <a:pt x="20002" y="9525"/>
                      <a:pt x="13335" y="7620"/>
                      <a:pt x="10477" y="6667"/>
                    </a:cubicBezTo>
                    <a:cubicBezTo>
                      <a:pt x="8573" y="5715"/>
                      <a:pt x="2858" y="2857"/>
                      <a:pt x="0" y="0"/>
                    </a:cubicBezTo>
                    <a:cubicBezTo>
                      <a:pt x="3810" y="1905"/>
                      <a:pt x="9525" y="5715"/>
                      <a:pt x="11430" y="6667"/>
                    </a:cubicBezTo>
                    <a:cubicBezTo>
                      <a:pt x="14288" y="7620"/>
                      <a:pt x="20955" y="9525"/>
                      <a:pt x="21908" y="10477"/>
                    </a:cubicBezTo>
                    <a:cubicBezTo>
                      <a:pt x="23813" y="11430"/>
                      <a:pt x="33338" y="16192"/>
                      <a:pt x="38100" y="17145"/>
                    </a:cubicBezTo>
                    <a:cubicBezTo>
                      <a:pt x="42863" y="18097"/>
                      <a:pt x="45720" y="18097"/>
                      <a:pt x="47625" y="19050"/>
                    </a:cubicBezTo>
                    <a:cubicBezTo>
                      <a:pt x="49530" y="20002"/>
                      <a:pt x="53340" y="20955"/>
                      <a:pt x="53340" y="20955"/>
                    </a:cubicBezTo>
                    <a:lnTo>
                      <a:pt x="51435" y="23813"/>
                    </a:lnTo>
                    <a:cubicBezTo>
                      <a:pt x="51435" y="23813"/>
                      <a:pt x="62865" y="33338"/>
                      <a:pt x="66675" y="34290"/>
                    </a:cubicBezTo>
                    <a:cubicBezTo>
                      <a:pt x="66675" y="34290"/>
                      <a:pt x="68580" y="36195"/>
                      <a:pt x="70485" y="37147"/>
                    </a:cubicBez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B32EE161-6292-9AF0-4D91-9108A5F95489}"/>
                  </a:ext>
                </a:extLst>
              </p:cNvPr>
              <p:cNvSpPr/>
              <p:nvPr/>
            </p:nvSpPr>
            <p:spPr>
              <a:xfrm>
                <a:off x="6101621" y="3577503"/>
                <a:ext cx="108901" cy="93149"/>
              </a:xfrm>
              <a:custGeom>
                <a:avLst/>
                <a:gdLst>
                  <a:gd name="connsiteX0" fmla="*/ 75341 w 108901"/>
                  <a:gd name="connsiteY0" fmla="*/ 92478 h 93149"/>
                  <a:gd name="connsiteX1" fmla="*/ 71531 w 108901"/>
                  <a:gd name="connsiteY1" fmla="*/ 90573 h 93149"/>
                  <a:gd name="connsiteX2" fmla="*/ 5808 w 108901"/>
                  <a:gd name="connsiteY2" fmla="*/ 35328 h 93149"/>
                  <a:gd name="connsiteX3" fmla="*/ 93 w 108901"/>
                  <a:gd name="connsiteY3" fmla="*/ 21993 h 93149"/>
                  <a:gd name="connsiteX4" fmla="*/ 93 w 108901"/>
                  <a:gd name="connsiteY4" fmla="*/ 19136 h 93149"/>
                  <a:gd name="connsiteX5" fmla="*/ 12476 w 108901"/>
                  <a:gd name="connsiteY5" fmla="*/ 1038 h 93149"/>
                  <a:gd name="connsiteX6" fmla="*/ 21048 w 108901"/>
                  <a:gd name="connsiteY6" fmla="*/ 1991 h 93149"/>
                  <a:gd name="connsiteX7" fmla="*/ 103916 w 108901"/>
                  <a:gd name="connsiteY7" fmla="*/ 55331 h 93149"/>
                  <a:gd name="connsiteX8" fmla="*/ 75341 w 108901"/>
                  <a:gd name="connsiteY8" fmla="*/ 92478 h 93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901" h="93149">
                    <a:moveTo>
                      <a:pt x="75341" y="92478"/>
                    </a:moveTo>
                    <a:cubicBezTo>
                      <a:pt x="74388" y="92478"/>
                      <a:pt x="73436" y="91526"/>
                      <a:pt x="71531" y="90573"/>
                    </a:cubicBezTo>
                    <a:cubicBezTo>
                      <a:pt x="53433" y="80096"/>
                      <a:pt x="5808" y="35328"/>
                      <a:pt x="5808" y="35328"/>
                    </a:cubicBezTo>
                    <a:cubicBezTo>
                      <a:pt x="5808" y="35328"/>
                      <a:pt x="-859" y="29613"/>
                      <a:pt x="93" y="21993"/>
                    </a:cubicBezTo>
                    <a:cubicBezTo>
                      <a:pt x="93" y="21041"/>
                      <a:pt x="93" y="20088"/>
                      <a:pt x="93" y="19136"/>
                    </a:cubicBezTo>
                    <a:cubicBezTo>
                      <a:pt x="1998" y="11516"/>
                      <a:pt x="8666" y="2943"/>
                      <a:pt x="12476" y="1038"/>
                    </a:cubicBezTo>
                    <a:cubicBezTo>
                      <a:pt x="16286" y="-867"/>
                      <a:pt x="18191" y="86"/>
                      <a:pt x="21048" y="1991"/>
                    </a:cubicBezTo>
                    <a:cubicBezTo>
                      <a:pt x="21048" y="1991"/>
                      <a:pt x="85818" y="44853"/>
                      <a:pt x="103916" y="55331"/>
                    </a:cubicBezTo>
                    <a:cubicBezTo>
                      <a:pt x="121061" y="65808"/>
                      <a:pt x="89628" y="98193"/>
                      <a:pt x="75341" y="92478"/>
                    </a:cubicBezTo>
                    <a:close/>
                  </a:path>
                </a:pathLst>
              </a:custGeom>
              <a:solidFill>
                <a:srgbClr val="C7D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819CA95A-F74E-E2D4-483F-A723D07E1B27}"/>
                  </a:ext>
                </a:extLst>
              </p:cNvPr>
              <p:cNvSpPr/>
              <p:nvPr/>
            </p:nvSpPr>
            <p:spPr>
              <a:xfrm>
                <a:off x="6100669" y="3596639"/>
                <a:ext cx="85818" cy="71437"/>
              </a:xfrm>
              <a:custGeom>
                <a:avLst/>
                <a:gdLst>
                  <a:gd name="connsiteX0" fmla="*/ 85818 w 85818"/>
                  <a:gd name="connsiteY0" fmla="*/ 60008 h 71437"/>
                  <a:gd name="connsiteX1" fmla="*/ 71531 w 85818"/>
                  <a:gd name="connsiteY1" fmla="*/ 71438 h 71437"/>
                  <a:gd name="connsiteX2" fmla="*/ 5808 w 85818"/>
                  <a:gd name="connsiteY2" fmla="*/ 16193 h 71437"/>
                  <a:gd name="connsiteX3" fmla="*/ 93 w 85818"/>
                  <a:gd name="connsiteY3" fmla="*/ 2858 h 71437"/>
                  <a:gd name="connsiteX4" fmla="*/ 93 w 85818"/>
                  <a:gd name="connsiteY4" fmla="*/ 0 h 71437"/>
                  <a:gd name="connsiteX5" fmla="*/ 12476 w 85818"/>
                  <a:gd name="connsiteY5" fmla="*/ 16193 h 71437"/>
                  <a:gd name="connsiteX6" fmla="*/ 36288 w 85818"/>
                  <a:gd name="connsiteY6" fmla="*/ 36195 h 71437"/>
                  <a:gd name="connsiteX7" fmla="*/ 85818 w 85818"/>
                  <a:gd name="connsiteY7" fmla="*/ 60008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18" h="71437">
                    <a:moveTo>
                      <a:pt x="85818" y="60008"/>
                    </a:moveTo>
                    <a:lnTo>
                      <a:pt x="71531" y="71438"/>
                    </a:lnTo>
                    <a:cubicBezTo>
                      <a:pt x="53433" y="60960"/>
                      <a:pt x="5808" y="16193"/>
                      <a:pt x="5808" y="16193"/>
                    </a:cubicBezTo>
                    <a:cubicBezTo>
                      <a:pt x="5808" y="16193"/>
                      <a:pt x="-859" y="10477"/>
                      <a:pt x="93" y="2858"/>
                    </a:cubicBezTo>
                    <a:cubicBezTo>
                      <a:pt x="93" y="1905"/>
                      <a:pt x="93" y="952"/>
                      <a:pt x="93" y="0"/>
                    </a:cubicBezTo>
                    <a:cubicBezTo>
                      <a:pt x="1998" y="5715"/>
                      <a:pt x="9618" y="13335"/>
                      <a:pt x="12476" y="16193"/>
                    </a:cubicBezTo>
                    <a:cubicBezTo>
                      <a:pt x="16286" y="19050"/>
                      <a:pt x="32478" y="33338"/>
                      <a:pt x="36288" y="36195"/>
                    </a:cubicBezTo>
                    <a:cubicBezTo>
                      <a:pt x="41051" y="38100"/>
                      <a:pt x="85818" y="60008"/>
                      <a:pt x="85818" y="60008"/>
                    </a:cubicBezTo>
                    <a:close/>
                  </a:path>
                </a:pathLst>
              </a:custGeom>
              <a:solidFill>
                <a:srgbClr val="A3B8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BCAEA1D8-E5A5-37A3-067A-758F39E1EC3E}"/>
                  </a:ext>
                </a:extLst>
              </p:cNvPr>
              <p:cNvSpPr/>
              <p:nvPr/>
            </p:nvSpPr>
            <p:spPr>
              <a:xfrm>
                <a:off x="6106477" y="3580447"/>
                <a:ext cx="86045" cy="66844"/>
              </a:xfrm>
              <a:custGeom>
                <a:avLst/>
                <a:gdLst>
                  <a:gd name="connsiteX0" fmla="*/ 10477 w 86045"/>
                  <a:gd name="connsiteY0" fmla="*/ 0 h 66844"/>
                  <a:gd name="connsiteX1" fmla="*/ 0 w 86045"/>
                  <a:gd name="connsiteY1" fmla="*/ 15240 h 66844"/>
                  <a:gd name="connsiteX2" fmla="*/ 53340 w 86045"/>
                  <a:gd name="connsiteY2" fmla="*/ 57150 h 66844"/>
                  <a:gd name="connsiteX3" fmla="*/ 85725 w 86045"/>
                  <a:gd name="connsiteY3" fmla="*/ 64770 h 66844"/>
                  <a:gd name="connsiteX4" fmla="*/ 58102 w 86045"/>
                  <a:gd name="connsiteY4" fmla="*/ 31432 h 66844"/>
                  <a:gd name="connsiteX5" fmla="*/ 10477 w 86045"/>
                  <a:gd name="connsiteY5" fmla="*/ 0 h 6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045" h="66844">
                    <a:moveTo>
                      <a:pt x="10477" y="0"/>
                    </a:moveTo>
                    <a:cubicBezTo>
                      <a:pt x="4763" y="5715"/>
                      <a:pt x="0" y="13335"/>
                      <a:pt x="0" y="15240"/>
                    </a:cubicBezTo>
                    <a:cubicBezTo>
                      <a:pt x="0" y="17145"/>
                      <a:pt x="40005" y="48577"/>
                      <a:pt x="53340" y="57150"/>
                    </a:cubicBezTo>
                    <a:cubicBezTo>
                      <a:pt x="66675" y="65723"/>
                      <a:pt x="81915" y="69532"/>
                      <a:pt x="85725" y="64770"/>
                    </a:cubicBezTo>
                    <a:cubicBezTo>
                      <a:pt x="89535" y="60007"/>
                      <a:pt x="58102" y="31432"/>
                      <a:pt x="58102" y="31432"/>
                    </a:cubicBezTo>
                    <a:lnTo>
                      <a:pt x="10477" y="0"/>
                    </a:lnTo>
                    <a:close/>
                  </a:path>
                </a:pathLst>
              </a:custGeom>
              <a:solidFill>
                <a:srgbClr val="D3E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EA74AA76-28D3-7813-C4B3-A05023A64EC6}"/>
                  </a:ext>
                </a:extLst>
              </p:cNvPr>
              <p:cNvSpPr/>
              <p:nvPr/>
            </p:nvSpPr>
            <p:spPr>
              <a:xfrm>
                <a:off x="6089654" y="3756183"/>
                <a:ext cx="97217" cy="192881"/>
              </a:xfrm>
              <a:custGeom>
                <a:avLst/>
                <a:gdLst>
                  <a:gd name="connsiteX0" fmla="*/ 69210 w 97217"/>
                  <a:gd name="connsiteY0" fmla="*/ 12859 h 192881"/>
                  <a:gd name="connsiteX1" fmla="*/ 8250 w 97217"/>
                  <a:gd name="connsiteY1" fmla="*/ 4286 h 192881"/>
                  <a:gd name="connsiteX2" fmla="*/ 630 w 97217"/>
                  <a:gd name="connsiteY2" fmla="*/ 52864 h 192881"/>
                  <a:gd name="connsiteX3" fmla="*/ 6345 w 97217"/>
                  <a:gd name="connsiteY3" fmla="*/ 192881 h 192881"/>
                  <a:gd name="connsiteX4" fmla="*/ 25395 w 97217"/>
                  <a:gd name="connsiteY4" fmla="*/ 184309 h 192881"/>
                  <a:gd name="connsiteX5" fmla="*/ 33968 w 97217"/>
                  <a:gd name="connsiteY5" fmla="*/ 184309 h 192881"/>
                  <a:gd name="connsiteX6" fmla="*/ 28253 w 97217"/>
                  <a:gd name="connsiteY6" fmla="*/ 72866 h 192881"/>
                  <a:gd name="connsiteX7" fmla="*/ 93023 w 97217"/>
                  <a:gd name="connsiteY7" fmla="*/ 80486 h 192881"/>
                  <a:gd name="connsiteX8" fmla="*/ 69210 w 97217"/>
                  <a:gd name="connsiteY8" fmla="*/ 12859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217" h="192881">
                    <a:moveTo>
                      <a:pt x="69210" y="12859"/>
                    </a:moveTo>
                    <a:cubicBezTo>
                      <a:pt x="28253" y="-7144"/>
                      <a:pt x="12060" y="1429"/>
                      <a:pt x="8250" y="4286"/>
                    </a:cubicBezTo>
                    <a:cubicBezTo>
                      <a:pt x="5393" y="7144"/>
                      <a:pt x="-2227" y="10954"/>
                      <a:pt x="630" y="52864"/>
                    </a:cubicBezTo>
                    <a:cubicBezTo>
                      <a:pt x="3488" y="94774"/>
                      <a:pt x="4440" y="192881"/>
                      <a:pt x="6345" y="192881"/>
                    </a:cubicBezTo>
                    <a:cubicBezTo>
                      <a:pt x="8250" y="192881"/>
                      <a:pt x="19680" y="184309"/>
                      <a:pt x="25395" y="184309"/>
                    </a:cubicBezTo>
                    <a:cubicBezTo>
                      <a:pt x="31110" y="184309"/>
                      <a:pt x="33968" y="184309"/>
                      <a:pt x="33968" y="184309"/>
                    </a:cubicBezTo>
                    <a:lnTo>
                      <a:pt x="28253" y="72866"/>
                    </a:lnTo>
                    <a:cubicBezTo>
                      <a:pt x="28253" y="72866"/>
                      <a:pt x="76830" y="83344"/>
                      <a:pt x="93023" y="80486"/>
                    </a:cubicBezTo>
                    <a:cubicBezTo>
                      <a:pt x="110168" y="77629"/>
                      <a:pt x="69210" y="12859"/>
                      <a:pt x="69210" y="12859"/>
                    </a:cubicBez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C8F20A3E-EF82-F47E-84A5-5E4A34FB1C39}"/>
                  </a:ext>
                </a:extLst>
              </p:cNvPr>
              <p:cNvSpPr/>
              <p:nvPr/>
            </p:nvSpPr>
            <p:spPr>
              <a:xfrm>
                <a:off x="6018847" y="3812857"/>
                <a:ext cx="58102" cy="188595"/>
              </a:xfrm>
              <a:custGeom>
                <a:avLst/>
                <a:gdLst>
                  <a:gd name="connsiteX0" fmla="*/ 58102 w 58102"/>
                  <a:gd name="connsiteY0" fmla="*/ 156210 h 188595"/>
                  <a:gd name="connsiteX1" fmla="*/ 51435 w 58102"/>
                  <a:gd name="connsiteY1" fmla="*/ 164783 h 188595"/>
                  <a:gd name="connsiteX2" fmla="*/ 51435 w 58102"/>
                  <a:gd name="connsiteY2" fmla="*/ 164783 h 188595"/>
                  <a:gd name="connsiteX3" fmla="*/ 42863 w 58102"/>
                  <a:gd name="connsiteY3" fmla="*/ 167640 h 188595"/>
                  <a:gd name="connsiteX4" fmla="*/ 26670 w 58102"/>
                  <a:gd name="connsiteY4" fmla="*/ 188595 h 188595"/>
                  <a:gd name="connsiteX5" fmla="*/ 24765 w 58102"/>
                  <a:gd name="connsiteY5" fmla="*/ 165735 h 188595"/>
                  <a:gd name="connsiteX6" fmla="*/ 0 w 58102"/>
                  <a:gd name="connsiteY6" fmla="*/ 0 h 188595"/>
                  <a:gd name="connsiteX7" fmla="*/ 45720 w 58102"/>
                  <a:gd name="connsiteY7" fmla="*/ 17145 h 188595"/>
                  <a:gd name="connsiteX8" fmla="*/ 47625 w 58102"/>
                  <a:gd name="connsiteY8" fmla="*/ 30480 h 188595"/>
                  <a:gd name="connsiteX9" fmla="*/ 51435 w 58102"/>
                  <a:gd name="connsiteY9" fmla="*/ 96202 h 188595"/>
                  <a:gd name="connsiteX10" fmla="*/ 58102 w 58102"/>
                  <a:gd name="connsiteY10" fmla="*/ 156210 h 188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102" h="188595">
                    <a:moveTo>
                      <a:pt x="58102" y="156210"/>
                    </a:moveTo>
                    <a:cubicBezTo>
                      <a:pt x="58102" y="156210"/>
                      <a:pt x="55245" y="160972"/>
                      <a:pt x="51435" y="164783"/>
                    </a:cubicBezTo>
                    <a:cubicBezTo>
                      <a:pt x="51435" y="164783"/>
                      <a:pt x="51435" y="164783"/>
                      <a:pt x="51435" y="164783"/>
                    </a:cubicBezTo>
                    <a:cubicBezTo>
                      <a:pt x="49530" y="166688"/>
                      <a:pt x="45720" y="167640"/>
                      <a:pt x="42863" y="167640"/>
                    </a:cubicBezTo>
                    <a:cubicBezTo>
                      <a:pt x="36195" y="169545"/>
                      <a:pt x="26670" y="188595"/>
                      <a:pt x="26670" y="188595"/>
                    </a:cubicBezTo>
                    <a:cubicBezTo>
                      <a:pt x="26670" y="188595"/>
                      <a:pt x="25717" y="186690"/>
                      <a:pt x="24765" y="165735"/>
                    </a:cubicBezTo>
                    <a:cubicBezTo>
                      <a:pt x="23813" y="144780"/>
                      <a:pt x="2857" y="35242"/>
                      <a:pt x="0" y="0"/>
                    </a:cubicBezTo>
                    <a:cubicBezTo>
                      <a:pt x="0" y="0"/>
                      <a:pt x="41910" y="2857"/>
                      <a:pt x="45720" y="17145"/>
                    </a:cubicBezTo>
                    <a:cubicBezTo>
                      <a:pt x="46673" y="20002"/>
                      <a:pt x="47625" y="24765"/>
                      <a:pt x="47625" y="30480"/>
                    </a:cubicBezTo>
                    <a:cubicBezTo>
                      <a:pt x="50482" y="51435"/>
                      <a:pt x="51435" y="86677"/>
                      <a:pt x="51435" y="96202"/>
                    </a:cubicBezTo>
                    <a:cubicBezTo>
                      <a:pt x="52388" y="110490"/>
                      <a:pt x="58102" y="156210"/>
                      <a:pt x="58102" y="156210"/>
                    </a:cubicBez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CA6BB4C0-5994-D838-E5FE-0A38B4869E41}"/>
                  </a:ext>
                </a:extLst>
              </p:cNvPr>
              <p:cNvSpPr/>
              <p:nvPr/>
            </p:nvSpPr>
            <p:spPr>
              <a:xfrm>
                <a:off x="6025529" y="3968114"/>
                <a:ext cx="62410" cy="69749"/>
              </a:xfrm>
              <a:custGeom>
                <a:avLst/>
                <a:gdLst>
                  <a:gd name="connsiteX0" fmla="*/ 17131 w 62410"/>
                  <a:gd name="connsiteY0" fmla="*/ 13335 h 69749"/>
                  <a:gd name="connsiteX1" fmla="*/ 14273 w 62410"/>
                  <a:gd name="connsiteY1" fmla="*/ 40005 h 69749"/>
                  <a:gd name="connsiteX2" fmla="*/ 938 w 62410"/>
                  <a:gd name="connsiteY2" fmla="*/ 58102 h 69749"/>
                  <a:gd name="connsiteX3" fmla="*/ 10463 w 62410"/>
                  <a:gd name="connsiteY3" fmla="*/ 69532 h 69749"/>
                  <a:gd name="connsiteX4" fmla="*/ 24751 w 62410"/>
                  <a:gd name="connsiteY4" fmla="*/ 58102 h 69749"/>
                  <a:gd name="connsiteX5" fmla="*/ 45706 w 62410"/>
                  <a:gd name="connsiteY5" fmla="*/ 42863 h 69749"/>
                  <a:gd name="connsiteX6" fmla="*/ 61898 w 62410"/>
                  <a:gd name="connsiteY6" fmla="*/ 28575 h 69749"/>
                  <a:gd name="connsiteX7" fmla="*/ 57136 w 62410"/>
                  <a:gd name="connsiteY7" fmla="*/ 7620 h 69749"/>
                  <a:gd name="connsiteX8" fmla="*/ 51421 w 62410"/>
                  <a:gd name="connsiteY8" fmla="*/ 0 h 69749"/>
                  <a:gd name="connsiteX9" fmla="*/ 30466 w 62410"/>
                  <a:gd name="connsiteY9" fmla="*/ 15240 h 69749"/>
                  <a:gd name="connsiteX10" fmla="*/ 17131 w 62410"/>
                  <a:gd name="connsiteY10" fmla="*/ 13335 h 69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410" h="69749">
                    <a:moveTo>
                      <a:pt x="17131" y="13335"/>
                    </a:moveTo>
                    <a:cubicBezTo>
                      <a:pt x="17131" y="21907"/>
                      <a:pt x="14273" y="40005"/>
                      <a:pt x="14273" y="40005"/>
                    </a:cubicBezTo>
                    <a:cubicBezTo>
                      <a:pt x="14273" y="40005"/>
                      <a:pt x="3796" y="52388"/>
                      <a:pt x="938" y="58102"/>
                    </a:cubicBezTo>
                    <a:cubicBezTo>
                      <a:pt x="-1919" y="63817"/>
                      <a:pt x="1891" y="67627"/>
                      <a:pt x="10463" y="69532"/>
                    </a:cubicBezTo>
                    <a:cubicBezTo>
                      <a:pt x="19988" y="70485"/>
                      <a:pt x="21893" y="68580"/>
                      <a:pt x="24751" y="58102"/>
                    </a:cubicBezTo>
                    <a:cubicBezTo>
                      <a:pt x="27608" y="47625"/>
                      <a:pt x="39991" y="44767"/>
                      <a:pt x="45706" y="42863"/>
                    </a:cubicBezTo>
                    <a:cubicBezTo>
                      <a:pt x="51421" y="40957"/>
                      <a:pt x="59993" y="37147"/>
                      <a:pt x="61898" y="28575"/>
                    </a:cubicBezTo>
                    <a:cubicBezTo>
                      <a:pt x="63803" y="20955"/>
                      <a:pt x="59993" y="12382"/>
                      <a:pt x="57136" y="7620"/>
                    </a:cubicBezTo>
                    <a:cubicBezTo>
                      <a:pt x="54278" y="2857"/>
                      <a:pt x="51421" y="0"/>
                      <a:pt x="51421" y="0"/>
                    </a:cubicBezTo>
                    <a:cubicBezTo>
                      <a:pt x="51421" y="0"/>
                      <a:pt x="39991" y="14288"/>
                      <a:pt x="30466" y="15240"/>
                    </a:cubicBezTo>
                    <a:cubicBezTo>
                      <a:pt x="20941" y="17145"/>
                      <a:pt x="17131" y="13335"/>
                      <a:pt x="17131" y="13335"/>
                    </a:cubicBezTo>
                    <a:close/>
                  </a:path>
                </a:pathLst>
              </a:custGeom>
              <a:solidFill>
                <a:srgbClr val="FF52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66F38E93-EDA0-79DF-90FF-5A566285147E}"/>
                  </a:ext>
                </a:extLst>
              </p:cNvPr>
              <p:cNvSpPr/>
              <p:nvPr/>
            </p:nvSpPr>
            <p:spPr>
              <a:xfrm>
                <a:off x="6073986" y="3938658"/>
                <a:ext cx="61188" cy="80305"/>
              </a:xfrm>
              <a:custGeom>
                <a:avLst/>
                <a:gdLst>
                  <a:gd name="connsiteX0" fmla="*/ 17251 w 61188"/>
                  <a:gd name="connsiteY0" fmla="*/ 12311 h 80305"/>
                  <a:gd name="connsiteX1" fmla="*/ 11536 w 61188"/>
                  <a:gd name="connsiteY1" fmla="*/ 49459 h 80305"/>
                  <a:gd name="connsiteX2" fmla="*/ 3916 w 61188"/>
                  <a:gd name="connsiteY2" fmla="*/ 76129 h 80305"/>
                  <a:gd name="connsiteX3" fmla="*/ 28681 w 61188"/>
                  <a:gd name="connsiteY3" fmla="*/ 78034 h 80305"/>
                  <a:gd name="connsiteX4" fmla="*/ 47731 w 61188"/>
                  <a:gd name="connsiteY4" fmla="*/ 62794 h 80305"/>
                  <a:gd name="connsiteX5" fmla="*/ 51541 w 61188"/>
                  <a:gd name="connsiteY5" fmla="*/ 37076 h 80305"/>
                  <a:gd name="connsiteX6" fmla="*/ 61066 w 61188"/>
                  <a:gd name="connsiteY6" fmla="*/ 17074 h 80305"/>
                  <a:gd name="connsiteX7" fmla="*/ 53446 w 61188"/>
                  <a:gd name="connsiteY7" fmla="*/ 881 h 80305"/>
                  <a:gd name="connsiteX8" fmla="*/ 22966 w 61188"/>
                  <a:gd name="connsiteY8" fmla="*/ 5644 h 80305"/>
                  <a:gd name="connsiteX9" fmla="*/ 17251 w 61188"/>
                  <a:gd name="connsiteY9" fmla="*/ 12311 h 8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188" h="80305">
                    <a:moveTo>
                      <a:pt x="17251" y="12311"/>
                    </a:moveTo>
                    <a:cubicBezTo>
                      <a:pt x="17251" y="27551"/>
                      <a:pt x="16299" y="38981"/>
                      <a:pt x="11536" y="49459"/>
                    </a:cubicBezTo>
                    <a:cubicBezTo>
                      <a:pt x="6774" y="58984"/>
                      <a:pt x="-6561" y="69461"/>
                      <a:pt x="3916" y="76129"/>
                    </a:cubicBezTo>
                    <a:cubicBezTo>
                      <a:pt x="14394" y="82796"/>
                      <a:pt x="23919" y="79939"/>
                      <a:pt x="28681" y="78034"/>
                    </a:cubicBezTo>
                    <a:cubicBezTo>
                      <a:pt x="33444" y="76129"/>
                      <a:pt x="45826" y="71366"/>
                      <a:pt x="47731" y="62794"/>
                    </a:cubicBezTo>
                    <a:cubicBezTo>
                      <a:pt x="49636" y="54221"/>
                      <a:pt x="45826" y="43744"/>
                      <a:pt x="51541" y="37076"/>
                    </a:cubicBezTo>
                    <a:cubicBezTo>
                      <a:pt x="57256" y="30409"/>
                      <a:pt x="62019" y="22789"/>
                      <a:pt x="61066" y="17074"/>
                    </a:cubicBezTo>
                    <a:cubicBezTo>
                      <a:pt x="60114" y="11359"/>
                      <a:pt x="62971" y="3739"/>
                      <a:pt x="53446" y="881"/>
                    </a:cubicBezTo>
                    <a:cubicBezTo>
                      <a:pt x="43921" y="-1976"/>
                      <a:pt x="27729" y="2786"/>
                      <a:pt x="22966" y="5644"/>
                    </a:cubicBezTo>
                    <a:cubicBezTo>
                      <a:pt x="19156" y="9454"/>
                      <a:pt x="17251" y="12311"/>
                      <a:pt x="17251" y="12311"/>
                    </a:cubicBezTo>
                    <a:close/>
                  </a:path>
                </a:pathLst>
              </a:custGeom>
              <a:solidFill>
                <a:srgbClr val="FF528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0465E44B-B0DF-D20F-122E-9BB18EC41BBC}"/>
                  </a:ext>
                </a:extLst>
              </p:cNvPr>
              <p:cNvSpPr/>
              <p:nvPr/>
            </p:nvSpPr>
            <p:spPr>
              <a:xfrm>
                <a:off x="6062230" y="3995737"/>
                <a:ext cx="22238" cy="47884"/>
              </a:xfrm>
              <a:custGeom>
                <a:avLst/>
                <a:gdLst>
                  <a:gd name="connsiteX0" fmla="*/ 20435 w 22238"/>
                  <a:gd name="connsiteY0" fmla="*/ 0 h 47884"/>
                  <a:gd name="connsiteX1" fmla="*/ 20435 w 22238"/>
                  <a:gd name="connsiteY1" fmla="*/ 10478 h 47884"/>
                  <a:gd name="connsiteX2" fmla="*/ 16625 w 22238"/>
                  <a:gd name="connsiteY2" fmla="*/ 45720 h 47884"/>
                  <a:gd name="connsiteX3" fmla="*/ 11862 w 22238"/>
                  <a:gd name="connsiteY3" fmla="*/ 47625 h 47884"/>
                  <a:gd name="connsiteX4" fmla="*/ 7100 w 22238"/>
                  <a:gd name="connsiteY4" fmla="*/ 20003 h 47884"/>
                  <a:gd name="connsiteX5" fmla="*/ 1385 w 22238"/>
                  <a:gd name="connsiteY5" fmla="*/ 18097 h 47884"/>
                  <a:gd name="connsiteX6" fmla="*/ 7100 w 22238"/>
                  <a:gd name="connsiteY6" fmla="*/ 9525 h 47884"/>
                  <a:gd name="connsiteX7" fmla="*/ 20435 w 22238"/>
                  <a:gd name="connsiteY7" fmla="*/ 0 h 47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8" h="47884">
                    <a:moveTo>
                      <a:pt x="20435" y="0"/>
                    </a:moveTo>
                    <a:cubicBezTo>
                      <a:pt x="22340" y="5715"/>
                      <a:pt x="23292" y="6667"/>
                      <a:pt x="20435" y="10478"/>
                    </a:cubicBezTo>
                    <a:cubicBezTo>
                      <a:pt x="17577" y="14288"/>
                      <a:pt x="17577" y="44767"/>
                      <a:pt x="16625" y="45720"/>
                    </a:cubicBezTo>
                    <a:cubicBezTo>
                      <a:pt x="15672" y="46672"/>
                      <a:pt x="11862" y="48578"/>
                      <a:pt x="11862" y="47625"/>
                    </a:cubicBezTo>
                    <a:cubicBezTo>
                      <a:pt x="11862" y="46672"/>
                      <a:pt x="7100" y="20003"/>
                      <a:pt x="7100" y="20003"/>
                    </a:cubicBezTo>
                    <a:cubicBezTo>
                      <a:pt x="7100" y="20003"/>
                      <a:pt x="4242" y="15240"/>
                      <a:pt x="1385" y="18097"/>
                    </a:cubicBezTo>
                    <a:cubicBezTo>
                      <a:pt x="-2425" y="20003"/>
                      <a:pt x="2337" y="12383"/>
                      <a:pt x="7100" y="9525"/>
                    </a:cubicBezTo>
                    <a:cubicBezTo>
                      <a:pt x="10910" y="5715"/>
                      <a:pt x="9005" y="1905"/>
                      <a:pt x="20435" y="0"/>
                    </a:cubicBezTo>
                    <a:close/>
                  </a:path>
                </a:pathLst>
              </a:custGeom>
              <a:solidFill>
                <a:srgbClr val="8E8E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C63BDEF3-81F0-EA3B-9012-43EB2F6E5F65}"/>
                  </a:ext>
                </a:extLst>
              </p:cNvPr>
              <p:cNvSpPr/>
              <p:nvPr/>
            </p:nvSpPr>
            <p:spPr>
              <a:xfrm>
                <a:off x="6113145" y="3962317"/>
                <a:ext cx="21330" cy="59136"/>
              </a:xfrm>
              <a:custGeom>
                <a:avLst/>
                <a:gdLst>
                  <a:gd name="connsiteX0" fmla="*/ 19050 w 21330"/>
                  <a:gd name="connsiteY0" fmla="*/ 82 h 59136"/>
                  <a:gd name="connsiteX1" fmla="*/ 20002 w 21330"/>
                  <a:gd name="connsiteY1" fmla="*/ 10559 h 59136"/>
                  <a:gd name="connsiteX2" fmla="*/ 17145 w 21330"/>
                  <a:gd name="connsiteY2" fmla="*/ 31514 h 59136"/>
                  <a:gd name="connsiteX3" fmla="*/ 18097 w 21330"/>
                  <a:gd name="connsiteY3" fmla="*/ 55327 h 59136"/>
                  <a:gd name="connsiteX4" fmla="*/ 10477 w 21330"/>
                  <a:gd name="connsiteY4" fmla="*/ 59137 h 59136"/>
                  <a:gd name="connsiteX5" fmla="*/ 4763 w 21330"/>
                  <a:gd name="connsiteY5" fmla="*/ 22942 h 59136"/>
                  <a:gd name="connsiteX6" fmla="*/ 0 w 21330"/>
                  <a:gd name="connsiteY6" fmla="*/ 12464 h 59136"/>
                  <a:gd name="connsiteX7" fmla="*/ 19050 w 21330"/>
                  <a:gd name="connsiteY7" fmla="*/ 82 h 59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30" h="59136">
                    <a:moveTo>
                      <a:pt x="19050" y="82"/>
                    </a:moveTo>
                    <a:cubicBezTo>
                      <a:pt x="21907" y="-871"/>
                      <a:pt x="21907" y="6749"/>
                      <a:pt x="20002" y="10559"/>
                    </a:cubicBezTo>
                    <a:cubicBezTo>
                      <a:pt x="18097" y="14369"/>
                      <a:pt x="16192" y="24847"/>
                      <a:pt x="17145" y="31514"/>
                    </a:cubicBezTo>
                    <a:cubicBezTo>
                      <a:pt x="17145" y="38182"/>
                      <a:pt x="18097" y="52469"/>
                      <a:pt x="18097" y="55327"/>
                    </a:cubicBezTo>
                    <a:cubicBezTo>
                      <a:pt x="18097" y="58184"/>
                      <a:pt x="15240" y="59137"/>
                      <a:pt x="10477" y="59137"/>
                    </a:cubicBezTo>
                    <a:cubicBezTo>
                      <a:pt x="6667" y="59137"/>
                      <a:pt x="6667" y="28657"/>
                      <a:pt x="4763" y="22942"/>
                    </a:cubicBezTo>
                    <a:cubicBezTo>
                      <a:pt x="2857" y="18179"/>
                      <a:pt x="0" y="12464"/>
                      <a:pt x="0" y="12464"/>
                    </a:cubicBezTo>
                    <a:cubicBezTo>
                      <a:pt x="0" y="12464"/>
                      <a:pt x="1905" y="2939"/>
                      <a:pt x="19050" y="82"/>
                    </a:cubicBezTo>
                    <a:close/>
                  </a:path>
                </a:pathLst>
              </a:custGeom>
              <a:solidFill>
                <a:srgbClr val="8E8E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499C3818-96F2-B0E5-F167-0BB0193DCEC1}"/>
                  </a:ext>
                </a:extLst>
              </p:cNvPr>
              <p:cNvSpPr/>
              <p:nvPr/>
            </p:nvSpPr>
            <p:spPr>
              <a:xfrm>
                <a:off x="6024562" y="3827144"/>
                <a:ext cx="51435" cy="150495"/>
              </a:xfrm>
              <a:custGeom>
                <a:avLst/>
                <a:gdLst>
                  <a:gd name="connsiteX0" fmla="*/ 45720 w 51435"/>
                  <a:gd name="connsiteY0" fmla="*/ 150495 h 150495"/>
                  <a:gd name="connsiteX1" fmla="*/ 40958 w 51435"/>
                  <a:gd name="connsiteY1" fmla="*/ 90488 h 150495"/>
                  <a:gd name="connsiteX2" fmla="*/ 18098 w 51435"/>
                  <a:gd name="connsiteY2" fmla="*/ 53340 h 150495"/>
                  <a:gd name="connsiteX3" fmla="*/ 0 w 51435"/>
                  <a:gd name="connsiteY3" fmla="*/ 5715 h 150495"/>
                  <a:gd name="connsiteX4" fmla="*/ 21908 w 51435"/>
                  <a:gd name="connsiteY4" fmla="*/ 0 h 150495"/>
                  <a:gd name="connsiteX5" fmla="*/ 41910 w 51435"/>
                  <a:gd name="connsiteY5" fmla="*/ 17145 h 150495"/>
                  <a:gd name="connsiteX6" fmla="*/ 45720 w 51435"/>
                  <a:gd name="connsiteY6" fmla="*/ 82867 h 150495"/>
                  <a:gd name="connsiteX7" fmla="*/ 51435 w 51435"/>
                  <a:gd name="connsiteY7" fmla="*/ 141922 h 150495"/>
                  <a:gd name="connsiteX8" fmla="*/ 45720 w 51435"/>
                  <a:gd name="connsiteY8" fmla="*/ 150495 h 150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435" h="150495">
                    <a:moveTo>
                      <a:pt x="45720" y="150495"/>
                    </a:moveTo>
                    <a:cubicBezTo>
                      <a:pt x="47625" y="135255"/>
                      <a:pt x="43815" y="100013"/>
                      <a:pt x="40958" y="90488"/>
                    </a:cubicBezTo>
                    <a:cubicBezTo>
                      <a:pt x="38100" y="80010"/>
                      <a:pt x="30480" y="70485"/>
                      <a:pt x="18098" y="53340"/>
                    </a:cubicBezTo>
                    <a:cubicBezTo>
                      <a:pt x="5715" y="36195"/>
                      <a:pt x="3810" y="18097"/>
                      <a:pt x="0" y="5715"/>
                    </a:cubicBezTo>
                    <a:lnTo>
                      <a:pt x="21908" y="0"/>
                    </a:lnTo>
                    <a:cubicBezTo>
                      <a:pt x="21908" y="0"/>
                      <a:pt x="32385" y="2857"/>
                      <a:pt x="41910" y="17145"/>
                    </a:cubicBezTo>
                    <a:cubicBezTo>
                      <a:pt x="44767" y="38100"/>
                      <a:pt x="45720" y="73342"/>
                      <a:pt x="45720" y="82867"/>
                    </a:cubicBezTo>
                    <a:cubicBezTo>
                      <a:pt x="45720" y="95250"/>
                      <a:pt x="51435" y="141922"/>
                      <a:pt x="51435" y="141922"/>
                    </a:cubicBezTo>
                    <a:cubicBezTo>
                      <a:pt x="51435" y="141922"/>
                      <a:pt x="49530" y="146685"/>
                      <a:pt x="45720" y="150495"/>
                    </a:cubicBez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601" name="Graphic 2">
                <a:extLst>
                  <a:ext uri="{FF2B5EF4-FFF2-40B4-BE49-F238E27FC236}">
                    <a16:creationId xmlns:a16="http://schemas.microsoft.com/office/drawing/2014/main" id="{1B734DC3-9D5B-4F86-AD2E-7AB853DED997}"/>
                  </a:ext>
                </a:extLst>
              </p:cNvPr>
              <p:cNvGrpSpPr/>
              <p:nvPr/>
            </p:nvGrpSpPr>
            <p:grpSpPr>
              <a:xfrm>
                <a:off x="6045257" y="3809047"/>
                <a:ext cx="250767" cy="362902"/>
                <a:chOff x="6045257" y="3809047"/>
                <a:chExt cx="250767" cy="362902"/>
              </a:xfrm>
            </p:grpSpPr>
            <p:grpSp>
              <p:nvGrpSpPr>
                <p:cNvPr id="624" name="Graphic 2">
                  <a:extLst>
                    <a:ext uri="{FF2B5EF4-FFF2-40B4-BE49-F238E27FC236}">
                      <a16:creationId xmlns:a16="http://schemas.microsoft.com/office/drawing/2014/main" id="{F54B2ED5-C089-534C-1836-1416260DF56E}"/>
                    </a:ext>
                  </a:extLst>
                </p:cNvPr>
                <p:cNvGrpSpPr/>
                <p:nvPr/>
              </p:nvGrpSpPr>
              <p:grpSpPr>
                <a:xfrm>
                  <a:off x="6045257" y="3856672"/>
                  <a:ext cx="250767" cy="315277"/>
                  <a:chOff x="6045257" y="3856672"/>
                  <a:chExt cx="250767" cy="315277"/>
                </a:xfrm>
              </p:grpSpPr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E16AA232-1F3D-8D6B-505B-EE7DEBB1D68B}"/>
                      </a:ext>
                    </a:extLst>
                  </p:cNvPr>
                  <p:cNvSpPr/>
                  <p:nvPr/>
                </p:nvSpPr>
                <p:spPr>
                  <a:xfrm>
                    <a:off x="6158864" y="3856672"/>
                    <a:ext cx="31432" cy="189547"/>
                  </a:xfrm>
                  <a:custGeom>
                    <a:avLst/>
                    <a:gdLst>
                      <a:gd name="connsiteX0" fmla="*/ 28575 w 31432"/>
                      <a:gd name="connsiteY0" fmla="*/ 189548 h 189547"/>
                      <a:gd name="connsiteX1" fmla="*/ 28575 w 31432"/>
                      <a:gd name="connsiteY1" fmla="*/ 189548 h 189547"/>
                      <a:gd name="connsiteX2" fmla="*/ 31433 w 31432"/>
                      <a:gd name="connsiteY2" fmla="*/ 186690 h 189547"/>
                      <a:gd name="connsiteX3" fmla="*/ 14288 w 31432"/>
                      <a:gd name="connsiteY3" fmla="*/ 0 h 189547"/>
                      <a:gd name="connsiteX4" fmla="*/ 0 w 31432"/>
                      <a:gd name="connsiteY4" fmla="*/ 8573 h 189547"/>
                      <a:gd name="connsiteX5" fmla="*/ 26670 w 31432"/>
                      <a:gd name="connsiteY5" fmla="*/ 187643 h 189547"/>
                      <a:gd name="connsiteX6" fmla="*/ 28575 w 31432"/>
                      <a:gd name="connsiteY6" fmla="*/ 189548 h 189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32" h="189547">
                        <a:moveTo>
                          <a:pt x="28575" y="189548"/>
                        </a:moveTo>
                        <a:lnTo>
                          <a:pt x="28575" y="189548"/>
                        </a:lnTo>
                        <a:cubicBezTo>
                          <a:pt x="30480" y="189548"/>
                          <a:pt x="31433" y="188595"/>
                          <a:pt x="31433" y="186690"/>
                        </a:cubicBezTo>
                        <a:lnTo>
                          <a:pt x="14288" y="0"/>
                        </a:lnTo>
                        <a:lnTo>
                          <a:pt x="0" y="8573"/>
                        </a:lnTo>
                        <a:lnTo>
                          <a:pt x="26670" y="187643"/>
                        </a:lnTo>
                        <a:cubicBezTo>
                          <a:pt x="26670" y="188595"/>
                          <a:pt x="27623" y="189548"/>
                          <a:pt x="28575" y="189548"/>
                        </a:cubicBezTo>
                        <a:close/>
                      </a:path>
                    </a:pathLst>
                  </a:custGeom>
                  <a:solidFill>
                    <a:srgbClr val="7070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7C1E492D-D85B-EDC7-8311-CC35AE5C2BE1}"/>
                      </a:ext>
                    </a:extLst>
                  </p:cNvPr>
                  <p:cNvSpPr/>
                  <p:nvPr/>
                </p:nvSpPr>
                <p:spPr>
                  <a:xfrm>
                    <a:off x="6045257" y="3910964"/>
                    <a:ext cx="31692" cy="216217"/>
                  </a:xfrm>
                  <a:custGeom>
                    <a:avLst/>
                    <a:gdLst>
                      <a:gd name="connsiteX0" fmla="*/ 2165 w 31692"/>
                      <a:gd name="connsiteY0" fmla="*/ 216217 h 216217"/>
                      <a:gd name="connsiteX1" fmla="*/ 2165 w 31692"/>
                      <a:gd name="connsiteY1" fmla="*/ 216217 h 216217"/>
                      <a:gd name="connsiteX2" fmla="*/ 260 w 31692"/>
                      <a:gd name="connsiteY2" fmla="*/ 213360 h 216217"/>
                      <a:gd name="connsiteX3" fmla="*/ 17405 w 31692"/>
                      <a:gd name="connsiteY3" fmla="*/ 8572 h 216217"/>
                      <a:gd name="connsiteX4" fmla="*/ 31692 w 31692"/>
                      <a:gd name="connsiteY4" fmla="*/ 0 h 216217"/>
                      <a:gd name="connsiteX5" fmla="*/ 4070 w 31692"/>
                      <a:gd name="connsiteY5" fmla="*/ 213360 h 216217"/>
                      <a:gd name="connsiteX6" fmla="*/ 2165 w 31692"/>
                      <a:gd name="connsiteY6" fmla="*/ 216217 h 216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692" h="216217">
                        <a:moveTo>
                          <a:pt x="2165" y="216217"/>
                        </a:moveTo>
                        <a:lnTo>
                          <a:pt x="2165" y="216217"/>
                        </a:lnTo>
                        <a:cubicBezTo>
                          <a:pt x="1212" y="216217"/>
                          <a:pt x="-693" y="215265"/>
                          <a:pt x="260" y="213360"/>
                        </a:cubicBezTo>
                        <a:lnTo>
                          <a:pt x="17405" y="8572"/>
                        </a:lnTo>
                        <a:lnTo>
                          <a:pt x="31692" y="0"/>
                        </a:lnTo>
                        <a:lnTo>
                          <a:pt x="4070" y="213360"/>
                        </a:lnTo>
                        <a:cubicBezTo>
                          <a:pt x="4070" y="216217"/>
                          <a:pt x="3117" y="216217"/>
                          <a:pt x="2165" y="216217"/>
                        </a:cubicBezTo>
                        <a:close/>
                      </a:path>
                    </a:pathLst>
                  </a:custGeom>
                  <a:solidFill>
                    <a:srgbClr val="7070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8D9BA6D9-2DB4-CF80-2784-74B8E7B31B8F}"/>
                      </a:ext>
                    </a:extLst>
                  </p:cNvPr>
                  <p:cNvSpPr/>
                  <p:nvPr/>
                </p:nvSpPr>
                <p:spPr>
                  <a:xfrm rot="-4902179">
                    <a:off x="6121337" y="3875107"/>
                    <a:ext cx="2857" cy="104771"/>
                  </a:xfrm>
                  <a:custGeom>
                    <a:avLst/>
                    <a:gdLst>
                      <a:gd name="connsiteX0" fmla="*/ 0 w 2857"/>
                      <a:gd name="connsiteY0" fmla="*/ 0 h 104771"/>
                      <a:gd name="connsiteX1" fmla="*/ 2857 w 2857"/>
                      <a:gd name="connsiteY1" fmla="*/ 0 h 104771"/>
                      <a:gd name="connsiteX2" fmla="*/ 2857 w 2857"/>
                      <a:gd name="connsiteY2" fmla="*/ 104772 h 104771"/>
                      <a:gd name="connsiteX3" fmla="*/ 0 w 2857"/>
                      <a:gd name="connsiteY3" fmla="*/ 104772 h 104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" h="104771">
                        <a:moveTo>
                          <a:pt x="0" y="0"/>
                        </a:moveTo>
                        <a:lnTo>
                          <a:pt x="2857" y="0"/>
                        </a:lnTo>
                        <a:lnTo>
                          <a:pt x="2857" y="104772"/>
                        </a:lnTo>
                        <a:lnTo>
                          <a:pt x="0" y="104772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1B3D8A55-E9C5-EFC8-52F4-6B82F40732A2}"/>
                      </a:ext>
                    </a:extLst>
                  </p:cNvPr>
                  <p:cNvSpPr/>
                  <p:nvPr/>
                </p:nvSpPr>
                <p:spPr>
                  <a:xfrm rot="-3147310">
                    <a:off x="6027208" y="3931313"/>
                    <a:ext cx="169549" cy="2857"/>
                  </a:xfrm>
                  <a:custGeom>
                    <a:avLst/>
                    <a:gdLst>
                      <a:gd name="connsiteX0" fmla="*/ 0 w 169549"/>
                      <a:gd name="connsiteY0" fmla="*/ 0 h 2857"/>
                      <a:gd name="connsiteX1" fmla="*/ 169550 w 169549"/>
                      <a:gd name="connsiteY1" fmla="*/ 0 h 2857"/>
                      <a:gd name="connsiteX2" fmla="*/ 169550 w 169549"/>
                      <a:gd name="connsiteY2" fmla="*/ 2858 h 2857"/>
                      <a:gd name="connsiteX3" fmla="*/ 0 w 169549"/>
                      <a:gd name="connsiteY3" fmla="*/ 2858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549" h="2857">
                        <a:moveTo>
                          <a:pt x="0" y="0"/>
                        </a:moveTo>
                        <a:lnTo>
                          <a:pt x="169550" y="0"/>
                        </a:lnTo>
                        <a:lnTo>
                          <a:pt x="169550" y="2858"/>
                        </a:ln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49D648BC-0DE9-6171-1849-207FC40DFEE4}"/>
                      </a:ext>
                    </a:extLst>
                  </p:cNvPr>
                  <p:cNvSpPr/>
                  <p:nvPr/>
                </p:nvSpPr>
                <p:spPr>
                  <a:xfrm rot="-880362">
                    <a:off x="6173146" y="3920340"/>
                    <a:ext cx="99061" cy="2857"/>
                  </a:xfrm>
                  <a:custGeom>
                    <a:avLst/>
                    <a:gdLst>
                      <a:gd name="connsiteX0" fmla="*/ 0 w 99061"/>
                      <a:gd name="connsiteY0" fmla="*/ 0 h 2857"/>
                      <a:gd name="connsiteX1" fmla="*/ 99061 w 99061"/>
                      <a:gd name="connsiteY1" fmla="*/ 0 h 2857"/>
                      <a:gd name="connsiteX2" fmla="*/ 99061 w 99061"/>
                      <a:gd name="connsiteY2" fmla="*/ 2858 h 2857"/>
                      <a:gd name="connsiteX3" fmla="*/ 0 w 99061"/>
                      <a:gd name="connsiteY3" fmla="*/ 2858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061" h="2857">
                        <a:moveTo>
                          <a:pt x="0" y="0"/>
                        </a:moveTo>
                        <a:lnTo>
                          <a:pt x="99061" y="0"/>
                        </a:lnTo>
                        <a:lnTo>
                          <a:pt x="99061" y="2858"/>
                        </a:ln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637158FB-B66A-0934-AE39-E041E089EE81}"/>
                      </a:ext>
                    </a:extLst>
                  </p:cNvPr>
                  <p:cNvSpPr/>
                  <p:nvPr/>
                </p:nvSpPr>
                <p:spPr>
                  <a:xfrm rot="-2726498">
                    <a:off x="6220924" y="3841254"/>
                    <a:ext cx="2857" cy="162869"/>
                  </a:xfrm>
                  <a:custGeom>
                    <a:avLst/>
                    <a:gdLst>
                      <a:gd name="connsiteX0" fmla="*/ 0 w 2857"/>
                      <a:gd name="connsiteY0" fmla="*/ 0 h 162869"/>
                      <a:gd name="connsiteX1" fmla="*/ 2857 w 2857"/>
                      <a:gd name="connsiteY1" fmla="*/ 0 h 162869"/>
                      <a:gd name="connsiteX2" fmla="*/ 2857 w 2857"/>
                      <a:gd name="connsiteY2" fmla="*/ 162869 h 162869"/>
                      <a:gd name="connsiteX3" fmla="*/ 0 w 2857"/>
                      <a:gd name="connsiteY3" fmla="*/ 162869 h 162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" h="162869">
                        <a:moveTo>
                          <a:pt x="0" y="0"/>
                        </a:moveTo>
                        <a:lnTo>
                          <a:pt x="2857" y="0"/>
                        </a:lnTo>
                        <a:lnTo>
                          <a:pt x="2857" y="162869"/>
                        </a:lnTo>
                        <a:lnTo>
                          <a:pt x="0" y="162869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6346FEC1-C3EF-A6FF-A1F4-439FF0FCC185}"/>
                      </a:ext>
                    </a:extLst>
                  </p:cNvPr>
                  <p:cNvSpPr/>
                  <p:nvPr/>
                </p:nvSpPr>
                <p:spPr>
                  <a:xfrm>
                    <a:off x="6264592" y="3900487"/>
                    <a:ext cx="31432" cy="189547"/>
                  </a:xfrm>
                  <a:custGeom>
                    <a:avLst/>
                    <a:gdLst>
                      <a:gd name="connsiteX0" fmla="*/ 28575 w 31432"/>
                      <a:gd name="connsiteY0" fmla="*/ 189547 h 189547"/>
                      <a:gd name="connsiteX1" fmla="*/ 28575 w 31432"/>
                      <a:gd name="connsiteY1" fmla="*/ 189547 h 189547"/>
                      <a:gd name="connsiteX2" fmla="*/ 31433 w 31432"/>
                      <a:gd name="connsiteY2" fmla="*/ 186690 h 189547"/>
                      <a:gd name="connsiteX3" fmla="*/ 14288 w 31432"/>
                      <a:gd name="connsiteY3" fmla="*/ 0 h 189547"/>
                      <a:gd name="connsiteX4" fmla="*/ 0 w 31432"/>
                      <a:gd name="connsiteY4" fmla="*/ 8572 h 189547"/>
                      <a:gd name="connsiteX5" fmla="*/ 26670 w 31432"/>
                      <a:gd name="connsiteY5" fmla="*/ 187642 h 189547"/>
                      <a:gd name="connsiteX6" fmla="*/ 28575 w 31432"/>
                      <a:gd name="connsiteY6" fmla="*/ 189547 h 189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32" h="189547">
                        <a:moveTo>
                          <a:pt x="28575" y="189547"/>
                        </a:moveTo>
                        <a:lnTo>
                          <a:pt x="28575" y="189547"/>
                        </a:lnTo>
                        <a:cubicBezTo>
                          <a:pt x="30480" y="189547"/>
                          <a:pt x="31433" y="188595"/>
                          <a:pt x="31433" y="186690"/>
                        </a:cubicBezTo>
                        <a:lnTo>
                          <a:pt x="14288" y="0"/>
                        </a:lnTo>
                        <a:lnTo>
                          <a:pt x="0" y="8572"/>
                        </a:lnTo>
                        <a:lnTo>
                          <a:pt x="26670" y="187642"/>
                        </a:lnTo>
                        <a:cubicBezTo>
                          <a:pt x="26670" y="188595"/>
                          <a:pt x="27623" y="189547"/>
                          <a:pt x="28575" y="189547"/>
                        </a:cubicBezTo>
                        <a:close/>
                      </a:path>
                    </a:pathLst>
                  </a:custGeom>
                  <a:solidFill>
                    <a:srgbClr val="9D9D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A8F5A667-EEF9-8292-1DC2-52172B9E5125}"/>
                      </a:ext>
                    </a:extLst>
                  </p:cNvPr>
                  <p:cNvSpPr/>
                  <p:nvPr/>
                </p:nvSpPr>
                <p:spPr>
                  <a:xfrm>
                    <a:off x="6150985" y="3955732"/>
                    <a:ext cx="31692" cy="216217"/>
                  </a:xfrm>
                  <a:custGeom>
                    <a:avLst/>
                    <a:gdLst>
                      <a:gd name="connsiteX0" fmla="*/ 2165 w 31692"/>
                      <a:gd name="connsiteY0" fmla="*/ 216217 h 216217"/>
                      <a:gd name="connsiteX1" fmla="*/ 2165 w 31692"/>
                      <a:gd name="connsiteY1" fmla="*/ 216217 h 216217"/>
                      <a:gd name="connsiteX2" fmla="*/ 260 w 31692"/>
                      <a:gd name="connsiteY2" fmla="*/ 213360 h 216217"/>
                      <a:gd name="connsiteX3" fmla="*/ 17405 w 31692"/>
                      <a:gd name="connsiteY3" fmla="*/ 8572 h 216217"/>
                      <a:gd name="connsiteX4" fmla="*/ 31692 w 31692"/>
                      <a:gd name="connsiteY4" fmla="*/ 0 h 216217"/>
                      <a:gd name="connsiteX5" fmla="*/ 4070 w 31692"/>
                      <a:gd name="connsiteY5" fmla="*/ 213360 h 216217"/>
                      <a:gd name="connsiteX6" fmla="*/ 2165 w 31692"/>
                      <a:gd name="connsiteY6" fmla="*/ 216217 h 216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692" h="216217">
                        <a:moveTo>
                          <a:pt x="2165" y="216217"/>
                        </a:moveTo>
                        <a:lnTo>
                          <a:pt x="2165" y="216217"/>
                        </a:lnTo>
                        <a:cubicBezTo>
                          <a:pt x="1212" y="216217"/>
                          <a:pt x="-693" y="215265"/>
                          <a:pt x="260" y="213360"/>
                        </a:cubicBezTo>
                        <a:lnTo>
                          <a:pt x="17405" y="8572"/>
                        </a:lnTo>
                        <a:lnTo>
                          <a:pt x="31692" y="0"/>
                        </a:lnTo>
                        <a:lnTo>
                          <a:pt x="4070" y="213360"/>
                        </a:lnTo>
                        <a:cubicBezTo>
                          <a:pt x="4070" y="215265"/>
                          <a:pt x="3117" y="216217"/>
                          <a:pt x="2165" y="216217"/>
                        </a:cubicBezTo>
                        <a:close/>
                      </a:path>
                    </a:pathLst>
                  </a:custGeom>
                  <a:solidFill>
                    <a:srgbClr val="9D9D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C80DD00B-2018-7648-6065-76CE5AFE7E3A}"/>
                      </a:ext>
                    </a:extLst>
                  </p:cNvPr>
                  <p:cNvSpPr/>
                  <p:nvPr/>
                </p:nvSpPr>
                <p:spPr>
                  <a:xfrm rot="-4902179">
                    <a:off x="6226767" y="3919001"/>
                    <a:ext cx="2857" cy="104771"/>
                  </a:xfrm>
                  <a:custGeom>
                    <a:avLst/>
                    <a:gdLst>
                      <a:gd name="connsiteX0" fmla="*/ 0 w 2857"/>
                      <a:gd name="connsiteY0" fmla="*/ 0 h 104771"/>
                      <a:gd name="connsiteX1" fmla="*/ 2857 w 2857"/>
                      <a:gd name="connsiteY1" fmla="*/ 0 h 104771"/>
                      <a:gd name="connsiteX2" fmla="*/ 2857 w 2857"/>
                      <a:gd name="connsiteY2" fmla="*/ 104771 h 104771"/>
                      <a:gd name="connsiteX3" fmla="*/ 0 w 2857"/>
                      <a:gd name="connsiteY3" fmla="*/ 104771 h 104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" h="104771">
                        <a:moveTo>
                          <a:pt x="0" y="0"/>
                        </a:moveTo>
                        <a:lnTo>
                          <a:pt x="2857" y="0"/>
                        </a:lnTo>
                        <a:lnTo>
                          <a:pt x="2857" y="104771"/>
                        </a:lnTo>
                        <a:lnTo>
                          <a:pt x="0" y="104771"/>
                        </a:lnTo>
                        <a:close/>
                      </a:path>
                    </a:pathLst>
                  </a:custGeom>
                  <a:solidFill>
                    <a:srgbClr val="9D9D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4AFC4E82-6446-7F0D-48E8-23C837D19CB8}"/>
                      </a:ext>
                    </a:extLst>
                  </p:cNvPr>
                  <p:cNvSpPr/>
                  <p:nvPr/>
                </p:nvSpPr>
                <p:spPr>
                  <a:xfrm rot="-3148064">
                    <a:off x="6133421" y="3975746"/>
                    <a:ext cx="169542" cy="2857"/>
                  </a:xfrm>
                  <a:custGeom>
                    <a:avLst/>
                    <a:gdLst>
                      <a:gd name="connsiteX0" fmla="*/ 0 w 169542"/>
                      <a:gd name="connsiteY0" fmla="*/ 0 h 2857"/>
                      <a:gd name="connsiteX1" fmla="*/ 169543 w 169542"/>
                      <a:gd name="connsiteY1" fmla="*/ 0 h 2857"/>
                      <a:gd name="connsiteX2" fmla="*/ 169543 w 169542"/>
                      <a:gd name="connsiteY2" fmla="*/ 2857 h 2857"/>
                      <a:gd name="connsiteX3" fmla="*/ 0 w 169542"/>
                      <a:gd name="connsiteY3" fmla="*/ 2857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542" h="2857">
                        <a:moveTo>
                          <a:pt x="0" y="0"/>
                        </a:moveTo>
                        <a:lnTo>
                          <a:pt x="169543" y="0"/>
                        </a:lnTo>
                        <a:lnTo>
                          <a:pt x="169543" y="2857"/>
                        </a:lnTo>
                        <a:lnTo>
                          <a:pt x="0" y="2857"/>
                        </a:lnTo>
                        <a:close/>
                      </a:path>
                    </a:pathLst>
                  </a:custGeom>
                  <a:solidFill>
                    <a:srgbClr val="9D9D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7EEB0112-87E8-BAAF-DE61-7C644B631E2E}"/>
                      </a:ext>
                    </a:extLst>
                  </p:cNvPr>
                  <p:cNvSpPr/>
                  <p:nvPr/>
                </p:nvSpPr>
                <p:spPr>
                  <a:xfrm rot="-785809">
                    <a:off x="6058876" y="3986305"/>
                    <a:ext cx="109538" cy="2857"/>
                  </a:xfrm>
                  <a:custGeom>
                    <a:avLst/>
                    <a:gdLst>
                      <a:gd name="connsiteX0" fmla="*/ 0 w 109538"/>
                      <a:gd name="connsiteY0" fmla="*/ 0 h 2857"/>
                      <a:gd name="connsiteX1" fmla="*/ 109539 w 109538"/>
                      <a:gd name="connsiteY1" fmla="*/ 0 h 2857"/>
                      <a:gd name="connsiteX2" fmla="*/ 109539 w 109538"/>
                      <a:gd name="connsiteY2" fmla="*/ 2858 h 2857"/>
                      <a:gd name="connsiteX3" fmla="*/ 0 w 109538"/>
                      <a:gd name="connsiteY3" fmla="*/ 2858 h 2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9538" h="2857">
                        <a:moveTo>
                          <a:pt x="0" y="0"/>
                        </a:moveTo>
                        <a:lnTo>
                          <a:pt x="109539" y="0"/>
                        </a:lnTo>
                        <a:lnTo>
                          <a:pt x="109539" y="2858"/>
                        </a:lnTo>
                        <a:lnTo>
                          <a:pt x="0" y="2858"/>
                        </a:lnTo>
                        <a:close/>
                      </a:path>
                    </a:pathLst>
                  </a:custGeom>
                  <a:solidFill>
                    <a:srgbClr val="9D9D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110FAB07-B1F6-2B02-02B5-AFE2625F7BE3}"/>
                      </a:ext>
                    </a:extLst>
                  </p:cNvPr>
                  <p:cNvSpPr/>
                  <p:nvPr/>
                </p:nvSpPr>
                <p:spPr>
                  <a:xfrm rot="-2388422">
                    <a:off x="6116917" y="3911922"/>
                    <a:ext cx="2857" cy="149541"/>
                  </a:xfrm>
                  <a:custGeom>
                    <a:avLst/>
                    <a:gdLst>
                      <a:gd name="connsiteX0" fmla="*/ 0 w 2857"/>
                      <a:gd name="connsiteY0" fmla="*/ 0 h 149541"/>
                      <a:gd name="connsiteX1" fmla="*/ 2857 w 2857"/>
                      <a:gd name="connsiteY1" fmla="*/ 0 h 149541"/>
                      <a:gd name="connsiteX2" fmla="*/ 2857 w 2857"/>
                      <a:gd name="connsiteY2" fmla="*/ 149541 h 149541"/>
                      <a:gd name="connsiteX3" fmla="*/ 0 w 2857"/>
                      <a:gd name="connsiteY3" fmla="*/ 149541 h 149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" h="149541">
                        <a:moveTo>
                          <a:pt x="0" y="0"/>
                        </a:moveTo>
                        <a:lnTo>
                          <a:pt x="2857" y="0"/>
                        </a:lnTo>
                        <a:lnTo>
                          <a:pt x="2857" y="149541"/>
                        </a:lnTo>
                        <a:lnTo>
                          <a:pt x="0" y="149541"/>
                        </a:lnTo>
                        <a:close/>
                      </a:path>
                    </a:pathLst>
                  </a:custGeom>
                  <a:solidFill>
                    <a:srgbClr val="9D9D9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  <p:grpSp>
              <p:nvGrpSpPr>
                <p:cNvPr id="1024" name="Graphic 2">
                  <a:extLst>
                    <a:ext uri="{FF2B5EF4-FFF2-40B4-BE49-F238E27FC236}">
                      <a16:creationId xmlns:a16="http://schemas.microsoft.com/office/drawing/2014/main" id="{9C910813-1338-5692-5704-75D5CC47A7F7}"/>
                    </a:ext>
                  </a:extLst>
                </p:cNvPr>
                <p:cNvGrpSpPr/>
                <p:nvPr/>
              </p:nvGrpSpPr>
              <p:grpSpPr>
                <a:xfrm>
                  <a:off x="6046218" y="3809047"/>
                  <a:ext cx="249806" cy="160990"/>
                  <a:chOff x="6046218" y="3809047"/>
                  <a:chExt cx="249806" cy="160990"/>
                </a:xfrm>
              </p:grpSpPr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6692CAED-356E-6BC6-EDED-9B941E764EEB}"/>
                      </a:ext>
                    </a:extLst>
                  </p:cNvPr>
                  <p:cNvSpPr/>
                  <p:nvPr/>
                </p:nvSpPr>
                <p:spPr>
                  <a:xfrm>
                    <a:off x="6046470" y="3826066"/>
                    <a:ext cx="249554" cy="143970"/>
                  </a:xfrm>
                  <a:custGeom>
                    <a:avLst/>
                    <a:gdLst>
                      <a:gd name="connsiteX0" fmla="*/ 0 w 249554"/>
                      <a:gd name="connsiteY0" fmla="*/ 67753 h 143970"/>
                      <a:gd name="connsiteX1" fmla="*/ 17145 w 249554"/>
                      <a:gd name="connsiteY1" fmla="*/ 66800 h 143970"/>
                      <a:gd name="connsiteX2" fmla="*/ 123825 w 249554"/>
                      <a:gd name="connsiteY2" fmla="*/ 4887 h 143970"/>
                      <a:gd name="connsiteX3" fmla="*/ 167640 w 249554"/>
                      <a:gd name="connsiteY3" fmla="*/ 5840 h 143970"/>
                      <a:gd name="connsiteX4" fmla="*/ 238125 w 249554"/>
                      <a:gd name="connsiteY4" fmla="*/ 50608 h 143970"/>
                      <a:gd name="connsiteX5" fmla="*/ 240982 w 249554"/>
                      <a:gd name="connsiteY5" fmla="*/ 52512 h 143970"/>
                      <a:gd name="connsiteX6" fmla="*/ 249555 w 249554"/>
                      <a:gd name="connsiteY6" fmla="*/ 51560 h 143970"/>
                      <a:gd name="connsiteX7" fmla="*/ 249555 w 249554"/>
                      <a:gd name="connsiteY7" fmla="*/ 67753 h 143970"/>
                      <a:gd name="connsiteX8" fmla="*/ 249555 w 249554"/>
                      <a:gd name="connsiteY8" fmla="*/ 67753 h 143970"/>
                      <a:gd name="connsiteX9" fmla="*/ 236220 w 249554"/>
                      <a:gd name="connsiteY9" fmla="*/ 85850 h 143970"/>
                      <a:gd name="connsiteX10" fmla="*/ 148590 w 249554"/>
                      <a:gd name="connsiteY10" fmla="*/ 136333 h 143970"/>
                      <a:gd name="connsiteX11" fmla="*/ 87630 w 249554"/>
                      <a:gd name="connsiteY11" fmla="*/ 137285 h 143970"/>
                      <a:gd name="connsiteX12" fmla="*/ 10477 w 249554"/>
                      <a:gd name="connsiteY12" fmla="*/ 96328 h 143970"/>
                      <a:gd name="connsiteX13" fmla="*/ 952 w 249554"/>
                      <a:gd name="connsiteY13" fmla="*/ 83945 h 143970"/>
                      <a:gd name="connsiteX14" fmla="*/ 952 w 249554"/>
                      <a:gd name="connsiteY14" fmla="*/ 83945 h 143970"/>
                      <a:gd name="connsiteX15" fmla="*/ 952 w 249554"/>
                      <a:gd name="connsiteY15" fmla="*/ 67753 h 14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49554" h="143970">
                        <a:moveTo>
                          <a:pt x="0" y="67753"/>
                        </a:moveTo>
                        <a:lnTo>
                          <a:pt x="17145" y="66800"/>
                        </a:lnTo>
                        <a:lnTo>
                          <a:pt x="123825" y="4887"/>
                        </a:lnTo>
                        <a:cubicBezTo>
                          <a:pt x="136207" y="-1780"/>
                          <a:pt x="156210" y="-1780"/>
                          <a:pt x="167640" y="5840"/>
                        </a:cubicBezTo>
                        <a:lnTo>
                          <a:pt x="238125" y="50608"/>
                        </a:lnTo>
                        <a:cubicBezTo>
                          <a:pt x="239077" y="51560"/>
                          <a:pt x="240030" y="51560"/>
                          <a:pt x="240982" y="52512"/>
                        </a:cubicBezTo>
                        <a:lnTo>
                          <a:pt x="249555" y="51560"/>
                        </a:lnTo>
                        <a:lnTo>
                          <a:pt x="249555" y="67753"/>
                        </a:lnTo>
                        <a:lnTo>
                          <a:pt x="249555" y="67753"/>
                        </a:lnTo>
                        <a:cubicBezTo>
                          <a:pt x="249555" y="74420"/>
                          <a:pt x="244792" y="80135"/>
                          <a:pt x="236220" y="85850"/>
                        </a:cubicBezTo>
                        <a:lnTo>
                          <a:pt x="148590" y="136333"/>
                        </a:lnTo>
                        <a:cubicBezTo>
                          <a:pt x="131445" y="145858"/>
                          <a:pt x="104775" y="146810"/>
                          <a:pt x="87630" y="137285"/>
                        </a:cubicBezTo>
                        <a:lnTo>
                          <a:pt x="10477" y="96328"/>
                        </a:lnTo>
                        <a:cubicBezTo>
                          <a:pt x="3810" y="92517"/>
                          <a:pt x="952" y="88708"/>
                          <a:pt x="952" y="83945"/>
                        </a:cubicBezTo>
                        <a:lnTo>
                          <a:pt x="952" y="83945"/>
                        </a:lnTo>
                        <a:lnTo>
                          <a:pt x="952" y="67753"/>
                        </a:lnTo>
                        <a:close/>
                      </a:path>
                    </a:pathLst>
                  </a:custGeom>
                  <a:solidFill>
                    <a:srgbClr val="4D4C8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6B165AA5-75E2-D666-D5FC-1A9933A9BA74}"/>
                      </a:ext>
                    </a:extLst>
                  </p:cNvPr>
                  <p:cNvSpPr/>
                  <p:nvPr/>
                </p:nvSpPr>
                <p:spPr>
                  <a:xfrm>
                    <a:off x="6046218" y="3809874"/>
                    <a:ext cx="248626" cy="144313"/>
                  </a:xfrm>
                  <a:custGeom>
                    <a:avLst/>
                    <a:gdLst>
                      <a:gd name="connsiteX0" fmla="*/ 147889 w 248626"/>
                      <a:gd name="connsiteY0" fmla="*/ 136333 h 144313"/>
                      <a:gd name="connsiteX1" fmla="*/ 235519 w 248626"/>
                      <a:gd name="connsiteY1" fmla="*/ 85850 h 144313"/>
                      <a:gd name="connsiteX2" fmla="*/ 237424 w 248626"/>
                      <a:gd name="connsiteY2" fmla="*/ 50608 h 144313"/>
                      <a:gd name="connsiteX3" fmla="*/ 166939 w 248626"/>
                      <a:gd name="connsiteY3" fmla="*/ 5840 h 144313"/>
                      <a:gd name="connsiteX4" fmla="*/ 123124 w 248626"/>
                      <a:gd name="connsiteY4" fmla="*/ 4888 h 144313"/>
                      <a:gd name="connsiteX5" fmla="*/ 8824 w 248626"/>
                      <a:gd name="connsiteY5" fmla="*/ 70610 h 144313"/>
                      <a:gd name="connsiteX6" fmla="*/ 9777 w 248626"/>
                      <a:gd name="connsiteY6" fmla="*/ 96328 h 144313"/>
                      <a:gd name="connsiteX7" fmla="*/ 86929 w 248626"/>
                      <a:gd name="connsiteY7" fmla="*/ 137285 h 144313"/>
                      <a:gd name="connsiteX8" fmla="*/ 147889 w 248626"/>
                      <a:gd name="connsiteY8" fmla="*/ 136333 h 144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8626" h="144313">
                        <a:moveTo>
                          <a:pt x="147889" y="136333"/>
                        </a:moveTo>
                        <a:lnTo>
                          <a:pt x="235519" y="85850"/>
                        </a:lnTo>
                        <a:cubicBezTo>
                          <a:pt x="252664" y="76325"/>
                          <a:pt x="252664" y="61085"/>
                          <a:pt x="237424" y="50608"/>
                        </a:cubicBezTo>
                        <a:lnTo>
                          <a:pt x="166939" y="5840"/>
                        </a:lnTo>
                        <a:cubicBezTo>
                          <a:pt x="155509" y="-1780"/>
                          <a:pt x="135507" y="-1780"/>
                          <a:pt x="123124" y="4888"/>
                        </a:cubicBezTo>
                        <a:lnTo>
                          <a:pt x="8824" y="70610"/>
                        </a:lnTo>
                        <a:cubicBezTo>
                          <a:pt x="-3558" y="77277"/>
                          <a:pt x="-2606" y="89660"/>
                          <a:pt x="9777" y="96328"/>
                        </a:cubicBezTo>
                        <a:lnTo>
                          <a:pt x="86929" y="137285"/>
                        </a:lnTo>
                        <a:cubicBezTo>
                          <a:pt x="105027" y="146810"/>
                          <a:pt x="131697" y="146810"/>
                          <a:pt x="147889" y="136333"/>
                        </a:cubicBezTo>
                        <a:close/>
                      </a:path>
                    </a:pathLst>
                  </a:custGeom>
                  <a:solidFill>
                    <a:srgbClr val="807AB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ABBBB9DB-A8F1-6A85-CA47-5A3406537C0B}"/>
                      </a:ext>
                    </a:extLst>
                  </p:cNvPr>
                  <p:cNvSpPr/>
                  <p:nvPr/>
                </p:nvSpPr>
                <p:spPr>
                  <a:xfrm>
                    <a:off x="6048375" y="3809047"/>
                    <a:ext cx="243839" cy="140017"/>
                  </a:xfrm>
                  <a:custGeom>
                    <a:avLst/>
                    <a:gdLst>
                      <a:gd name="connsiteX0" fmla="*/ 114300 w 243839"/>
                      <a:gd name="connsiteY0" fmla="*/ 140018 h 140017"/>
                      <a:gd name="connsiteX1" fmla="*/ 144780 w 243839"/>
                      <a:gd name="connsiteY1" fmla="*/ 132398 h 140017"/>
                      <a:gd name="connsiteX2" fmla="*/ 232410 w 243839"/>
                      <a:gd name="connsiteY2" fmla="*/ 81915 h 140017"/>
                      <a:gd name="connsiteX3" fmla="*/ 243840 w 243839"/>
                      <a:gd name="connsiteY3" fmla="*/ 65723 h 140017"/>
                      <a:gd name="connsiteX4" fmla="*/ 233363 w 243839"/>
                      <a:gd name="connsiteY4" fmla="*/ 50482 h 140017"/>
                      <a:gd name="connsiteX5" fmla="*/ 162877 w 243839"/>
                      <a:gd name="connsiteY5" fmla="*/ 5715 h 140017"/>
                      <a:gd name="connsiteX6" fmla="*/ 141923 w 243839"/>
                      <a:gd name="connsiteY6" fmla="*/ 0 h 140017"/>
                      <a:gd name="connsiteX7" fmla="*/ 121920 w 243839"/>
                      <a:gd name="connsiteY7" fmla="*/ 4763 h 140017"/>
                      <a:gd name="connsiteX8" fmla="*/ 7620 w 243839"/>
                      <a:gd name="connsiteY8" fmla="*/ 70485 h 140017"/>
                      <a:gd name="connsiteX9" fmla="*/ 0 w 243839"/>
                      <a:gd name="connsiteY9" fmla="*/ 80963 h 140017"/>
                      <a:gd name="connsiteX10" fmla="*/ 8573 w 243839"/>
                      <a:gd name="connsiteY10" fmla="*/ 91440 h 140017"/>
                      <a:gd name="connsiteX11" fmla="*/ 85725 w 243839"/>
                      <a:gd name="connsiteY11" fmla="*/ 132398 h 140017"/>
                      <a:gd name="connsiteX12" fmla="*/ 114300 w 243839"/>
                      <a:gd name="connsiteY12" fmla="*/ 140018 h 14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3839" h="140017">
                        <a:moveTo>
                          <a:pt x="114300" y="140018"/>
                        </a:moveTo>
                        <a:cubicBezTo>
                          <a:pt x="125730" y="140018"/>
                          <a:pt x="136208" y="137160"/>
                          <a:pt x="144780" y="132398"/>
                        </a:cubicBezTo>
                        <a:lnTo>
                          <a:pt x="232410" y="81915"/>
                        </a:lnTo>
                        <a:cubicBezTo>
                          <a:pt x="240030" y="77152"/>
                          <a:pt x="243840" y="72390"/>
                          <a:pt x="243840" y="65723"/>
                        </a:cubicBezTo>
                        <a:cubicBezTo>
                          <a:pt x="243840" y="60007"/>
                          <a:pt x="240030" y="54292"/>
                          <a:pt x="233363" y="50482"/>
                        </a:cubicBezTo>
                        <a:lnTo>
                          <a:pt x="162877" y="5715"/>
                        </a:lnTo>
                        <a:cubicBezTo>
                          <a:pt x="157163" y="1905"/>
                          <a:pt x="149542" y="0"/>
                          <a:pt x="141923" y="0"/>
                        </a:cubicBezTo>
                        <a:cubicBezTo>
                          <a:pt x="134302" y="0"/>
                          <a:pt x="126683" y="1905"/>
                          <a:pt x="121920" y="4763"/>
                        </a:cubicBezTo>
                        <a:lnTo>
                          <a:pt x="7620" y="70485"/>
                        </a:lnTo>
                        <a:cubicBezTo>
                          <a:pt x="2858" y="73342"/>
                          <a:pt x="0" y="77152"/>
                          <a:pt x="0" y="80963"/>
                        </a:cubicBezTo>
                        <a:cubicBezTo>
                          <a:pt x="0" y="84773"/>
                          <a:pt x="2858" y="88582"/>
                          <a:pt x="8573" y="91440"/>
                        </a:cubicBezTo>
                        <a:lnTo>
                          <a:pt x="85725" y="132398"/>
                        </a:lnTo>
                        <a:cubicBezTo>
                          <a:pt x="94298" y="138112"/>
                          <a:pt x="103823" y="140018"/>
                          <a:pt x="114300" y="140018"/>
                        </a:cubicBezTo>
                        <a:close/>
                      </a:path>
                    </a:pathLst>
                  </a:custGeom>
                  <a:solidFill>
                    <a:srgbClr val="938DC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"/>
                    </a:endParaRPr>
                  </a:p>
                </p:txBody>
              </p:sp>
            </p:grpSp>
          </p:grp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BDC671E5-80DC-8C80-DC48-BEB9F0D89CF0}"/>
                  </a:ext>
                </a:extLst>
              </p:cNvPr>
              <p:cNvSpPr/>
              <p:nvPr/>
            </p:nvSpPr>
            <p:spPr>
              <a:xfrm>
                <a:off x="6018580" y="3769952"/>
                <a:ext cx="264948" cy="169680"/>
              </a:xfrm>
              <a:custGeom>
                <a:avLst/>
                <a:gdLst>
                  <a:gd name="connsiteX0" fmla="*/ 257442 w 264948"/>
                  <a:gd name="connsiteY0" fmla="*/ 124820 h 169680"/>
                  <a:gd name="connsiteX1" fmla="*/ 212674 w 264948"/>
                  <a:gd name="connsiteY1" fmla="*/ 155300 h 169680"/>
                  <a:gd name="connsiteX2" fmla="*/ 176479 w 264948"/>
                  <a:gd name="connsiteY2" fmla="*/ 166730 h 169680"/>
                  <a:gd name="connsiteX3" fmla="*/ 50749 w 264948"/>
                  <a:gd name="connsiteY3" fmla="*/ 118152 h 169680"/>
                  <a:gd name="connsiteX4" fmla="*/ 6934 w 264948"/>
                  <a:gd name="connsiteY4" fmla="*/ 63860 h 169680"/>
                  <a:gd name="connsiteX5" fmla="*/ 6934 w 264948"/>
                  <a:gd name="connsiteY5" fmla="*/ 63860 h 169680"/>
                  <a:gd name="connsiteX6" fmla="*/ 6934 w 264948"/>
                  <a:gd name="connsiteY6" fmla="*/ 63860 h 169680"/>
                  <a:gd name="connsiteX7" fmla="*/ 1219 w 264948"/>
                  <a:gd name="connsiteY7" fmla="*/ 43857 h 169680"/>
                  <a:gd name="connsiteX8" fmla="*/ 28842 w 264948"/>
                  <a:gd name="connsiteY8" fmla="*/ 42 h 169680"/>
                  <a:gd name="connsiteX9" fmla="*/ 110757 w 264948"/>
                  <a:gd name="connsiteY9" fmla="*/ 44810 h 169680"/>
                  <a:gd name="connsiteX10" fmla="*/ 260299 w 264948"/>
                  <a:gd name="connsiteY10" fmla="*/ 52430 h 169680"/>
                  <a:gd name="connsiteX11" fmla="*/ 257442 w 264948"/>
                  <a:gd name="connsiteY11" fmla="*/ 124820 h 16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4948" h="169680">
                    <a:moveTo>
                      <a:pt x="257442" y="124820"/>
                    </a:moveTo>
                    <a:cubicBezTo>
                      <a:pt x="249822" y="143869"/>
                      <a:pt x="227915" y="152442"/>
                      <a:pt x="212674" y="155300"/>
                    </a:cubicBezTo>
                    <a:cubicBezTo>
                      <a:pt x="197434" y="157205"/>
                      <a:pt x="201244" y="160062"/>
                      <a:pt x="176479" y="166730"/>
                    </a:cubicBezTo>
                    <a:cubicBezTo>
                      <a:pt x="116472" y="179112"/>
                      <a:pt x="82182" y="150537"/>
                      <a:pt x="50749" y="118152"/>
                    </a:cubicBezTo>
                    <a:cubicBezTo>
                      <a:pt x="26937" y="94340"/>
                      <a:pt x="14554" y="81005"/>
                      <a:pt x="6934" y="63860"/>
                    </a:cubicBezTo>
                    <a:lnTo>
                      <a:pt x="6934" y="63860"/>
                    </a:lnTo>
                    <a:cubicBezTo>
                      <a:pt x="6934" y="63860"/>
                      <a:pt x="6934" y="63860"/>
                      <a:pt x="6934" y="63860"/>
                    </a:cubicBezTo>
                    <a:cubicBezTo>
                      <a:pt x="4077" y="58145"/>
                      <a:pt x="2172" y="51477"/>
                      <a:pt x="1219" y="43857"/>
                    </a:cubicBezTo>
                    <a:cubicBezTo>
                      <a:pt x="-4496" y="14330"/>
                      <a:pt x="10744" y="-910"/>
                      <a:pt x="28842" y="42"/>
                    </a:cubicBezTo>
                    <a:cubicBezTo>
                      <a:pt x="46940" y="42"/>
                      <a:pt x="101232" y="43857"/>
                      <a:pt x="110757" y="44810"/>
                    </a:cubicBezTo>
                    <a:cubicBezTo>
                      <a:pt x="110757" y="44810"/>
                      <a:pt x="255537" y="46715"/>
                      <a:pt x="260299" y="52430"/>
                    </a:cubicBezTo>
                    <a:cubicBezTo>
                      <a:pt x="265062" y="58145"/>
                      <a:pt x="268872" y="97197"/>
                      <a:pt x="257442" y="124820"/>
                    </a:cubicBez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07858669-DAD5-BB8E-1C75-EC45EC23FA7F}"/>
                  </a:ext>
                </a:extLst>
              </p:cNvPr>
              <p:cNvSpPr/>
              <p:nvPr/>
            </p:nvSpPr>
            <p:spPr>
              <a:xfrm>
                <a:off x="6025514" y="3833812"/>
                <a:ext cx="169545" cy="105821"/>
              </a:xfrm>
              <a:custGeom>
                <a:avLst/>
                <a:gdLst>
                  <a:gd name="connsiteX0" fmla="*/ 169545 w 169545"/>
                  <a:gd name="connsiteY0" fmla="*/ 102870 h 105821"/>
                  <a:gd name="connsiteX1" fmla="*/ 43815 w 169545"/>
                  <a:gd name="connsiteY1" fmla="*/ 54292 h 105821"/>
                  <a:gd name="connsiteX2" fmla="*/ 0 w 169545"/>
                  <a:gd name="connsiteY2" fmla="*/ 0 h 105821"/>
                  <a:gd name="connsiteX3" fmla="*/ 20955 w 169545"/>
                  <a:gd name="connsiteY3" fmla="*/ 24765 h 105821"/>
                  <a:gd name="connsiteX4" fmla="*/ 95250 w 169545"/>
                  <a:gd name="connsiteY4" fmla="*/ 92392 h 105821"/>
                  <a:gd name="connsiteX5" fmla="*/ 169545 w 169545"/>
                  <a:gd name="connsiteY5" fmla="*/ 102870 h 1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545" h="105821">
                    <a:moveTo>
                      <a:pt x="169545" y="102870"/>
                    </a:moveTo>
                    <a:cubicBezTo>
                      <a:pt x="109538" y="115253"/>
                      <a:pt x="75248" y="86678"/>
                      <a:pt x="43815" y="54292"/>
                    </a:cubicBezTo>
                    <a:cubicBezTo>
                      <a:pt x="20002" y="30480"/>
                      <a:pt x="7620" y="17145"/>
                      <a:pt x="0" y="0"/>
                    </a:cubicBezTo>
                    <a:cubicBezTo>
                      <a:pt x="952" y="952"/>
                      <a:pt x="9525" y="10477"/>
                      <a:pt x="20955" y="24765"/>
                    </a:cubicBezTo>
                    <a:cubicBezTo>
                      <a:pt x="33338" y="40005"/>
                      <a:pt x="76200" y="83820"/>
                      <a:pt x="95250" y="92392"/>
                    </a:cubicBezTo>
                    <a:cubicBezTo>
                      <a:pt x="115252" y="100965"/>
                      <a:pt x="143827" y="105728"/>
                      <a:pt x="169545" y="102870"/>
                    </a:cubicBez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DB1FCE41-7329-2651-5088-DC80256CECFC}"/>
                  </a:ext>
                </a:extLst>
              </p:cNvPr>
              <p:cNvSpPr/>
              <p:nvPr/>
            </p:nvSpPr>
            <p:spPr>
              <a:xfrm>
                <a:off x="6061883" y="3776662"/>
                <a:ext cx="231283" cy="163870"/>
              </a:xfrm>
              <a:custGeom>
                <a:avLst/>
                <a:gdLst>
                  <a:gd name="connsiteX0" fmla="*/ 100791 w 231283"/>
                  <a:gd name="connsiteY0" fmla="*/ 0 h 163870"/>
                  <a:gd name="connsiteX1" fmla="*/ 779 w 231283"/>
                  <a:gd name="connsiteY1" fmla="*/ 67627 h 163870"/>
                  <a:gd name="connsiteX2" fmla="*/ 6494 w 231283"/>
                  <a:gd name="connsiteY2" fmla="*/ 118110 h 163870"/>
                  <a:gd name="connsiteX3" fmla="*/ 96981 w 231283"/>
                  <a:gd name="connsiteY3" fmla="*/ 163830 h 163870"/>
                  <a:gd name="connsiteX4" fmla="*/ 206519 w 231283"/>
                  <a:gd name="connsiteY4" fmla="*/ 142875 h 163870"/>
                  <a:gd name="connsiteX5" fmla="*/ 231284 w 231283"/>
                  <a:gd name="connsiteY5" fmla="*/ 100965 h 163870"/>
                  <a:gd name="connsiteX6" fmla="*/ 215091 w 231283"/>
                  <a:gd name="connsiteY6" fmla="*/ 40958 h 163870"/>
                  <a:gd name="connsiteX7" fmla="*/ 100791 w 231283"/>
                  <a:gd name="connsiteY7" fmla="*/ 0 h 163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283" h="163870">
                    <a:moveTo>
                      <a:pt x="100791" y="0"/>
                    </a:moveTo>
                    <a:cubicBezTo>
                      <a:pt x="54119" y="11430"/>
                      <a:pt x="2684" y="33338"/>
                      <a:pt x="779" y="67627"/>
                    </a:cubicBezTo>
                    <a:cubicBezTo>
                      <a:pt x="-2079" y="101917"/>
                      <a:pt x="3636" y="111442"/>
                      <a:pt x="6494" y="118110"/>
                    </a:cubicBezTo>
                    <a:cubicBezTo>
                      <a:pt x="9351" y="125730"/>
                      <a:pt x="59834" y="163830"/>
                      <a:pt x="96981" y="163830"/>
                    </a:cubicBezTo>
                    <a:cubicBezTo>
                      <a:pt x="133176" y="164783"/>
                      <a:pt x="200804" y="148590"/>
                      <a:pt x="206519" y="142875"/>
                    </a:cubicBezTo>
                    <a:cubicBezTo>
                      <a:pt x="213186" y="137160"/>
                      <a:pt x="231284" y="100965"/>
                      <a:pt x="231284" y="100965"/>
                    </a:cubicBezTo>
                    <a:cubicBezTo>
                      <a:pt x="231284" y="100965"/>
                      <a:pt x="225569" y="48577"/>
                      <a:pt x="215091" y="40958"/>
                    </a:cubicBezTo>
                    <a:cubicBezTo>
                      <a:pt x="203661" y="34290"/>
                      <a:pt x="100791" y="0"/>
                      <a:pt x="100791" y="0"/>
                    </a:cubicBezTo>
                    <a:close/>
                  </a:path>
                </a:pathLst>
              </a:custGeom>
              <a:solidFill>
                <a:srgbClr val="4854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6C085C3B-E448-AA7E-C18A-11643CD455EB}"/>
                  </a:ext>
                </a:extLst>
              </p:cNvPr>
              <p:cNvSpPr/>
              <p:nvPr/>
            </p:nvSpPr>
            <p:spPr>
              <a:xfrm>
                <a:off x="6103443" y="3590868"/>
                <a:ext cx="194865" cy="275001"/>
              </a:xfrm>
              <a:custGeom>
                <a:avLst/>
                <a:gdLst>
                  <a:gd name="connsiteX0" fmla="*/ 167817 w 194865"/>
                  <a:gd name="connsiteY0" fmla="*/ 175316 h 275001"/>
                  <a:gd name="connsiteX1" fmla="*/ 174484 w 194865"/>
                  <a:gd name="connsiteY1" fmla="*/ 229608 h 275001"/>
                  <a:gd name="connsiteX2" fmla="*/ 138289 w 194865"/>
                  <a:gd name="connsiteY2" fmla="*/ 261041 h 275001"/>
                  <a:gd name="connsiteX3" fmla="*/ 63042 w 194865"/>
                  <a:gd name="connsiteY3" fmla="*/ 274376 h 275001"/>
                  <a:gd name="connsiteX4" fmla="*/ 19227 w 194865"/>
                  <a:gd name="connsiteY4" fmla="*/ 255326 h 275001"/>
                  <a:gd name="connsiteX5" fmla="*/ 4939 w 194865"/>
                  <a:gd name="connsiteY5" fmla="*/ 240086 h 275001"/>
                  <a:gd name="connsiteX6" fmla="*/ 15417 w 194865"/>
                  <a:gd name="connsiteY6" fmla="*/ 190556 h 275001"/>
                  <a:gd name="connsiteX7" fmla="*/ 4939 w 194865"/>
                  <a:gd name="connsiteY7" fmla="*/ 127691 h 275001"/>
                  <a:gd name="connsiteX8" fmla="*/ 177 w 194865"/>
                  <a:gd name="connsiteY8" fmla="*/ 106736 h 275001"/>
                  <a:gd name="connsiteX9" fmla="*/ 9702 w 194865"/>
                  <a:gd name="connsiteY9" fmla="*/ 53396 h 275001"/>
                  <a:gd name="connsiteX10" fmla="*/ 80187 w 194865"/>
                  <a:gd name="connsiteY10" fmla="*/ 15296 h 275001"/>
                  <a:gd name="connsiteX11" fmla="*/ 148767 w 194865"/>
                  <a:gd name="connsiteY11" fmla="*/ 56 h 275001"/>
                  <a:gd name="connsiteX12" fmla="*/ 184009 w 194865"/>
                  <a:gd name="connsiteY12" fmla="*/ 19106 h 275001"/>
                  <a:gd name="connsiteX13" fmla="*/ 194487 w 194865"/>
                  <a:gd name="connsiteY13" fmla="*/ 64826 h 275001"/>
                  <a:gd name="connsiteX14" fmla="*/ 167817 w 194865"/>
                  <a:gd name="connsiteY14" fmla="*/ 175316 h 27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4865" h="275001">
                    <a:moveTo>
                      <a:pt x="167817" y="175316"/>
                    </a:moveTo>
                    <a:cubicBezTo>
                      <a:pt x="162102" y="195318"/>
                      <a:pt x="173532" y="220083"/>
                      <a:pt x="174484" y="229608"/>
                    </a:cubicBezTo>
                    <a:cubicBezTo>
                      <a:pt x="175437" y="239133"/>
                      <a:pt x="162102" y="247706"/>
                      <a:pt x="138289" y="261041"/>
                    </a:cubicBezTo>
                    <a:cubicBezTo>
                      <a:pt x="115429" y="274376"/>
                      <a:pt x="78282" y="276281"/>
                      <a:pt x="63042" y="274376"/>
                    </a:cubicBezTo>
                    <a:cubicBezTo>
                      <a:pt x="53517" y="273423"/>
                      <a:pt x="33514" y="264851"/>
                      <a:pt x="19227" y="255326"/>
                    </a:cubicBezTo>
                    <a:cubicBezTo>
                      <a:pt x="11607" y="250563"/>
                      <a:pt x="5892" y="244848"/>
                      <a:pt x="4939" y="240086"/>
                    </a:cubicBezTo>
                    <a:cubicBezTo>
                      <a:pt x="2082" y="225798"/>
                      <a:pt x="15417" y="196271"/>
                      <a:pt x="15417" y="190556"/>
                    </a:cubicBezTo>
                    <a:cubicBezTo>
                      <a:pt x="15417" y="184841"/>
                      <a:pt x="13512" y="148646"/>
                      <a:pt x="4939" y="127691"/>
                    </a:cubicBezTo>
                    <a:cubicBezTo>
                      <a:pt x="2082" y="121976"/>
                      <a:pt x="1129" y="114356"/>
                      <a:pt x="177" y="106736"/>
                    </a:cubicBezTo>
                    <a:cubicBezTo>
                      <a:pt x="-776" y="87686"/>
                      <a:pt x="2082" y="66731"/>
                      <a:pt x="9702" y="53396"/>
                    </a:cubicBezTo>
                    <a:cubicBezTo>
                      <a:pt x="19227" y="34346"/>
                      <a:pt x="70662" y="21963"/>
                      <a:pt x="80187" y="15296"/>
                    </a:cubicBezTo>
                    <a:cubicBezTo>
                      <a:pt x="80187" y="15296"/>
                      <a:pt x="143052" y="56"/>
                      <a:pt x="148767" y="56"/>
                    </a:cubicBezTo>
                    <a:cubicBezTo>
                      <a:pt x="154482" y="-897"/>
                      <a:pt x="172579" y="10533"/>
                      <a:pt x="184009" y="19106"/>
                    </a:cubicBezTo>
                    <a:cubicBezTo>
                      <a:pt x="195439" y="27678"/>
                      <a:pt x="195439" y="42918"/>
                      <a:pt x="194487" y="64826"/>
                    </a:cubicBezTo>
                    <a:cubicBezTo>
                      <a:pt x="196392" y="83876"/>
                      <a:pt x="173532" y="155313"/>
                      <a:pt x="167817" y="175316"/>
                    </a:cubicBezTo>
                    <a:close/>
                  </a:path>
                </a:pathLst>
              </a:custGeom>
              <a:solidFill>
                <a:srgbClr val="DDE8F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5BC52FE1-B38F-CB2B-1CB1-40A8959D8B2A}"/>
                  </a:ext>
                </a:extLst>
              </p:cNvPr>
              <p:cNvSpPr/>
              <p:nvPr/>
            </p:nvSpPr>
            <p:spPr>
              <a:xfrm>
                <a:off x="6103620" y="3679507"/>
                <a:ext cx="51507" cy="165734"/>
              </a:xfrm>
              <a:custGeom>
                <a:avLst/>
                <a:gdLst>
                  <a:gd name="connsiteX0" fmla="*/ 40957 w 51507"/>
                  <a:gd name="connsiteY0" fmla="*/ 30480 h 165734"/>
                  <a:gd name="connsiteX1" fmla="*/ 26670 w 51507"/>
                  <a:gd name="connsiteY1" fmla="*/ 60960 h 165734"/>
                  <a:gd name="connsiteX2" fmla="*/ 24765 w 51507"/>
                  <a:gd name="connsiteY2" fmla="*/ 89535 h 165734"/>
                  <a:gd name="connsiteX3" fmla="*/ 20955 w 51507"/>
                  <a:gd name="connsiteY3" fmla="*/ 144780 h 165734"/>
                  <a:gd name="connsiteX4" fmla="*/ 19050 w 51507"/>
                  <a:gd name="connsiteY4" fmla="*/ 165735 h 165734"/>
                  <a:gd name="connsiteX5" fmla="*/ 4763 w 51507"/>
                  <a:gd name="connsiteY5" fmla="*/ 150495 h 165734"/>
                  <a:gd name="connsiteX6" fmla="*/ 15240 w 51507"/>
                  <a:gd name="connsiteY6" fmla="*/ 100965 h 165734"/>
                  <a:gd name="connsiteX7" fmla="*/ 4763 w 51507"/>
                  <a:gd name="connsiteY7" fmla="*/ 38100 h 165734"/>
                  <a:gd name="connsiteX8" fmla="*/ 0 w 51507"/>
                  <a:gd name="connsiteY8" fmla="*/ 17145 h 165734"/>
                  <a:gd name="connsiteX9" fmla="*/ 50482 w 51507"/>
                  <a:gd name="connsiteY9" fmla="*/ 0 h 165734"/>
                  <a:gd name="connsiteX10" fmla="*/ 40957 w 51507"/>
                  <a:gd name="connsiteY10" fmla="*/ 30480 h 16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507" h="165734">
                    <a:moveTo>
                      <a:pt x="40957" y="30480"/>
                    </a:moveTo>
                    <a:cubicBezTo>
                      <a:pt x="35242" y="41910"/>
                      <a:pt x="29527" y="55245"/>
                      <a:pt x="26670" y="60960"/>
                    </a:cubicBezTo>
                    <a:cubicBezTo>
                      <a:pt x="24765" y="66675"/>
                      <a:pt x="20002" y="70485"/>
                      <a:pt x="24765" y="89535"/>
                    </a:cubicBezTo>
                    <a:cubicBezTo>
                      <a:pt x="28575" y="108585"/>
                      <a:pt x="21907" y="131445"/>
                      <a:pt x="20955" y="144780"/>
                    </a:cubicBezTo>
                    <a:cubicBezTo>
                      <a:pt x="20955" y="149542"/>
                      <a:pt x="20955" y="157163"/>
                      <a:pt x="19050" y="165735"/>
                    </a:cubicBezTo>
                    <a:cubicBezTo>
                      <a:pt x="11430" y="160972"/>
                      <a:pt x="5715" y="155257"/>
                      <a:pt x="4763" y="150495"/>
                    </a:cubicBezTo>
                    <a:cubicBezTo>
                      <a:pt x="1905" y="136207"/>
                      <a:pt x="15240" y="106680"/>
                      <a:pt x="15240" y="100965"/>
                    </a:cubicBezTo>
                    <a:cubicBezTo>
                      <a:pt x="15240" y="95250"/>
                      <a:pt x="13335" y="59055"/>
                      <a:pt x="4763" y="38100"/>
                    </a:cubicBezTo>
                    <a:cubicBezTo>
                      <a:pt x="1905" y="32385"/>
                      <a:pt x="952" y="24765"/>
                      <a:pt x="0" y="17145"/>
                    </a:cubicBezTo>
                    <a:cubicBezTo>
                      <a:pt x="18097" y="8572"/>
                      <a:pt x="50482" y="0"/>
                      <a:pt x="50482" y="0"/>
                    </a:cubicBezTo>
                    <a:cubicBezTo>
                      <a:pt x="54292" y="3810"/>
                      <a:pt x="46672" y="19050"/>
                      <a:pt x="40957" y="30480"/>
                    </a:cubicBezTo>
                    <a:close/>
                  </a:path>
                </a:pathLst>
              </a:custGeom>
              <a:solidFill>
                <a:srgbClr val="A3B8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DB619C4A-05D3-A857-FBA7-CB091707CC00}"/>
                  </a:ext>
                </a:extLst>
              </p:cNvPr>
              <p:cNvSpPr/>
              <p:nvPr/>
            </p:nvSpPr>
            <p:spPr>
              <a:xfrm>
                <a:off x="6156960" y="3482160"/>
                <a:ext cx="85770" cy="121146"/>
              </a:xfrm>
              <a:custGeom>
                <a:avLst/>
                <a:gdLst>
                  <a:gd name="connsiteX0" fmla="*/ 25717 w 85770"/>
                  <a:gd name="connsiteY0" fmla="*/ 121146 h 121146"/>
                  <a:gd name="connsiteX1" fmla="*/ 26670 w 85770"/>
                  <a:gd name="connsiteY1" fmla="*/ 103049 h 121146"/>
                  <a:gd name="connsiteX2" fmla="*/ 9525 w 85770"/>
                  <a:gd name="connsiteY2" fmla="*/ 93524 h 121146"/>
                  <a:gd name="connsiteX3" fmla="*/ 0 w 85770"/>
                  <a:gd name="connsiteY3" fmla="*/ 71616 h 121146"/>
                  <a:gd name="connsiteX4" fmla="*/ 2857 w 85770"/>
                  <a:gd name="connsiteY4" fmla="*/ 31611 h 121146"/>
                  <a:gd name="connsiteX5" fmla="*/ 19050 w 85770"/>
                  <a:gd name="connsiteY5" fmla="*/ 179 h 121146"/>
                  <a:gd name="connsiteX6" fmla="*/ 85725 w 85770"/>
                  <a:gd name="connsiteY6" fmla="*/ 73521 h 121146"/>
                  <a:gd name="connsiteX7" fmla="*/ 82867 w 85770"/>
                  <a:gd name="connsiteY7" fmla="*/ 112574 h 121146"/>
                  <a:gd name="connsiteX8" fmla="*/ 59055 w 85770"/>
                  <a:gd name="connsiteY8" fmla="*/ 119241 h 121146"/>
                  <a:gd name="connsiteX9" fmla="*/ 25717 w 85770"/>
                  <a:gd name="connsiteY9" fmla="*/ 121146 h 12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770" h="121146">
                    <a:moveTo>
                      <a:pt x="25717" y="121146"/>
                    </a:moveTo>
                    <a:cubicBezTo>
                      <a:pt x="26670" y="110669"/>
                      <a:pt x="27623" y="105906"/>
                      <a:pt x="26670" y="103049"/>
                    </a:cubicBezTo>
                    <a:cubicBezTo>
                      <a:pt x="25717" y="99239"/>
                      <a:pt x="16192" y="99239"/>
                      <a:pt x="9525" y="93524"/>
                    </a:cubicBezTo>
                    <a:cubicBezTo>
                      <a:pt x="2857" y="87809"/>
                      <a:pt x="0" y="81141"/>
                      <a:pt x="0" y="71616"/>
                    </a:cubicBezTo>
                    <a:cubicBezTo>
                      <a:pt x="0" y="62091"/>
                      <a:pt x="952" y="43041"/>
                      <a:pt x="2857" y="31611"/>
                    </a:cubicBezTo>
                    <a:cubicBezTo>
                      <a:pt x="4763" y="20181"/>
                      <a:pt x="9525" y="3989"/>
                      <a:pt x="19050" y="179"/>
                    </a:cubicBezTo>
                    <a:cubicBezTo>
                      <a:pt x="28575" y="-3631"/>
                      <a:pt x="87630" y="54471"/>
                      <a:pt x="85725" y="73521"/>
                    </a:cubicBezTo>
                    <a:cubicBezTo>
                      <a:pt x="83820" y="92571"/>
                      <a:pt x="80963" y="104954"/>
                      <a:pt x="82867" y="112574"/>
                    </a:cubicBezTo>
                    <a:cubicBezTo>
                      <a:pt x="84773" y="120194"/>
                      <a:pt x="59055" y="119241"/>
                      <a:pt x="59055" y="119241"/>
                    </a:cubicBezTo>
                    <a:lnTo>
                      <a:pt x="25717" y="121146"/>
                    </a:ln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051154AF-84D7-B820-85F8-660F3DF664D2}"/>
                  </a:ext>
                </a:extLst>
              </p:cNvPr>
              <p:cNvSpPr/>
              <p:nvPr/>
            </p:nvSpPr>
            <p:spPr>
              <a:xfrm>
                <a:off x="6175057" y="3586162"/>
                <a:ext cx="79034" cy="28575"/>
              </a:xfrm>
              <a:custGeom>
                <a:avLst/>
                <a:gdLst>
                  <a:gd name="connsiteX0" fmla="*/ 27622 w 79034"/>
                  <a:gd name="connsiteY0" fmla="*/ 5715 h 28575"/>
                  <a:gd name="connsiteX1" fmla="*/ 4763 w 79034"/>
                  <a:gd name="connsiteY1" fmla="*/ 10477 h 28575"/>
                  <a:gd name="connsiteX2" fmla="*/ 0 w 79034"/>
                  <a:gd name="connsiteY2" fmla="*/ 23813 h 28575"/>
                  <a:gd name="connsiteX3" fmla="*/ 4763 w 79034"/>
                  <a:gd name="connsiteY3" fmla="*/ 25717 h 28575"/>
                  <a:gd name="connsiteX4" fmla="*/ 44767 w 79034"/>
                  <a:gd name="connsiteY4" fmla="*/ 28575 h 28575"/>
                  <a:gd name="connsiteX5" fmla="*/ 73342 w 79034"/>
                  <a:gd name="connsiteY5" fmla="*/ 19050 h 28575"/>
                  <a:gd name="connsiteX6" fmla="*/ 78105 w 79034"/>
                  <a:gd name="connsiteY6" fmla="*/ 5715 h 28575"/>
                  <a:gd name="connsiteX7" fmla="*/ 70485 w 79034"/>
                  <a:gd name="connsiteY7" fmla="*/ 0 h 28575"/>
                  <a:gd name="connsiteX8" fmla="*/ 48577 w 79034"/>
                  <a:gd name="connsiteY8" fmla="*/ 4763 h 28575"/>
                  <a:gd name="connsiteX9" fmla="*/ 27622 w 79034"/>
                  <a:gd name="connsiteY9" fmla="*/ 571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34" h="28575">
                    <a:moveTo>
                      <a:pt x="27622" y="5715"/>
                    </a:moveTo>
                    <a:cubicBezTo>
                      <a:pt x="18097" y="6667"/>
                      <a:pt x="6667" y="8573"/>
                      <a:pt x="4763" y="10477"/>
                    </a:cubicBezTo>
                    <a:cubicBezTo>
                      <a:pt x="2857" y="12383"/>
                      <a:pt x="0" y="22860"/>
                      <a:pt x="0" y="23813"/>
                    </a:cubicBezTo>
                    <a:cubicBezTo>
                      <a:pt x="0" y="23813"/>
                      <a:pt x="4763" y="25717"/>
                      <a:pt x="4763" y="25717"/>
                    </a:cubicBezTo>
                    <a:cubicBezTo>
                      <a:pt x="4763" y="25717"/>
                      <a:pt x="34290" y="28575"/>
                      <a:pt x="44767" y="28575"/>
                    </a:cubicBezTo>
                    <a:cubicBezTo>
                      <a:pt x="54292" y="27623"/>
                      <a:pt x="65722" y="23813"/>
                      <a:pt x="73342" y="19050"/>
                    </a:cubicBezTo>
                    <a:cubicBezTo>
                      <a:pt x="80963" y="14288"/>
                      <a:pt x="79057" y="6667"/>
                      <a:pt x="78105" y="5715"/>
                    </a:cubicBezTo>
                    <a:cubicBezTo>
                      <a:pt x="77152" y="4763"/>
                      <a:pt x="70485" y="0"/>
                      <a:pt x="70485" y="0"/>
                    </a:cubicBezTo>
                    <a:lnTo>
                      <a:pt x="48577" y="4763"/>
                    </a:lnTo>
                    <a:lnTo>
                      <a:pt x="27622" y="5715"/>
                    </a:lnTo>
                    <a:close/>
                  </a:path>
                </a:pathLst>
              </a:custGeom>
              <a:solidFill>
                <a:srgbClr val="FC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3BC38A54-AC27-3599-1A85-0F7B88CAE9A2}"/>
                  </a:ext>
                </a:extLst>
              </p:cNvPr>
              <p:cNvSpPr/>
              <p:nvPr/>
            </p:nvSpPr>
            <p:spPr>
              <a:xfrm>
                <a:off x="6175743" y="3540971"/>
                <a:ext cx="11042" cy="25785"/>
              </a:xfrm>
              <a:custGeom>
                <a:avLst/>
                <a:gdLst>
                  <a:gd name="connsiteX0" fmla="*/ 4077 w 11042"/>
                  <a:gd name="connsiteY0" fmla="*/ 25188 h 25785"/>
                  <a:gd name="connsiteX1" fmla="*/ 9792 w 11042"/>
                  <a:gd name="connsiteY1" fmla="*/ 19473 h 25785"/>
                  <a:gd name="connsiteX2" fmla="*/ 7887 w 11042"/>
                  <a:gd name="connsiteY2" fmla="*/ 1376 h 25785"/>
                  <a:gd name="connsiteX3" fmla="*/ 267 w 11042"/>
                  <a:gd name="connsiteY3" fmla="*/ 4233 h 25785"/>
                  <a:gd name="connsiteX4" fmla="*/ 1219 w 11042"/>
                  <a:gd name="connsiteY4" fmla="*/ 20426 h 25785"/>
                  <a:gd name="connsiteX5" fmla="*/ 4077 w 11042"/>
                  <a:gd name="connsiteY5" fmla="*/ 25188 h 2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42" h="25785">
                    <a:moveTo>
                      <a:pt x="4077" y="25188"/>
                    </a:moveTo>
                    <a:cubicBezTo>
                      <a:pt x="6934" y="27093"/>
                      <a:pt x="7887" y="24236"/>
                      <a:pt x="9792" y="19473"/>
                    </a:cubicBezTo>
                    <a:cubicBezTo>
                      <a:pt x="11697" y="14711"/>
                      <a:pt x="11697" y="4233"/>
                      <a:pt x="7887" y="1376"/>
                    </a:cubicBezTo>
                    <a:cubicBezTo>
                      <a:pt x="4077" y="-1482"/>
                      <a:pt x="2172" y="423"/>
                      <a:pt x="267" y="4233"/>
                    </a:cubicBezTo>
                    <a:cubicBezTo>
                      <a:pt x="-686" y="8996"/>
                      <a:pt x="1219" y="17568"/>
                      <a:pt x="1219" y="20426"/>
                    </a:cubicBezTo>
                    <a:cubicBezTo>
                      <a:pt x="2172" y="24236"/>
                      <a:pt x="4077" y="25188"/>
                      <a:pt x="4077" y="25188"/>
                    </a:cubicBezTo>
                    <a:close/>
                  </a:path>
                </a:pathLst>
              </a:custGeom>
              <a:solidFill>
                <a:srgbClr val="FEC0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C638DB0E-F1C6-B9C5-568B-9140AD4024C0}"/>
                  </a:ext>
                </a:extLst>
              </p:cNvPr>
              <p:cNvSpPr/>
              <p:nvPr/>
            </p:nvSpPr>
            <p:spPr>
              <a:xfrm>
                <a:off x="6138862" y="3607784"/>
                <a:ext cx="160139" cy="111989"/>
              </a:xfrm>
              <a:custGeom>
                <a:avLst/>
                <a:gdLst>
                  <a:gd name="connsiteX0" fmla="*/ 108585 w 160139"/>
                  <a:gd name="connsiteY0" fmla="*/ 3142 h 111989"/>
                  <a:gd name="connsiteX1" fmla="*/ 37148 w 160139"/>
                  <a:gd name="connsiteY1" fmla="*/ 16477 h 111989"/>
                  <a:gd name="connsiteX2" fmla="*/ 0 w 160139"/>
                  <a:gd name="connsiteY2" fmla="*/ 28860 h 111989"/>
                  <a:gd name="connsiteX3" fmla="*/ 21908 w 160139"/>
                  <a:gd name="connsiteY3" fmla="*/ 92677 h 111989"/>
                  <a:gd name="connsiteX4" fmla="*/ 80010 w 160139"/>
                  <a:gd name="connsiteY4" fmla="*/ 106965 h 111989"/>
                  <a:gd name="connsiteX5" fmla="*/ 110490 w 160139"/>
                  <a:gd name="connsiteY5" fmla="*/ 90772 h 111989"/>
                  <a:gd name="connsiteX6" fmla="*/ 154305 w 160139"/>
                  <a:gd name="connsiteY6" fmla="*/ 75532 h 111989"/>
                  <a:gd name="connsiteX7" fmla="*/ 157163 w 160139"/>
                  <a:gd name="connsiteY7" fmla="*/ 9810 h 111989"/>
                  <a:gd name="connsiteX8" fmla="*/ 125730 w 160139"/>
                  <a:gd name="connsiteY8" fmla="*/ 285 h 111989"/>
                  <a:gd name="connsiteX9" fmla="*/ 108585 w 160139"/>
                  <a:gd name="connsiteY9" fmla="*/ 3142 h 111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139" h="111989">
                    <a:moveTo>
                      <a:pt x="108585" y="3142"/>
                    </a:moveTo>
                    <a:cubicBezTo>
                      <a:pt x="92392" y="11715"/>
                      <a:pt x="52388" y="10762"/>
                      <a:pt x="37148" y="16477"/>
                    </a:cubicBezTo>
                    <a:cubicBezTo>
                      <a:pt x="21908" y="23145"/>
                      <a:pt x="5715" y="24097"/>
                      <a:pt x="0" y="28860"/>
                    </a:cubicBezTo>
                    <a:cubicBezTo>
                      <a:pt x="14288" y="43147"/>
                      <a:pt x="21908" y="70770"/>
                      <a:pt x="21908" y="92677"/>
                    </a:cubicBezTo>
                    <a:cubicBezTo>
                      <a:pt x="21908" y="114585"/>
                      <a:pt x="59055" y="115537"/>
                      <a:pt x="80010" y="106965"/>
                    </a:cubicBezTo>
                    <a:cubicBezTo>
                      <a:pt x="100965" y="98392"/>
                      <a:pt x="100013" y="93630"/>
                      <a:pt x="110490" y="90772"/>
                    </a:cubicBezTo>
                    <a:cubicBezTo>
                      <a:pt x="120967" y="88867"/>
                      <a:pt x="146685" y="100297"/>
                      <a:pt x="154305" y="75532"/>
                    </a:cubicBezTo>
                    <a:cubicBezTo>
                      <a:pt x="160973" y="50767"/>
                      <a:pt x="161925" y="22192"/>
                      <a:pt x="157163" y="9810"/>
                    </a:cubicBezTo>
                    <a:cubicBezTo>
                      <a:pt x="152400" y="-2573"/>
                      <a:pt x="125730" y="285"/>
                      <a:pt x="125730" y="285"/>
                    </a:cubicBezTo>
                    <a:lnTo>
                      <a:pt x="108585" y="3142"/>
                    </a:lnTo>
                    <a:close/>
                  </a:path>
                </a:pathLst>
              </a:custGeom>
              <a:solidFill>
                <a:srgbClr val="E1ED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9837E661-372D-FB10-5938-8E3B3F987BA9}"/>
                  </a:ext>
                </a:extLst>
              </p:cNvPr>
              <p:cNvSpPr/>
              <p:nvPr/>
            </p:nvSpPr>
            <p:spPr>
              <a:xfrm>
                <a:off x="6165446" y="3466725"/>
                <a:ext cx="96324" cy="110864"/>
              </a:xfrm>
              <a:custGeom>
                <a:avLst/>
                <a:gdLst>
                  <a:gd name="connsiteX0" fmla="*/ 31518 w 96324"/>
                  <a:gd name="connsiteY0" fmla="*/ 95624 h 110864"/>
                  <a:gd name="connsiteX1" fmla="*/ 19136 w 96324"/>
                  <a:gd name="connsiteY1" fmla="*/ 73717 h 110864"/>
                  <a:gd name="connsiteX2" fmla="*/ 7706 w 96324"/>
                  <a:gd name="connsiteY2" fmla="*/ 76574 h 110864"/>
                  <a:gd name="connsiteX3" fmla="*/ 6753 w 96324"/>
                  <a:gd name="connsiteY3" fmla="*/ 96577 h 110864"/>
                  <a:gd name="connsiteX4" fmla="*/ 3896 w 96324"/>
                  <a:gd name="connsiteY4" fmla="*/ 71812 h 110864"/>
                  <a:gd name="connsiteX5" fmla="*/ 1038 w 96324"/>
                  <a:gd name="connsiteY5" fmla="*/ 51809 h 110864"/>
                  <a:gd name="connsiteX6" fmla="*/ 1991 w 96324"/>
                  <a:gd name="connsiteY6" fmla="*/ 35617 h 110864"/>
                  <a:gd name="connsiteX7" fmla="*/ 3896 w 96324"/>
                  <a:gd name="connsiteY7" fmla="*/ 18472 h 110864"/>
                  <a:gd name="connsiteX8" fmla="*/ 17231 w 96324"/>
                  <a:gd name="connsiteY8" fmla="*/ 4184 h 110864"/>
                  <a:gd name="connsiteX9" fmla="*/ 63903 w 96324"/>
                  <a:gd name="connsiteY9" fmla="*/ 3232 h 110864"/>
                  <a:gd name="connsiteX10" fmla="*/ 96288 w 96324"/>
                  <a:gd name="connsiteY10" fmla="*/ 52762 h 110864"/>
                  <a:gd name="connsiteX11" fmla="*/ 93431 w 96324"/>
                  <a:gd name="connsiteY11" fmla="*/ 94672 h 110864"/>
                  <a:gd name="connsiteX12" fmla="*/ 95336 w 96324"/>
                  <a:gd name="connsiteY12" fmla="*/ 107054 h 110864"/>
                  <a:gd name="connsiteX13" fmla="*/ 82953 w 96324"/>
                  <a:gd name="connsiteY13" fmla="*/ 110864 h 110864"/>
                  <a:gd name="connsiteX14" fmla="*/ 65808 w 96324"/>
                  <a:gd name="connsiteY14" fmla="*/ 108959 h 110864"/>
                  <a:gd name="connsiteX15" fmla="*/ 37233 w 96324"/>
                  <a:gd name="connsiteY15" fmla="*/ 103244 h 110864"/>
                  <a:gd name="connsiteX16" fmla="*/ 31518 w 96324"/>
                  <a:gd name="connsiteY16" fmla="*/ 95624 h 11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324" h="110864">
                    <a:moveTo>
                      <a:pt x="31518" y="95624"/>
                    </a:moveTo>
                    <a:cubicBezTo>
                      <a:pt x="24851" y="89909"/>
                      <a:pt x="24851" y="77527"/>
                      <a:pt x="19136" y="73717"/>
                    </a:cubicBezTo>
                    <a:cubicBezTo>
                      <a:pt x="13421" y="70859"/>
                      <a:pt x="8658" y="74669"/>
                      <a:pt x="7706" y="76574"/>
                    </a:cubicBezTo>
                    <a:cubicBezTo>
                      <a:pt x="6753" y="78479"/>
                      <a:pt x="6753" y="96577"/>
                      <a:pt x="6753" y="96577"/>
                    </a:cubicBezTo>
                    <a:cubicBezTo>
                      <a:pt x="6753" y="97529"/>
                      <a:pt x="2943" y="78479"/>
                      <a:pt x="3896" y="71812"/>
                    </a:cubicBezTo>
                    <a:cubicBezTo>
                      <a:pt x="4848" y="66097"/>
                      <a:pt x="2943" y="55619"/>
                      <a:pt x="1038" y="51809"/>
                    </a:cubicBezTo>
                    <a:cubicBezTo>
                      <a:pt x="-867" y="47999"/>
                      <a:pt x="86" y="39427"/>
                      <a:pt x="1991" y="35617"/>
                    </a:cubicBezTo>
                    <a:cubicBezTo>
                      <a:pt x="3896" y="31807"/>
                      <a:pt x="2943" y="21329"/>
                      <a:pt x="3896" y="18472"/>
                    </a:cubicBezTo>
                    <a:cubicBezTo>
                      <a:pt x="5801" y="15614"/>
                      <a:pt x="8658" y="7994"/>
                      <a:pt x="17231" y="4184"/>
                    </a:cubicBezTo>
                    <a:cubicBezTo>
                      <a:pt x="25803" y="374"/>
                      <a:pt x="48663" y="-2483"/>
                      <a:pt x="63903" y="3232"/>
                    </a:cubicBezTo>
                    <a:cubicBezTo>
                      <a:pt x="79143" y="8947"/>
                      <a:pt x="97241" y="31807"/>
                      <a:pt x="96288" y="52762"/>
                    </a:cubicBezTo>
                    <a:cubicBezTo>
                      <a:pt x="95336" y="73717"/>
                      <a:pt x="92478" y="87052"/>
                      <a:pt x="93431" y="94672"/>
                    </a:cubicBezTo>
                    <a:cubicBezTo>
                      <a:pt x="94383" y="102292"/>
                      <a:pt x="95336" y="107054"/>
                      <a:pt x="95336" y="107054"/>
                    </a:cubicBezTo>
                    <a:lnTo>
                      <a:pt x="82953" y="110864"/>
                    </a:lnTo>
                    <a:cubicBezTo>
                      <a:pt x="82953" y="110864"/>
                      <a:pt x="72476" y="108959"/>
                      <a:pt x="65808" y="108959"/>
                    </a:cubicBezTo>
                    <a:cubicBezTo>
                      <a:pt x="59141" y="109912"/>
                      <a:pt x="41043" y="106102"/>
                      <a:pt x="37233" y="103244"/>
                    </a:cubicBezTo>
                    <a:cubicBezTo>
                      <a:pt x="34376" y="101339"/>
                      <a:pt x="31518" y="95624"/>
                      <a:pt x="31518" y="95624"/>
                    </a:cubicBezTo>
                    <a:close/>
                  </a:path>
                </a:pathLst>
              </a:custGeom>
              <a:solidFill>
                <a:srgbClr val="7545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ECD8F6E5-7749-820D-96F5-E323812024C7}"/>
                  </a:ext>
                </a:extLst>
              </p:cNvPr>
              <p:cNvSpPr/>
              <p:nvPr/>
            </p:nvSpPr>
            <p:spPr>
              <a:xfrm>
                <a:off x="6242248" y="3573585"/>
                <a:ext cx="40473" cy="146879"/>
              </a:xfrm>
              <a:custGeom>
                <a:avLst/>
                <a:gdLst>
                  <a:gd name="connsiteX0" fmla="*/ 8057 w 40473"/>
                  <a:gd name="connsiteY0" fmla="*/ 2099 h 146879"/>
                  <a:gd name="connsiteX1" fmla="*/ 6152 w 40473"/>
                  <a:gd name="connsiteY1" fmla="*/ 6862 h 146879"/>
                  <a:gd name="connsiteX2" fmla="*/ 7104 w 40473"/>
                  <a:gd name="connsiteY2" fmla="*/ 19244 h 146879"/>
                  <a:gd name="connsiteX3" fmla="*/ 33774 w 40473"/>
                  <a:gd name="connsiteY3" fmla="*/ 146879 h 146879"/>
                  <a:gd name="connsiteX4" fmla="*/ 39489 w 40473"/>
                  <a:gd name="connsiteY4" fmla="*/ 78299 h 146879"/>
                  <a:gd name="connsiteX5" fmla="*/ 36632 w 40473"/>
                  <a:gd name="connsiteY5" fmla="*/ 16387 h 146879"/>
                  <a:gd name="connsiteX6" fmla="*/ 17582 w 40473"/>
                  <a:gd name="connsiteY6" fmla="*/ 194 h 146879"/>
                  <a:gd name="connsiteX7" fmla="*/ 8057 w 40473"/>
                  <a:gd name="connsiteY7" fmla="*/ 2099 h 146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73" h="146879">
                    <a:moveTo>
                      <a:pt x="8057" y="2099"/>
                    </a:moveTo>
                    <a:cubicBezTo>
                      <a:pt x="6152" y="4004"/>
                      <a:pt x="6152" y="4004"/>
                      <a:pt x="6152" y="6862"/>
                    </a:cubicBezTo>
                    <a:cubicBezTo>
                      <a:pt x="7104" y="9719"/>
                      <a:pt x="9962" y="11624"/>
                      <a:pt x="7104" y="19244"/>
                    </a:cubicBezTo>
                    <a:cubicBezTo>
                      <a:pt x="3294" y="26864"/>
                      <a:pt x="-16708" y="64964"/>
                      <a:pt x="33774" y="146879"/>
                    </a:cubicBezTo>
                    <a:cubicBezTo>
                      <a:pt x="38537" y="132592"/>
                      <a:pt x="42347" y="96397"/>
                      <a:pt x="39489" y="78299"/>
                    </a:cubicBezTo>
                    <a:cubicBezTo>
                      <a:pt x="36632" y="59249"/>
                      <a:pt x="39489" y="26864"/>
                      <a:pt x="36632" y="16387"/>
                    </a:cubicBezTo>
                    <a:cubicBezTo>
                      <a:pt x="33774" y="5909"/>
                      <a:pt x="21392" y="1147"/>
                      <a:pt x="17582" y="194"/>
                    </a:cubicBezTo>
                    <a:cubicBezTo>
                      <a:pt x="12819" y="-758"/>
                      <a:pt x="8057" y="2099"/>
                      <a:pt x="8057" y="2099"/>
                    </a:cubicBezTo>
                    <a:close/>
                  </a:path>
                </a:pathLst>
              </a:custGeom>
              <a:solidFill>
                <a:srgbClr val="7545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35AB3D55-ACD1-3D7F-2745-649E237C8628}"/>
                  </a:ext>
                </a:extLst>
              </p:cNvPr>
              <p:cNvSpPr/>
              <p:nvPr/>
            </p:nvSpPr>
            <p:spPr>
              <a:xfrm>
                <a:off x="6011227" y="3612652"/>
                <a:ext cx="56649" cy="117337"/>
              </a:xfrm>
              <a:custGeom>
                <a:avLst/>
                <a:gdLst>
                  <a:gd name="connsiteX0" fmla="*/ 44768 w 56649"/>
                  <a:gd name="connsiteY0" fmla="*/ 113527 h 117337"/>
                  <a:gd name="connsiteX1" fmla="*/ 34290 w 56649"/>
                  <a:gd name="connsiteY1" fmla="*/ 117337 h 117337"/>
                  <a:gd name="connsiteX2" fmla="*/ 30480 w 56649"/>
                  <a:gd name="connsiteY2" fmla="*/ 115432 h 117337"/>
                  <a:gd name="connsiteX3" fmla="*/ 0 w 56649"/>
                  <a:gd name="connsiteY3" fmla="*/ 9705 h 117337"/>
                  <a:gd name="connsiteX4" fmla="*/ 952 w 56649"/>
                  <a:gd name="connsiteY4" fmla="*/ 6847 h 117337"/>
                  <a:gd name="connsiteX5" fmla="*/ 1905 w 56649"/>
                  <a:gd name="connsiteY5" fmla="*/ 4942 h 117337"/>
                  <a:gd name="connsiteX6" fmla="*/ 25718 w 56649"/>
                  <a:gd name="connsiteY6" fmla="*/ 4942 h 117337"/>
                  <a:gd name="connsiteX7" fmla="*/ 51435 w 56649"/>
                  <a:gd name="connsiteY7" fmla="*/ 63997 h 117337"/>
                  <a:gd name="connsiteX8" fmla="*/ 53340 w 56649"/>
                  <a:gd name="connsiteY8" fmla="*/ 67807 h 117337"/>
                  <a:gd name="connsiteX9" fmla="*/ 44768 w 56649"/>
                  <a:gd name="connsiteY9" fmla="*/ 113527 h 11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6649" h="117337">
                    <a:moveTo>
                      <a:pt x="44768" y="113527"/>
                    </a:moveTo>
                    <a:cubicBezTo>
                      <a:pt x="41910" y="116385"/>
                      <a:pt x="38100" y="117337"/>
                      <a:pt x="34290" y="117337"/>
                    </a:cubicBezTo>
                    <a:cubicBezTo>
                      <a:pt x="33338" y="117337"/>
                      <a:pt x="31433" y="116385"/>
                      <a:pt x="30480" y="115432"/>
                    </a:cubicBezTo>
                    <a:cubicBezTo>
                      <a:pt x="15240" y="103050"/>
                      <a:pt x="0" y="11610"/>
                      <a:pt x="0" y="9705"/>
                    </a:cubicBezTo>
                    <a:cubicBezTo>
                      <a:pt x="0" y="8752"/>
                      <a:pt x="0" y="8752"/>
                      <a:pt x="952" y="6847"/>
                    </a:cubicBezTo>
                    <a:cubicBezTo>
                      <a:pt x="952" y="6847"/>
                      <a:pt x="1905" y="5895"/>
                      <a:pt x="1905" y="4942"/>
                    </a:cubicBezTo>
                    <a:cubicBezTo>
                      <a:pt x="12383" y="-4583"/>
                      <a:pt x="22860" y="2085"/>
                      <a:pt x="25718" y="4942"/>
                    </a:cubicBezTo>
                    <a:cubicBezTo>
                      <a:pt x="28575" y="7800"/>
                      <a:pt x="47625" y="59235"/>
                      <a:pt x="51435" y="63997"/>
                    </a:cubicBezTo>
                    <a:cubicBezTo>
                      <a:pt x="52388" y="64950"/>
                      <a:pt x="52388" y="65902"/>
                      <a:pt x="53340" y="67807"/>
                    </a:cubicBezTo>
                    <a:cubicBezTo>
                      <a:pt x="60960" y="84000"/>
                      <a:pt x="54293" y="104955"/>
                      <a:pt x="44768" y="113527"/>
                    </a:cubicBezTo>
                    <a:close/>
                  </a:path>
                </a:pathLst>
              </a:custGeom>
              <a:solidFill>
                <a:srgbClr val="C7D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CC468888-3AE0-740D-3DF3-16D54D869BF4}"/>
                  </a:ext>
                </a:extLst>
              </p:cNvPr>
              <p:cNvSpPr/>
              <p:nvPr/>
            </p:nvSpPr>
            <p:spPr>
              <a:xfrm>
                <a:off x="6038850" y="3637798"/>
                <a:ext cx="117754" cy="93921"/>
              </a:xfrm>
              <a:custGeom>
                <a:avLst/>
                <a:gdLst>
                  <a:gd name="connsiteX0" fmla="*/ 117158 w 117754"/>
                  <a:gd name="connsiteY0" fmla="*/ 43614 h 93921"/>
                  <a:gd name="connsiteX1" fmla="*/ 101917 w 117754"/>
                  <a:gd name="connsiteY1" fmla="*/ 63616 h 93921"/>
                  <a:gd name="connsiteX2" fmla="*/ 72390 w 117754"/>
                  <a:gd name="connsiteY2" fmla="*/ 81714 h 93921"/>
                  <a:gd name="connsiteX3" fmla="*/ 7620 w 117754"/>
                  <a:gd name="connsiteY3" fmla="*/ 92191 h 93921"/>
                  <a:gd name="connsiteX4" fmla="*/ 7620 w 117754"/>
                  <a:gd name="connsiteY4" fmla="*/ 92191 h 93921"/>
                  <a:gd name="connsiteX5" fmla="*/ 0 w 117754"/>
                  <a:gd name="connsiteY5" fmla="*/ 76951 h 93921"/>
                  <a:gd name="connsiteX6" fmla="*/ 952 w 117754"/>
                  <a:gd name="connsiteY6" fmla="*/ 66474 h 93921"/>
                  <a:gd name="connsiteX7" fmla="*/ 26670 w 117754"/>
                  <a:gd name="connsiteY7" fmla="*/ 42661 h 93921"/>
                  <a:gd name="connsiteX8" fmla="*/ 28575 w 117754"/>
                  <a:gd name="connsiteY8" fmla="*/ 41709 h 93921"/>
                  <a:gd name="connsiteX9" fmla="*/ 70485 w 117754"/>
                  <a:gd name="connsiteY9" fmla="*/ 9324 h 93921"/>
                  <a:gd name="connsiteX10" fmla="*/ 111442 w 117754"/>
                  <a:gd name="connsiteY10" fmla="*/ 10276 h 93921"/>
                  <a:gd name="connsiteX11" fmla="*/ 117158 w 117754"/>
                  <a:gd name="connsiteY11" fmla="*/ 43614 h 9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754" h="93921">
                    <a:moveTo>
                      <a:pt x="117158" y="43614"/>
                    </a:moveTo>
                    <a:cubicBezTo>
                      <a:pt x="116205" y="48376"/>
                      <a:pt x="111442" y="55044"/>
                      <a:pt x="101917" y="63616"/>
                    </a:cubicBezTo>
                    <a:cubicBezTo>
                      <a:pt x="95250" y="69331"/>
                      <a:pt x="85725" y="75999"/>
                      <a:pt x="72390" y="81714"/>
                    </a:cubicBezTo>
                    <a:cubicBezTo>
                      <a:pt x="41910" y="96001"/>
                      <a:pt x="15240" y="95049"/>
                      <a:pt x="7620" y="92191"/>
                    </a:cubicBezTo>
                    <a:cubicBezTo>
                      <a:pt x="7620" y="92191"/>
                      <a:pt x="7620" y="92191"/>
                      <a:pt x="7620" y="92191"/>
                    </a:cubicBezTo>
                    <a:cubicBezTo>
                      <a:pt x="2858" y="89334"/>
                      <a:pt x="0" y="84571"/>
                      <a:pt x="0" y="76951"/>
                    </a:cubicBezTo>
                    <a:cubicBezTo>
                      <a:pt x="0" y="74094"/>
                      <a:pt x="0" y="70284"/>
                      <a:pt x="952" y="66474"/>
                    </a:cubicBezTo>
                    <a:cubicBezTo>
                      <a:pt x="2858" y="55044"/>
                      <a:pt x="15240" y="48376"/>
                      <a:pt x="26670" y="42661"/>
                    </a:cubicBezTo>
                    <a:cubicBezTo>
                      <a:pt x="27623" y="42661"/>
                      <a:pt x="28575" y="41709"/>
                      <a:pt x="28575" y="41709"/>
                    </a:cubicBezTo>
                    <a:cubicBezTo>
                      <a:pt x="40005" y="35994"/>
                      <a:pt x="59055" y="17896"/>
                      <a:pt x="70485" y="9324"/>
                    </a:cubicBezTo>
                    <a:cubicBezTo>
                      <a:pt x="81915" y="751"/>
                      <a:pt x="100013" y="-6869"/>
                      <a:pt x="111442" y="10276"/>
                    </a:cubicBezTo>
                    <a:cubicBezTo>
                      <a:pt x="116205" y="17896"/>
                      <a:pt x="119063" y="35994"/>
                      <a:pt x="117158" y="43614"/>
                    </a:cubicBezTo>
                    <a:close/>
                  </a:path>
                </a:pathLst>
              </a:custGeom>
              <a:solidFill>
                <a:srgbClr val="C7D9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E62A982F-4D49-5E51-ECF3-203759A0398A}"/>
                  </a:ext>
                </a:extLst>
              </p:cNvPr>
              <p:cNvSpPr/>
              <p:nvPr/>
            </p:nvSpPr>
            <p:spPr>
              <a:xfrm>
                <a:off x="5977889" y="3562928"/>
                <a:ext cx="57996" cy="62286"/>
              </a:xfrm>
              <a:custGeom>
                <a:avLst/>
                <a:gdLst>
                  <a:gd name="connsiteX0" fmla="*/ 57150 w 57996"/>
                  <a:gd name="connsiteY0" fmla="*/ 52761 h 62286"/>
                  <a:gd name="connsiteX1" fmla="*/ 57150 w 57996"/>
                  <a:gd name="connsiteY1" fmla="*/ 59429 h 62286"/>
                  <a:gd name="connsiteX2" fmla="*/ 39052 w 57996"/>
                  <a:gd name="connsiteY2" fmla="*/ 62286 h 62286"/>
                  <a:gd name="connsiteX3" fmla="*/ 26670 w 57996"/>
                  <a:gd name="connsiteY3" fmla="*/ 45141 h 62286"/>
                  <a:gd name="connsiteX4" fmla="*/ 17145 w 57996"/>
                  <a:gd name="connsiteY4" fmla="*/ 35616 h 62286"/>
                  <a:gd name="connsiteX5" fmla="*/ 0 w 57996"/>
                  <a:gd name="connsiteY5" fmla="*/ 8946 h 62286"/>
                  <a:gd name="connsiteX6" fmla="*/ 4763 w 57996"/>
                  <a:gd name="connsiteY6" fmla="*/ 5136 h 62286"/>
                  <a:gd name="connsiteX7" fmla="*/ 10477 w 57996"/>
                  <a:gd name="connsiteY7" fmla="*/ 8946 h 62286"/>
                  <a:gd name="connsiteX8" fmla="*/ 13335 w 57996"/>
                  <a:gd name="connsiteY8" fmla="*/ 6089 h 62286"/>
                  <a:gd name="connsiteX9" fmla="*/ 17145 w 57996"/>
                  <a:gd name="connsiteY9" fmla="*/ 8946 h 62286"/>
                  <a:gd name="connsiteX10" fmla="*/ 27623 w 57996"/>
                  <a:gd name="connsiteY10" fmla="*/ 23234 h 62286"/>
                  <a:gd name="connsiteX11" fmla="*/ 27623 w 57996"/>
                  <a:gd name="connsiteY11" fmla="*/ 23234 h 62286"/>
                  <a:gd name="connsiteX12" fmla="*/ 21908 w 57996"/>
                  <a:gd name="connsiteY12" fmla="*/ 2279 h 62286"/>
                  <a:gd name="connsiteX13" fmla="*/ 22860 w 57996"/>
                  <a:gd name="connsiteY13" fmla="*/ 374 h 62286"/>
                  <a:gd name="connsiteX14" fmla="*/ 27623 w 57996"/>
                  <a:gd name="connsiteY14" fmla="*/ 2279 h 62286"/>
                  <a:gd name="connsiteX15" fmla="*/ 32385 w 57996"/>
                  <a:gd name="connsiteY15" fmla="*/ 11804 h 62286"/>
                  <a:gd name="connsiteX16" fmla="*/ 38100 w 57996"/>
                  <a:gd name="connsiteY16" fmla="*/ 11804 h 62286"/>
                  <a:gd name="connsiteX17" fmla="*/ 46673 w 57996"/>
                  <a:gd name="connsiteY17" fmla="*/ 27996 h 62286"/>
                  <a:gd name="connsiteX18" fmla="*/ 57150 w 57996"/>
                  <a:gd name="connsiteY18" fmla="*/ 42284 h 62286"/>
                  <a:gd name="connsiteX19" fmla="*/ 57150 w 57996"/>
                  <a:gd name="connsiteY19" fmla="*/ 52761 h 6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996" h="62286">
                    <a:moveTo>
                      <a:pt x="57150" y="52761"/>
                    </a:moveTo>
                    <a:cubicBezTo>
                      <a:pt x="57150" y="57524"/>
                      <a:pt x="57150" y="59429"/>
                      <a:pt x="57150" y="59429"/>
                    </a:cubicBezTo>
                    <a:lnTo>
                      <a:pt x="39052" y="62286"/>
                    </a:lnTo>
                    <a:cubicBezTo>
                      <a:pt x="35243" y="52761"/>
                      <a:pt x="26670" y="45141"/>
                      <a:pt x="26670" y="45141"/>
                    </a:cubicBezTo>
                    <a:lnTo>
                      <a:pt x="17145" y="35616"/>
                    </a:lnTo>
                    <a:cubicBezTo>
                      <a:pt x="17145" y="35616"/>
                      <a:pt x="0" y="9899"/>
                      <a:pt x="0" y="8946"/>
                    </a:cubicBezTo>
                    <a:cubicBezTo>
                      <a:pt x="0" y="7041"/>
                      <a:pt x="1905" y="5136"/>
                      <a:pt x="4763" y="5136"/>
                    </a:cubicBezTo>
                    <a:cubicBezTo>
                      <a:pt x="7620" y="6089"/>
                      <a:pt x="10477" y="8946"/>
                      <a:pt x="10477" y="8946"/>
                    </a:cubicBezTo>
                    <a:cubicBezTo>
                      <a:pt x="10477" y="8946"/>
                      <a:pt x="12383" y="6089"/>
                      <a:pt x="13335" y="6089"/>
                    </a:cubicBezTo>
                    <a:cubicBezTo>
                      <a:pt x="14288" y="6089"/>
                      <a:pt x="17145" y="7994"/>
                      <a:pt x="17145" y="8946"/>
                    </a:cubicBezTo>
                    <a:cubicBezTo>
                      <a:pt x="18098" y="9899"/>
                      <a:pt x="27623" y="23234"/>
                      <a:pt x="27623" y="23234"/>
                    </a:cubicBezTo>
                    <a:lnTo>
                      <a:pt x="27623" y="23234"/>
                    </a:lnTo>
                    <a:cubicBezTo>
                      <a:pt x="27623" y="22281"/>
                      <a:pt x="21908" y="4184"/>
                      <a:pt x="21908" y="2279"/>
                    </a:cubicBezTo>
                    <a:cubicBezTo>
                      <a:pt x="21908" y="1326"/>
                      <a:pt x="22860" y="1326"/>
                      <a:pt x="22860" y="374"/>
                    </a:cubicBezTo>
                    <a:cubicBezTo>
                      <a:pt x="23813" y="-579"/>
                      <a:pt x="25718" y="374"/>
                      <a:pt x="27623" y="2279"/>
                    </a:cubicBezTo>
                    <a:cubicBezTo>
                      <a:pt x="30480" y="5136"/>
                      <a:pt x="32385" y="11804"/>
                      <a:pt x="32385" y="11804"/>
                    </a:cubicBezTo>
                    <a:cubicBezTo>
                      <a:pt x="32385" y="11804"/>
                      <a:pt x="35243" y="8946"/>
                      <a:pt x="38100" y="11804"/>
                    </a:cubicBezTo>
                    <a:cubicBezTo>
                      <a:pt x="40958" y="14661"/>
                      <a:pt x="45720" y="26091"/>
                      <a:pt x="46673" y="27996"/>
                    </a:cubicBezTo>
                    <a:cubicBezTo>
                      <a:pt x="47625" y="29901"/>
                      <a:pt x="56198" y="39426"/>
                      <a:pt x="57150" y="42284"/>
                    </a:cubicBezTo>
                    <a:cubicBezTo>
                      <a:pt x="59055" y="44189"/>
                      <a:pt x="57150" y="47999"/>
                      <a:pt x="57150" y="52761"/>
                    </a:cubicBezTo>
                    <a:close/>
                  </a:path>
                </a:pathLst>
              </a:custGeom>
              <a:solidFill>
                <a:srgbClr val="FEB9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F9CADE7D-4781-277B-77BB-E3E174DED1CD}"/>
                  </a:ext>
                </a:extLst>
              </p:cNvPr>
              <p:cNvSpPr/>
              <p:nvPr/>
            </p:nvSpPr>
            <p:spPr>
              <a:xfrm>
                <a:off x="5973313" y="3577589"/>
                <a:ext cx="48577" cy="33627"/>
              </a:xfrm>
              <a:custGeom>
                <a:avLst/>
                <a:gdLst>
                  <a:gd name="connsiteX0" fmla="*/ 25532 w 48577"/>
                  <a:gd name="connsiteY0" fmla="*/ 10477 h 33627"/>
                  <a:gd name="connsiteX1" fmla="*/ 16959 w 48577"/>
                  <a:gd name="connsiteY1" fmla="*/ 6668 h 33627"/>
                  <a:gd name="connsiteX2" fmla="*/ 3624 w 48577"/>
                  <a:gd name="connsiteY2" fmla="*/ 0 h 33627"/>
                  <a:gd name="connsiteX3" fmla="*/ 767 w 48577"/>
                  <a:gd name="connsiteY3" fmla="*/ 3810 h 33627"/>
                  <a:gd name="connsiteX4" fmla="*/ 16007 w 48577"/>
                  <a:gd name="connsiteY4" fmla="*/ 17145 h 33627"/>
                  <a:gd name="connsiteX5" fmla="*/ 35057 w 48577"/>
                  <a:gd name="connsiteY5" fmla="*/ 32385 h 33627"/>
                  <a:gd name="connsiteX6" fmla="*/ 48392 w 48577"/>
                  <a:gd name="connsiteY6" fmla="*/ 25718 h 33627"/>
                  <a:gd name="connsiteX7" fmla="*/ 34104 w 48577"/>
                  <a:gd name="connsiteY7" fmla="*/ 13335 h 33627"/>
                  <a:gd name="connsiteX8" fmla="*/ 25532 w 48577"/>
                  <a:gd name="connsiteY8" fmla="*/ 10477 h 3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577" h="33627">
                    <a:moveTo>
                      <a:pt x="25532" y="10477"/>
                    </a:moveTo>
                    <a:cubicBezTo>
                      <a:pt x="21722" y="9525"/>
                      <a:pt x="16959" y="6668"/>
                      <a:pt x="16959" y="6668"/>
                    </a:cubicBezTo>
                    <a:cubicBezTo>
                      <a:pt x="16959" y="6668"/>
                      <a:pt x="6482" y="952"/>
                      <a:pt x="3624" y="0"/>
                    </a:cubicBezTo>
                    <a:cubicBezTo>
                      <a:pt x="767" y="0"/>
                      <a:pt x="-1138" y="1905"/>
                      <a:pt x="767" y="3810"/>
                    </a:cubicBezTo>
                    <a:cubicBezTo>
                      <a:pt x="2672" y="5715"/>
                      <a:pt x="15054" y="16193"/>
                      <a:pt x="16007" y="17145"/>
                    </a:cubicBezTo>
                    <a:cubicBezTo>
                      <a:pt x="17912" y="18098"/>
                      <a:pt x="32199" y="31433"/>
                      <a:pt x="35057" y="32385"/>
                    </a:cubicBezTo>
                    <a:cubicBezTo>
                      <a:pt x="36962" y="34290"/>
                      <a:pt x="50297" y="35243"/>
                      <a:pt x="48392" y="25718"/>
                    </a:cubicBezTo>
                    <a:cubicBezTo>
                      <a:pt x="46487" y="16193"/>
                      <a:pt x="37914" y="14288"/>
                      <a:pt x="34104" y="13335"/>
                    </a:cubicBezTo>
                    <a:cubicBezTo>
                      <a:pt x="29342" y="13335"/>
                      <a:pt x="25532" y="10477"/>
                      <a:pt x="25532" y="10477"/>
                    </a:cubicBezTo>
                    <a:close/>
                  </a:path>
                </a:pathLst>
              </a:custGeom>
              <a:solidFill>
                <a:srgbClr val="FEBB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A6EAD871-2B81-3AAF-0AA4-6E436F789161}"/>
                  </a:ext>
                </a:extLst>
              </p:cNvPr>
              <p:cNvSpPr/>
              <p:nvPr/>
            </p:nvSpPr>
            <p:spPr>
              <a:xfrm>
                <a:off x="5989320" y="3570922"/>
                <a:ext cx="12382" cy="19050"/>
              </a:xfrm>
              <a:custGeom>
                <a:avLst/>
                <a:gdLst>
                  <a:gd name="connsiteX0" fmla="*/ 0 w 12382"/>
                  <a:gd name="connsiteY0" fmla="*/ 0 h 19050"/>
                  <a:gd name="connsiteX1" fmla="*/ 12382 w 12382"/>
                  <a:gd name="connsiteY1" fmla="*/ 19050 h 19050"/>
                  <a:gd name="connsiteX2" fmla="*/ 8572 w 12382"/>
                  <a:gd name="connsiteY2" fmla="*/ 17145 h 19050"/>
                  <a:gd name="connsiteX3" fmla="*/ 0 w 12382"/>
                  <a:gd name="connsiteY3" fmla="*/ 0 h 19050"/>
                  <a:gd name="connsiteX4" fmla="*/ 0 w 12382"/>
                  <a:gd name="connsiteY4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" h="19050">
                    <a:moveTo>
                      <a:pt x="0" y="0"/>
                    </a:moveTo>
                    <a:cubicBezTo>
                      <a:pt x="0" y="952"/>
                      <a:pt x="12382" y="19050"/>
                      <a:pt x="12382" y="19050"/>
                    </a:cubicBezTo>
                    <a:lnTo>
                      <a:pt x="8572" y="171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B4E5319C-226D-DB55-9711-674DAE9D6DA3}"/>
                  </a:ext>
                </a:extLst>
              </p:cNvPr>
              <p:cNvSpPr/>
              <p:nvPr/>
            </p:nvSpPr>
            <p:spPr>
              <a:xfrm>
                <a:off x="6012179" y="3573779"/>
                <a:ext cx="5715" cy="15240"/>
              </a:xfrm>
              <a:custGeom>
                <a:avLst/>
                <a:gdLst>
                  <a:gd name="connsiteX0" fmla="*/ 0 w 5715"/>
                  <a:gd name="connsiteY0" fmla="*/ 953 h 15240"/>
                  <a:gd name="connsiteX1" fmla="*/ 2858 w 5715"/>
                  <a:gd name="connsiteY1" fmla="*/ 9525 h 15240"/>
                  <a:gd name="connsiteX2" fmla="*/ 5715 w 5715"/>
                  <a:gd name="connsiteY2" fmla="*/ 15240 h 15240"/>
                  <a:gd name="connsiteX3" fmla="*/ 3810 w 5715"/>
                  <a:gd name="connsiteY3" fmla="*/ 6668 h 15240"/>
                  <a:gd name="connsiteX4" fmla="*/ 953 w 5715"/>
                  <a:gd name="connsiteY4" fmla="*/ 0 h 1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" h="15240">
                    <a:moveTo>
                      <a:pt x="0" y="953"/>
                    </a:moveTo>
                    <a:lnTo>
                      <a:pt x="2858" y="9525"/>
                    </a:lnTo>
                    <a:lnTo>
                      <a:pt x="5715" y="15240"/>
                    </a:lnTo>
                    <a:lnTo>
                      <a:pt x="3810" y="6668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2D02CB73-C3F3-A4C5-10DD-7E7CE06D663A}"/>
                  </a:ext>
                </a:extLst>
              </p:cNvPr>
              <p:cNvSpPr/>
              <p:nvPr/>
            </p:nvSpPr>
            <p:spPr>
              <a:xfrm>
                <a:off x="6000750" y="3563301"/>
                <a:ext cx="9525" cy="26670"/>
              </a:xfrm>
              <a:custGeom>
                <a:avLst/>
                <a:gdLst>
                  <a:gd name="connsiteX0" fmla="*/ 9525 w 9525"/>
                  <a:gd name="connsiteY0" fmla="*/ 26670 h 26670"/>
                  <a:gd name="connsiteX1" fmla="*/ 5715 w 9525"/>
                  <a:gd name="connsiteY1" fmla="*/ 22860 h 26670"/>
                  <a:gd name="connsiteX2" fmla="*/ 5715 w 9525"/>
                  <a:gd name="connsiteY2" fmla="*/ 22860 h 26670"/>
                  <a:gd name="connsiteX3" fmla="*/ 0 w 9525"/>
                  <a:gd name="connsiteY3" fmla="*/ 1905 h 26670"/>
                  <a:gd name="connsiteX4" fmla="*/ 952 w 9525"/>
                  <a:gd name="connsiteY4" fmla="*/ 0 h 26670"/>
                  <a:gd name="connsiteX5" fmla="*/ 1905 w 9525"/>
                  <a:gd name="connsiteY5" fmla="*/ 7620 h 26670"/>
                  <a:gd name="connsiteX6" fmla="*/ 6667 w 9525"/>
                  <a:gd name="connsiteY6" fmla="*/ 21908 h 26670"/>
                  <a:gd name="connsiteX7" fmla="*/ 9525 w 9525"/>
                  <a:gd name="connsiteY7" fmla="*/ 26670 h 2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" h="26670">
                    <a:moveTo>
                      <a:pt x="9525" y="26670"/>
                    </a:moveTo>
                    <a:lnTo>
                      <a:pt x="5715" y="22860"/>
                    </a:lnTo>
                    <a:lnTo>
                      <a:pt x="5715" y="22860"/>
                    </a:lnTo>
                    <a:cubicBezTo>
                      <a:pt x="5715" y="21908"/>
                      <a:pt x="0" y="3810"/>
                      <a:pt x="0" y="1905"/>
                    </a:cubicBezTo>
                    <a:cubicBezTo>
                      <a:pt x="0" y="952"/>
                      <a:pt x="952" y="952"/>
                      <a:pt x="952" y="0"/>
                    </a:cubicBezTo>
                    <a:cubicBezTo>
                      <a:pt x="0" y="1905"/>
                      <a:pt x="952" y="2858"/>
                      <a:pt x="1905" y="7620"/>
                    </a:cubicBezTo>
                    <a:cubicBezTo>
                      <a:pt x="2858" y="12383"/>
                      <a:pt x="5715" y="20002"/>
                      <a:pt x="6667" y="21908"/>
                    </a:cubicBezTo>
                    <a:cubicBezTo>
                      <a:pt x="7620" y="23813"/>
                      <a:pt x="9525" y="25718"/>
                      <a:pt x="9525" y="26670"/>
                    </a:cubicBezTo>
                    <a:close/>
                  </a:path>
                </a:pathLst>
              </a:custGeom>
              <a:solidFill>
                <a:srgbClr val="D6B3A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7B6495F2-4520-350A-3F26-1EB2E11893F5}"/>
                  </a:ext>
                </a:extLst>
              </p:cNvPr>
              <p:cNvSpPr/>
              <p:nvPr/>
            </p:nvSpPr>
            <p:spPr>
              <a:xfrm>
                <a:off x="6012179" y="3619499"/>
                <a:ext cx="128587" cy="112219"/>
              </a:xfrm>
              <a:custGeom>
                <a:avLst/>
                <a:gdLst>
                  <a:gd name="connsiteX0" fmla="*/ 128588 w 128587"/>
                  <a:gd name="connsiteY0" fmla="*/ 81915 h 112219"/>
                  <a:gd name="connsiteX1" fmla="*/ 99060 w 128587"/>
                  <a:gd name="connsiteY1" fmla="*/ 100013 h 112219"/>
                  <a:gd name="connsiteX2" fmla="*/ 34290 w 128587"/>
                  <a:gd name="connsiteY2" fmla="*/ 110490 h 112219"/>
                  <a:gd name="connsiteX3" fmla="*/ 30480 w 128587"/>
                  <a:gd name="connsiteY3" fmla="*/ 108585 h 112219"/>
                  <a:gd name="connsiteX4" fmla="*/ 0 w 128587"/>
                  <a:gd name="connsiteY4" fmla="*/ 2858 h 112219"/>
                  <a:gd name="connsiteX5" fmla="*/ 953 w 128587"/>
                  <a:gd name="connsiteY5" fmla="*/ 0 h 112219"/>
                  <a:gd name="connsiteX6" fmla="*/ 16193 w 128587"/>
                  <a:gd name="connsiteY6" fmla="*/ 69533 h 112219"/>
                  <a:gd name="connsiteX7" fmla="*/ 25718 w 128587"/>
                  <a:gd name="connsiteY7" fmla="*/ 95250 h 112219"/>
                  <a:gd name="connsiteX8" fmla="*/ 31433 w 128587"/>
                  <a:gd name="connsiteY8" fmla="*/ 104775 h 112219"/>
                  <a:gd name="connsiteX9" fmla="*/ 43815 w 128587"/>
                  <a:gd name="connsiteY9" fmla="*/ 106680 h 112219"/>
                  <a:gd name="connsiteX10" fmla="*/ 77153 w 128587"/>
                  <a:gd name="connsiteY10" fmla="*/ 104775 h 112219"/>
                  <a:gd name="connsiteX11" fmla="*/ 117158 w 128587"/>
                  <a:gd name="connsiteY11" fmla="*/ 86677 h 112219"/>
                  <a:gd name="connsiteX12" fmla="*/ 128588 w 128587"/>
                  <a:gd name="connsiteY12" fmla="*/ 81915 h 112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587" h="112219">
                    <a:moveTo>
                      <a:pt x="128588" y="81915"/>
                    </a:moveTo>
                    <a:cubicBezTo>
                      <a:pt x="121920" y="87630"/>
                      <a:pt x="112395" y="94298"/>
                      <a:pt x="99060" y="100013"/>
                    </a:cubicBezTo>
                    <a:cubicBezTo>
                      <a:pt x="68580" y="114300"/>
                      <a:pt x="41910" y="113348"/>
                      <a:pt x="34290" y="110490"/>
                    </a:cubicBezTo>
                    <a:cubicBezTo>
                      <a:pt x="33338" y="110490"/>
                      <a:pt x="31433" y="109538"/>
                      <a:pt x="30480" y="108585"/>
                    </a:cubicBezTo>
                    <a:cubicBezTo>
                      <a:pt x="15240" y="96202"/>
                      <a:pt x="0" y="4763"/>
                      <a:pt x="0" y="2858"/>
                    </a:cubicBezTo>
                    <a:cubicBezTo>
                      <a:pt x="0" y="1905"/>
                      <a:pt x="0" y="1905"/>
                      <a:pt x="953" y="0"/>
                    </a:cubicBezTo>
                    <a:cubicBezTo>
                      <a:pt x="2858" y="13335"/>
                      <a:pt x="11430" y="53340"/>
                      <a:pt x="16193" y="69533"/>
                    </a:cubicBezTo>
                    <a:cubicBezTo>
                      <a:pt x="19050" y="79058"/>
                      <a:pt x="22860" y="88583"/>
                      <a:pt x="25718" y="95250"/>
                    </a:cubicBezTo>
                    <a:cubicBezTo>
                      <a:pt x="27623" y="100013"/>
                      <a:pt x="30480" y="103823"/>
                      <a:pt x="31433" y="104775"/>
                    </a:cubicBezTo>
                    <a:cubicBezTo>
                      <a:pt x="32385" y="105727"/>
                      <a:pt x="37148" y="106680"/>
                      <a:pt x="43815" y="106680"/>
                    </a:cubicBezTo>
                    <a:cubicBezTo>
                      <a:pt x="53340" y="107633"/>
                      <a:pt x="67628" y="106680"/>
                      <a:pt x="77153" y="104775"/>
                    </a:cubicBezTo>
                    <a:cubicBezTo>
                      <a:pt x="94298" y="100965"/>
                      <a:pt x="115253" y="89535"/>
                      <a:pt x="117158" y="86677"/>
                    </a:cubicBezTo>
                    <a:cubicBezTo>
                      <a:pt x="119063" y="84773"/>
                      <a:pt x="123825" y="82867"/>
                      <a:pt x="128588" y="81915"/>
                    </a:cubicBezTo>
                    <a:close/>
                  </a:path>
                </a:pathLst>
              </a:custGeom>
              <a:solidFill>
                <a:srgbClr val="A3B8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EB8E8C61-0E32-E624-7E02-632D6D27414E}"/>
                  </a:ext>
                </a:extLst>
              </p:cNvPr>
              <p:cNvSpPr/>
              <p:nvPr/>
            </p:nvSpPr>
            <p:spPr>
              <a:xfrm>
                <a:off x="6048757" y="3640732"/>
                <a:ext cx="102297" cy="76909"/>
              </a:xfrm>
              <a:custGeom>
                <a:avLst/>
                <a:gdLst>
                  <a:gd name="connsiteX0" fmla="*/ 98678 w 102297"/>
                  <a:gd name="connsiteY0" fmla="*/ 14962 h 76909"/>
                  <a:gd name="connsiteX1" fmla="*/ 72960 w 102297"/>
                  <a:gd name="connsiteY1" fmla="*/ 1627 h 76909"/>
                  <a:gd name="connsiteX2" fmla="*/ 11048 w 102297"/>
                  <a:gd name="connsiteY2" fmla="*/ 49252 h 76909"/>
                  <a:gd name="connsiteX3" fmla="*/ 570 w 102297"/>
                  <a:gd name="connsiteY3" fmla="*/ 73065 h 76909"/>
                  <a:gd name="connsiteX4" fmla="*/ 49148 w 102297"/>
                  <a:gd name="connsiteY4" fmla="*/ 66397 h 76909"/>
                  <a:gd name="connsiteX5" fmla="*/ 100583 w 102297"/>
                  <a:gd name="connsiteY5" fmla="*/ 37822 h 76909"/>
                  <a:gd name="connsiteX6" fmla="*/ 98678 w 102297"/>
                  <a:gd name="connsiteY6" fmla="*/ 14962 h 7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297" h="76909">
                    <a:moveTo>
                      <a:pt x="98678" y="14962"/>
                    </a:moveTo>
                    <a:cubicBezTo>
                      <a:pt x="91058" y="-2183"/>
                      <a:pt x="80580" y="-1230"/>
                      <a:pt x="72960" y="1627"/>
                    </a:cubicBezTo>
                    <a:cubicBezTo>
                      <a:pt x="65340" y="4485"/>
                      <a:pt x="14858" y="43537"/>
                      <a:pt x="11048" y="49252"/>
                    </a:cubicBezTo>
                    <a:cubicBezTo>
                      <a:pt x="6285" y="54967"/>
                      <a:pt x="-2287" y="63540"/>
                      <a:pt x="570" y="73065"/>
                    </a:cubicBezTo>
                    <a:cubicBezTo>
                      <a:pt x="3428" y="82590"/>
                      <a:pt x="37718" y="72112"/>
                      <a:pt x="49148" y="66397"/>
                    </a:cubicBezTo>
                    <a:cubicBezTo>
                      <a:pt x="61530" y="61635"/>
                      <a:pt x="94868" y="45442"/>
                      <a:pt x="100583" y="37822"/>
                    </a:cubicBezTo>
                    <a:cubicBezTo>
                      <a:pt x="105345" y="31155"/>
                      <a:pt x="98678" y="14962"/>
                      <a:pt x="98678" y="14962"/>
                    </a:cubicBezTo>
                    <a:close/>
                  </a:path>
                </a:pathLst>
              </a:custGeom>
              <a:solidFill>
                <a:srgbClr val="D3E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2A4E3D5A-F0DC-E870-69D0-7ECAB8477553}"/>
                  </a:ext>
                </a:extLst>
              </p:cNvPr>
              <p:cNvSpPr/>
              <p:nvPr/>
            </p:nvSpPr>
            <p:spPr>
              <a:xfrm>
                <a:off x="6016942" y="3614838"/>
                <a:ext cx="43007" cy="99910"/>
              </a:xfrm>
              <a:custGeom>
                <a:avLst/>
                <a:gdLst>
                  <a:gd name="connsiteX0" fmla="*/ 16193 w 43007"/>
                  <a:gd name="connsiteY0" fmla="*/ 1803 h 99910"/>
                  <a:gd name="connsiteX1" fmla="*/ 0 w 43007"/>
                  <a:gd name="connsiteY1" fmla="*/ 1803 h 99910"/>
                  <a:gd name="connsiteX2" fmla="*/ 9525 w 43007"/>
                  <a:gd name="connsiteY2" fmla="*/ 52286 h 99910"/>
                  <a:gd name="connsiteX3" fmla="*/ 32385 w 43007"/>
                  <a:gd name="connsiteY3" fmla="*/ 99911 h 99910"/>
                  <a:gd name="connsiteX4" fmla="*/ 40958 w 43007"/>
                  <a:gd name="connsiteY4" fmla="*/ 68478 h 99910"/>
                  <a:gd name="connsiteX5" fmla="*/ 24765 w 43007"/>
                  <a:gd name="connsiteY5" fmla="*/ 27521 h 99910"/>
                  <a:gd name="connsiteX6" fmla="*/ 16193 w 43007"/>
                  <a:gd name="connsiteY6" fmla="*/ 1803 h 99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07" h="99910">
                    <a:moveTo>
                      <a:pt x="16193" y="1803"/>
                    </a:moveTo>
                    <a:cubicBezTo>
                      <a:pt x="8573" y="-1054"/>
                      <a:pt x="1905" y="-102"/>
                      <a:pt x="0" y="1803"/>
                    </a:cubicBezTo>
                    <a:cubicBezTo>
                      <a:pt x="0" y="7518"/>
                      <a:pt x="7620" y="44666"/>
                      <a:pt x="9525" y="52286"/>
                    </a:cubicBezTo>
                    <a:cubicBezTo>
                      <a:pt x="10478" y="60858"/>
                      <a:pt x="26670" y="97053"/>
                      <a:pt x="32385" y="99911"/>
                    </a:cubicBezTo>
                    <a:cubicBezTo>
                      <a:pt x="41910" y="84671"/>
                      <a:pt x="45720" y="78956"/>
                      <a:pt x="40958" y="68478"/>
                    </a:cubicBezTo>
                    <a:cubicBezTo>
                      <a:pt x="36195" y="58001"/>
                      <a:pt x="27623" y="37998"/>
                      <a:pt x="24765" y="27521"/>
                    </a:cubicBezTo>
                    <a:cubicBezTo>
                      <a:pt x="22860" y="17996"/>
                      <a:pt x="16193" y="1803"/>
                      <a:pt x="16193" y="1803"/>
                    </a:cubicBezTo>
                    <a:close/>
                  </a:path>
                </a:pathLst>
              </a:custGeom>
              <a:solidFill>
                <a:srgbClr val="D3E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35A8C5F7-1159-73C5-1262-401ABA9F03F0}"/>
                  </a:ext>
                </a:extLst>
              </p:cNvPr>
              <p:cNvSpPr/>
              <p:nvPr/>
            </p:nvSpPr>
            <p:spPr>
              <a:xfrm>
                <a:off x="6245395" y="3567941"/>
                <a:ext cx="23959" cy="17268"/>
              </a:xfrm>
              <a:custGeom>
                <a:avLst/>
                <a:gdLst>
                  <a:gd name="connsiteX0" fmla="*/ 14435 w 23959"/>
                  <a:gd name="connsiteY0" fmla="*/ 123 h 17268"/>
                  <a:gd name="connsiteX1" fmla="*/ 1100 w 23959"/>
                  <a:gd name="connsiteY1" fmla="*/ 7743 h 17268"/>
                  <a:gd name="connsiteX2" fmla="*/ 1100 w 23959"/>
                  <a:gd name="connsiteY2" fmla="*/ 13458 h 17268"/>
                  <a:gd name="connsiteX3" fmla="*/ 5862 w 23959"/>
                  <a:gd name="connsiteY3" fmla="*/ 17268 h 17268"/>
                  <a:gd name="connsiteX4" fmla="*/ 14435 w 23959"/>
                  <a:gd name="connsiteY4" fmla="*/ 12506 h 17268"/>
                  <a:gd name="connsiteX5" fmla="*/ 23960 w 23959"/>
                  <a:gd name="connsiteY5" fmla="*/ 11553 h 17268"/>
                  <a:gd name="connsiteX6" fmla="*/ 14435 w 23959"/>
                  <a:gd name="connsiteY6" fmla="*/ 123 h 1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59" h="17268">
                    <a:moveTo>
                      <a:pt x="14435" y="123"/>
                    </a:moveTo>
                    <a:cubicBezTo>
                      <a:pt x="10625" y="-829"/>
                      <a:pt x="3957" y="3933"/>
                      <a:pt x="1100" y="7743"/>
                    </a:cubicBezTo>
                    <a:cubicBezTo>
                      <a:pt x="-805" y="11553"/>
                      <a:pt x="147" y="12506"/>
                      <a:pt x="1100" y="13458"/>
                    </a:cubicBezTo>
                    <a:cubicBezTo>
                      <a:pt x="2052" y="14411"/>
                      <a:pt x="5862" y="17268"/>
                      <a:pt x="5862" y="17268"/>
                    </a:cubicBezTo>
                    <a:cubicBezTo>
                      <a:pt x="5862" y="17268"/>
                      <a:pt x="11577" y="12506"/>
                      <a:pt x="14435" y="12506"/>
                    </a:cubicBezTo>
                    <a:cubicBezTo>
                      <a:pt x="17292" y="11553"/>
                      <a:pt x="21102" y="10601"/>
                      <a:pt x="23960" y="11553"/>
                    </a:cubicBezTo>
                    <a:cubicBezTo>
                      <a:pt x="23960" y="7743"/>
                      <a:pt x="20150" y="2028"/>
                      <a:pt x="14435" y="123"/>
                    </a:cubicBezTo>
                    <a:close/>
                  </a:path>
                </a:pathLst>
              </a:custGeom>
              <a:solidFill>
                <a:srgbClr val="FC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  <p:grpSp>
          <p:nvGrpSpPr>
            <p:cNvPr id="579" name="Graphic 2">
              <a:extLst>
                <a:ext uri="{FF2B5EF4-FFF2-40B4-BE49-F238E27FC236}">
                  <a16:creationId xmlns:a16="http://schemas.microsoft.com/office/drawing/2014/main" id="{78873AC6-0CF1-7317-AC08-88FC8B6C1697}"/>
                </a:ext>
              </a:extLst>
            </p:cNvPr>
            <p:cNvGrpSpPr/>
            <p:nvPr/>
          </p:nvGrpSpPr>
          <p:grpSpPr>
            <a:xfrm>
              <a:off x="6168389" y="3723322"/>
              <a:ext cx="183505" cy="242055"/>
              <a:chOff x="6168389" y="3723322"/>
              <a:chExt cx="183505" cy="242055"/>
            </a:xfrm>
          </p:grpSpPr>
          <p:sp>
            <p:nvSpPr>
              <p:cNvPr id="580" name="Freeform: Shape 579">
                <a:extLst>
                  <a:ext uri="{FF2B5EF4-FFF2-40B4-BE49-F238E27FC236}">
                    <a16:creationId xmlns:a16="http://schemas.microsoft.com/office/drawing/2014/main" id="{66185E94-D528-3F9D-C08A-70E8DE268A2B}"/>
                  </a:ext>
                </a:extLst>
              </p:cNvPr>
              <p:cNvSpPr/>
              <p:nvPr/>
            </p:nvSpPr>
            <p:spPr>
              <a:xfrm>
                <a:off x="6168389" y="3723322"/>
                <a:ext cx="180975" cy="242055"/>
              </a:xfrm>
              <a:custGeom>
                <a:avLst/>
                <a:gdLst>
                  <a:gd name="connsiteX0" fmla="*/ 0 w 180975"/>
                  <a:gd name="connsiteY0" fmla="*/ 213360 h 242055"/>
                  <a:gd name="connsiteX1" fmla="*/ 5715 w 180975"/>
                  <a:gd name="connsiteY1" fmla="*/ 108585 h 242055"/>
                  <a:gd name="connsiteX2" fmla="*/ 29527 w 180975"/>
                  <a:gd name="connsiteY2" fmla="*/ 76200 h 242055"/>
                  <a:gd name="connsiteX3" fmla="*/ 151448 w 180975"/>
                  <a:gd name="connsiteY3" fmla="*/ 5715 h 242055"/>
                  <a:gd name="connsiteX4" fmla="*/ 164783 w 180975"/>
                  <a:gd name="connsiteY4" fmla="*/ 0 h 242055"/>
                  <a:gd name="connsiteX5" fmla="*/ 164783 w 180975"/>
                  <a:gd name="connsiteY5" fmla="*/ 0 h 242055"/>
                  <a:gd name="connsiteX6" fmla="*/ 180975 w 180975"/>
                  <a:gd name="connsiteY6" fmla="*/ 5715 h 242055"/>
                  <a:gd name="connsiteX7" fmla="*/ 166688 w 180975"/>
                  <a:gd name="connsiteY7" fmla="*/ 31432 h 242055"/>
                  <a:gd name="connsiteX8" fmla="*/ 147638 w 180975"/>
                  <a:gd name="connsiteY8" fmla="*/ 129540 h 242055"/>
                  <a:gd name="connsiteX9" fmla="*/ 111443 w 180975"/>
                  <a:gd name="connsiteY9" fmla="*/ 187643 h 242055"/>
                  <a:gd name="connsiteX10" fmla="*/ 40958 w 180975"/>
                  <a:gd name="connsiteY10" fmla="*/ 229552 h 242055"/>
                  <a:gd name="connsiteX11" fmla="*/ 29527 w 180975"/>
                  <a:gd name="connsiteY11" fmla="*/ 241935 h 242055"/>
                  <a:gd name="connsiteX12" fmla="*/ 12383 w 180975"/>
                  <a:gd name="connsiteY12" fmla="*/ 236220 h 242055"/>
                  <a:gd name="connsiteX13" fmla="*/ 12383 w 180975"/>
                  <a:gd name="connsiteY13" fmla="*/ 236220 h 242055"/>
                  <a:gd name="connsiteX14" fmla="*/ 11430 w 180975"/>
                  <a:gd name="connsiteY14" fmla="*/ 235268 h 242055"/>
                  <a:gd name="connsiteX15" fmla="*/ 11430 w 180975"/>
                  <a:gd name="connsiteY15" fmla="*/ 235268 h 242055"/>
                  <a:gd name="connsiteX16" fmla="*/ 0 w 180975"/>
                  <a:gd name="connsiteY16" fmla="*/ 213360 h 242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0975" h="242055">
                    <a:moveTo>
                      <a:pt x="0" y="213360"/>
                    </a:moveTo>
                    <a:cubicBezTo>
                      <a:pt x="952" y="186690"/>
                      <a:pt x="4763" y="135255"/>
                      <a:pt x="5715" y="108585"/>
                    </a:cubicBezTo>
                    <a:cubicBezTo>
                      <a:pt x="5715" y="95250"/>
                      <a:pt x="16193" y="80963"/>
                      <a:pt x="29527" y="76200"/>
                    </a:cubicBezTo>
                    <a:cubicBezTo>
                      <a:pt x="70485" y="59055"/>
                      <a:pt x="108585" y="36195"/>
                      <a:pt x="151448" y="5715"/>
                    </a:cubicBezTo>
                    <a:cubicBezTo>
                      <a:pt x="157163" y="1905"/>
                      <a:pt x="160973" y="0"/>
                      <a:pt x="164783" y="0"/>
                    </a:cubicBezTo>
                    <a:lnTo>
                      <a:pt x="164783" y="0"/>
                    </a:lnTo>
                    <a:cubicBezTo>
                      <a:pt x="168593" y="0"/>
                      <a:pt x="180023" y="4763"/>
                      <a:pt x="180975" y="5715"/>
                    </a:cubicBezTo>
                    <a:cubicBezTo>
                      <a:pt x="180975" y="5715"/>
                      <a:pt x="175260" y="15240"/>
                      <a:pt x="166688" y="31432"/>
                    </a:cubicBezTo>
                    <a:cubicBezTo>
                      <a:pt x="160020" y="61913"/>
                      <a:pt x="152400" y="103823"/>
                      <a:pt x="147638" y="129540"/>
                    </a:cubicBezTo>
                    <a:cubicBezTo>
                      <a:pt x="142875" y="149542"/>
                      <a:pt x="126683" y="176213"/>
                      <a:pt x="111443" y="187643"/>
                    </a:cubicBezTo>
                    <a:cubicBezTo>
                      <a:pt x="87630" y="204787"/>
                      <a:pt x="63818" y="218123"/>
                      <a:pt x="40958" y="229552"/>
                    </a:cubicBezTo>
                    <a:cubicBezTo>
                      <a:pt x="35243" y="238125"/>
                      <a:pt x="31433" y="242887"/>
                      <a:pt x="29527" y="241935"/>
                    </a:cubicBezTo>
                    <a:cubicBezTo>
                      <a:pt x="22860" y="240982"/>
                      <a:pt x="15240" y="237173"/>
                      <a:pt x="12383" y="236220"/>
                    </a:cubicBezTo>
                    <a:cubicBezTo>
                      <a:pt x="12383" y="236220"/>
                      <a:pt x="12383" y="236220"/>
                      <a:pt x="12383" y="236220"/>
                    </a:cubicBezTo>
                    <a:cubicBezTo>
                      <a:pt x="11430" y="236220"/>
                      <a:pt x="11430" y="235268"/>
                      <a:pt x="11430" y="235268"/>
                    </a:cubicBezTo>
                    <a:lnTo>
                      <a:pt x="11430" y="235268"/>
                    </a:lnTo>
                    <a:cubicBezTo>
                      <a:pt x="3810" y="232410"/>
                      <a:pt x="0" y="223837"/>
                      <a:pt x="0" y="213360"/>
                    </a:cubicBezTo>
                    <a:close/>
                  </a:path>
                </a:pathLst>
              </a:custGeom>
              <a:solidFill>
                <a:srgbClr val="807A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  <p:grpSp>
            <p:nvGrpSpPr>
              <p:cNvPr id="581" name="Graphic 2">
                <a:extLst>
                  <a:ext uri="{FF2B5EF4-FFF2-40B4-BE49-F238E27FC236}">
                    <a16:creationId xmlns:a16="http://schemas.microsoft.com/office/drawing/2014/main" id="{97F2653E-8D96-1E79-C3B9-E15F00FF9130}"/>
                  </a:ext>
                </a:extLst>
              </p:cNvPr>
              <p:cNvGrpSpPr/>
              <p:nvPr/>
            </p:nvGrpSpPr>
            <p:grpSpPr>
              <a:xfrm>
                <a:off x="6179820" y="3728304"/>
                <a:ext cx="172075" cy="237068"/>
                <a:chOff x="6179820" y="3728304"/>
                <a:chExt cx="172075" cy="237068"/>
              </a:xfrm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879D0984-4897-AC4C-DA19-2B8F58ADB7F9}"/>
                    </a:ext>
                  </a:extLst>
                </p:cNvPr>
                <p:cNvSpPr/>
                <p:nvPr/>
              </p:nvSpPr>
              <p:spPr>
                <a:xfrm>
                  <a:off x="6179820" y="3728304"/>
                  <a:ext cx="170142" cy="237068"/>
                </a:xfrm>
                <a:custGeom>
                  <a:avLst/>
                  <a:gdLst>
                    <a:gd name="connsiteX0" fmla="*/ 27622 w 170142"/>
                    <a:gd name="connsiteY0" fmla="*/ 235048 h 237068"/>
                    <a:gd name="connsiteX1" fmla="*/ 110490 w 170142"/>
                    <a:gd name="connsiteY1" fmla="*/ 187423 h 237068"/>
                    <a:gd name="connsiteX2" fmla="*/ 146685 w 170142"/>
                    <a:gd name="connsiteY2" fmla="*/ 129320 h 237068"/>
                    <a:gd name="connsiteX3" fmla="*/ 169545 w 170142"/>
                    <a:gd name="connsiteY3" fmla="*/ 14068 h 237068"/>
                    <a:gd name="connsiteX4" fmla="*/ 151447 w 170142"/>
                    <a:gd name="connsiteY4" fmla="*/ 5495 h 237068"/>
                    <a:gd name="connsiteX5" fmla="*/ 29527 w 170142"/>
                    <a:gd name="connsiteY5" fmla="*/ 75980 h 237068"/>
                    <a:gd name="connsiteX6" fmla="*/ 5715 w 170142"/>
                    <a:gd name="connsiteY6" fmla="*/ 108365 h 237068"/>
                    <a:gd name="connsiteX7" fmla="*/ 0 w 170142"/>
                    <a:gd name="connsiteY7" fmla="*/ 213140 h 237068"/>
                    <a:gd name="connsiteX8" fmla="*/ 27622 w 170142"/>
                    <a:gd name="connsiteY8" fmla="*/ 235048 h 2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0142" h="237068">
                      <a:moveTo>
                        <a:pt x="27622" y="235048"/>
                      </a:moveTo>
                      <a:cubicBezTo>
                        <a:pt x="54292" y="223618"/>
                        <a:pt x="82867" y="207425"/>
                        <a:pt x="110490" y="187423"/>
                      </a:cubicBezTo>
                      <a:cubicBezTo>
                        <a:pt x="126682" y="175993"/>
                        <a:pt x="142875" y="149323"/>
                        <a:pt x="146685" y="129320"/>
                      </a:cubicBezTo>
                      <a:cubicBezTo>
                        <a:pt x="153352" y="98840"/>
                        <a:pt x="162877" y="44548"/>
                        <a:pt x="169545" y="14068"/>
                      </a:cubicBezTo>
                      <a:cubicBezTo>
                        <a:pt x="172402" y="-1172"/>
                        <a:pt x="164782" y="-4030"/>
                        <a:pt x="151447" y="5495"/>
                      </a:cubicBezTo>
                      <a:cubicBezTo>
                        <a:pt x="108585" y="35975"/>
                        <a:pt x="70485" y="57883"/>
                        <a:pt x="29527" y="75980"/>
                      </a:cubicBezTo>
                      <a:cubicBezTo>
                        <a:pt x="17145" y="80743"/>
                        <a:pt x="6667" y="95030"/>
                        <a:pt x="5715" y="108365"/>
                      </a:cubicBezTo>
                      <a:cubicBezTo>
                        <a:pt x="4763" y="135035"/>
                        <a:pt x="952" y="186470"/>
                        <a:pt x="0" y="213140"/>
                      </a:cubicBezTo>
                      <a:cubicBezTo>
                        <a:pt x="952" y="231238"/>
                        <a:pt x="12382" y="241715"/>
                        <a:pt x="27622" y="235048"/>
                      </a:cubicBezTo>
                      <a:close/>
                    </a:path>
                  </a:pathLst>
                </a:custGeom>
                <a:solidFill>
                  <a:srgbClr val="665EB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D7C43AEC-D04A-9853-A8C4-7C93E5256730}"/>
                    </a:ext>
                  </a:extLst>
                </p:cNvPr>
                <p:cNvSpPr/>
                <p:nvPr/>
              </p:nvSpPr>
              <p:spPr>
                <a:xfrm>
                  <a:off x="6185535" y="3731894"/>
                  <a:ext cx="166360" cy="232409"/>
                </a:xfrm>
                <a:custGeom>
                  <a:avLst/>
                  <a:gdLst>
                    <a:gd name="connsiteX0" fmla="*/ 15240 w 166360"/>
                    <a:gd name="connsiteY0" fmla="*/ 232410 h 232409"/>
                    <a:gd name="connsiteX1" fmla="*/ 23813 w 166360"/>
                    <a:gd name="connsiteY1" fmla="*/ 230505 h 232409"/>
                    <a:gd name="connsiteX2" fmla="*/ 106680 w 166360"/>
                    <a:gd name="connsiteY2" fmla="*/ 182880 h 232409"/>
                    <a:gd name="connsiteX3" fmla="*/ 142875 w 166360"/>
                    <a:gd name="connsiteY3" fmla="*/ 125730 h 232409"/>
                    <a:gd name="connsiteX4" fmla="*/ 153352 w 166360"/>
                    <a:gd name="connsiteY4" fmla="*/ 71438 h 232409"/>
                    <a:gd name="connsiteX5" fmla="*/ 165735 w 166360"/>
                    <a:gd name="connsiteY5" fmla="*/ 11430 h 232409"/>
                    <a:gd name="connsiteX6" fmla="*/ 164782 w 166360"/>
                    <a:gd name="connsiteY6" fmla="*/ 952 h 232409"/>
                    <a:gd name="connsiteX7" fmla="*/ 161925 w 166360"/>
                    <a:gd name="connsiteY7" fmla="*/ 0 h 232409"/>
                    <a:gd name="connsiteX8" fmla="*/ 150495 w 166360"/>
                    <a:gd name="connsiteY8" fmla="*/ 5715 h 232409"/>
                    <a:gd name="connsiteX9" fmla="*/ 28575 w 166360"/>
                    <a:gd name="connsiteY9" fmla="*/ 76200 h 232409"/>
                    <a:gd name="connsiteX10" fmla="*/ 5715 w 166360"/>
                    <a:gd name="connsiteY10" fmla="*/ 106680 h 232409"/>
                    <a:gd name="connsiteX11" fmla="*/ 2857 w 166360"/>
                    <a:gd name="connsiteY11" fmla="*/ 161925 h 232409"/>
                    <a:gd name="connsiteX12" fmla="*/ 0 w 166360"/>
                    <a:gd name="connsiteY12" fmla="*/ 211455 h 232409"/>
                    <a:gd name="connsiteX13" fmla="*/ 5715 w 166360"/>
                    <a:gd name="connsiteY13" fmla="*/ 229552 h 232409"/>
                    <a:gd name="connsiteX14" fmla="*/ 15240 w 166360"/>
                    <a:gd name="connsiteY14" fmla="*/ 232410 h 232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6360" h="232409">
                      <a:moveTo>
                        <a:pt x="15240" y="232410"/>
                      </a:moveTo>
                      <a:cubicBezTo>
                        <a:pt x="18098" y="232410"/>
                        <a:pt x="20955" y="231458"/>
                        <a:pt x="23813" y="230505"/>
                      </a:cubicBezTo>
                      <a:cubicBezTo>
                        <a:pt x="50482" y="219075"/>
                        <a:pt x="78105" y="202883"/>
                        <a:pt x="106680" y="182880"/>
                      </a:cubicBezTo>
                      <a:cubicBezTo>
                        <a:pt x="121920" y="172402"/>
                        <a:pt x="138113" y="146685"/>
                        <a:pt x="142875" y="125730"/>
                      </a:cubicBezTo>
                      <a:cubicBezTo>
                        <a:pt x="145732" y="111442"/>
                        <a:pt x="149542" y="91440"/>
                        <a:pt x="153352" y="71438"/>
                      </a:cubicBezTo>
                      <a:cubicBezTo>
                        <a:pt x="157163" y="49530"/>
                        <a:pt x="161925" y="26670"/>
                        <a:pt x="165735" y="11430"/>
                      </a:cubicBezTo>
                      <a:cubicBezTo>
                        <a:pt x="166688" y="6667"/>
                        <a:pt x="166688" y="2857"/>
                        <a:pt x="164782" y="952"/>
                      </a:cubicBezTo>
                      <a:cubicBezTo>
                        <a:pt x="163830" y="0"/>
                        <a:pt x="162877" y="0"/>
                        <a:pt x="161925" y="0"/>
                      </a:cubicBezTo>
                      <a:cubicBezTo>
                        <a:pt x="159067" y="0"/>
                        <a:pt x="155257" y="1905"/>
                        <a:pt x="150495" y="5715"/>
                      </a:cubicBezTo>
                      <a:cubicBezTo>
                        <a:pt x="107632" y="36195"/>
                        <a:pt x="69532" y="58102"/>
                        <a:pt x="28575" y="76200"/>
                      </a:cubicBezTo>
                      <a:cubicBezTo>
                        <a:pt x="16192" y="80963"/>
                        <a:pt x="6667" y="94297"/>
                        <a:pt x="5715" y="106680"/>
                      </a:cubicBezTo>
                      <a:cubicBezTo>
                        <a:pt x="5715" y="120967"/>
                        <a:pt x="3810" y="141922"/>
                        <a:pt x="2857" y="161925"/>
                      </a:cubicBezTo>
                      <a:cubicBezTo>
                        <a:pt x="1905" y="180975"/>
                        <a:pt x="952" y="199072"/>
                        <a:pt x="0" y="211455"/>
                      </a:cubicBezTo>
                      <a:cubicBezTo>
                        <a:pt x="0" y="219075"/>
                        <a:pt x="1905" y="225742"/>
                        <a:pt x="5715" y="229552"/>
                      </a:cubicBezTo>
                      <a:cubicBezTo>
                        <a:pt x="7620" y="231458"/>
                        <a:pt x="11430" y="232410"/>
                        <a:pt x="15240" y="232410"/>
                      </a:cubicBezTo>
                      <a:close/>
                    </a:path>
                  </a:pathLst>
                </a:custGeom>
                <a:solidFill>
                  <a:srgbClr val="57509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sp>
            <p:nvSpPr>
              <p:cNvPr id="582" name="Freeform: Shape 581">
                <a:extLst>
                  <a:ext uri="{FF2B5EF4-FFF2-40B4-BE49-F238E27FC236}">
                    <a16:creationId xmlns:a16="http://schemas.microsoft.com/office/drawing/2014/main" id="{05367201-895D-AB72-C7C2-009FADAAE3F0}"/>
                  </a:ext>
                </a:extLst>
              </p:cNvPr>
              <p:cNvSpPr/>
              <p:nvPr/>
            </p:nvSpPr>
            <p:spPr>
              <a:xfrm>
                <a:off x="6243637" y="3774048"/>
                <a:ext cx="58102" cy="40961"/>
              </a:xfrm>
              <a:custGeom>
                <a:avLst/>
                <a:gdLst>
                  <a:gd name="connsiteX0" fmla="*/ 5715 w 58102"/>
                  <a:gd name="connsiteY0" fmla="*/ 40714 h 40961"/>
                  <a:gd name="connsiteX1" fmla="*/ 52388 w 58102"/>
                  <a:gd name="connsiteY1" fmla="*/ 14044 h 40961"/>
                  <a:gd name="connsiteX2" fmla="*/ 58102 w 58102"/>
                  <a:gd name="connsiteY2" fmla="*/ 3566 h 40961"/>
                  <a:gd name="connsiteX3" fmla="*/ 58102 w 58102"/>
                  <a:gd name="connsiteY3" fmla="*/ 3566 h 40961"/>
                  <a:gd name="connsiteX4" fmla="*/ 52388 w 58102"/>
                  <a:gd name="connsiteY4" fmla="*/ 1662 h 40961"/>
                  <a:gd name="connsiteX5" fmla="*/ 5715 w 58102"/>
                  <a:gd name="connsiteY5" fmla="*/ 28331 h 40961"/>
                  <a:gd name="connsiteX6" fmla="*/ 0 w 58102"/>
                  <a:gd name="connsiteY6" fmla="*/ 36904 h 40961"/>
                  <a:gd name="connsiteX7" fmla="*/ 0 w 58102"/>
                  <a:gd name="connsiteY7" fmla="*/ 36904 h 40961"/>
                  <a:gd name="connsiteX8" fmla="*/ 5715 w 58102"/>
                  <a:gd name="connsiteY8" fmla="*/ 40714 h 4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102" h="40961">
                    <a:moveTo>
                      <a:pt x="5715" y="40714"/>
                    </a:moveTo>
                    <a:cubicBezTo>
                      <a:pt x="24765" y="33094"/>
                      <a:pt x="34290" y="27379"/>
                      <a:pt x="52388" y="14044"/>
                    </a:cubicBezTo>
                    <a:cubicBezTo>
                      <a:pt x="55245" y="12139"/>
                      <a:pt x="58102" y="7376"/>
                      <a:pt x="58102" y="3566"/>
                    </a:cubicBezTo>
                    <a:lnTo>
                      <a:pt x="58102" y="3566"/>
                    </a:lnTo>
                    <a:cubicBezTo>
                      <a:pt x="58102" y="-244"/>
                      <a:pt x="55245" y="-1196"/>
                      <a:pt x="52388" y="1662"/>
                    </a:cubicBezTo>
                    <a:cubicBezTo>
                      <a:pt x="33338" y="14997"/>
                      <a:pt x="23813" y="20712"/>
                      <a:pt x="5715" y="28331"/>
                    </a:cubicBezTo>
                    <a:cubicBezTo>
                      <a:pt x="2858" y="29284"/>
                      <a:pt x="0" y="34047"/>
                      <a:pt x="0" y="36904"/>
                    </a:cubicBezTo>
                    <a:lnTo>
                      <a:pt x="0" y="36904"/>
                    </a:lnTo>
                    <a:cubicBezTo>
                      <a:pt x="0" y="39762"/>
                      <a:pt x="2858" y="41666"/>
                      <a:pt x="5715" y="40714"/>
                    </a:cubicBezTo>
                    <a:close/>
                  </a:path>
                </a:pathLst>
              </a:custGeom>
              <a:solidFill>
                <a:srgbClr val="3F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</p:grpSp>
      <p:grpSp>
        <p:nvGrpSpPr>
          <p:cNvPr id="1059" name="Graphic 2">
            <a:extLst>
              <a:ext uri="{FF2B5EF4-FFF2-40B4-BE49-F238E27FC236}">
                <a16:creationId xmlns:a16="http://schemas.microsoft.com/office/drawing/2014/main" id="{D4ED90EF-902E-5ED4-43EE-BB560E029445}"/>
              </a:ext>
            </a:extLst>
          </p:cNvPr>
          <p:cNvGrpSpPr/>
          <p:nvPr/>
        </p:nvGrpSpPr>
        <p:grpSpPr>
          <a:xfrm>
            <a:off x="5227439" y="1752254"/>
            <a:ext cx="1015043" cy="1854039"/>
            <a:chOff x="5788951" y="2681440"/>
            <a:chExt cx="442450" cy="808163"/>
          </a:xfrm>
        </p:grpSpPr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C79FCA5C-2760-1DE3-6C38-108070B49541}"/>
                </a:ext>
              </a:extLst>
            </p:cNvPr>
            <p:cNvSpPr/>
            <p:nvPr/>
          </p:nvSpPr>
          <p:spPr>
            <a:xfrm rot="-18636">
              <a:off x="6004570" y="3363284"/>
              <a:ext cx="217173" cy="125731"/>
            </a:xfrm>
            <a:custGeom>
              <a:avLst/>
              <a:gdLst>
                <a:gd name="connsiteX0" fmla="*/ 217173 w 217173"/>
                <a:gd name="connsiteY0" fmla="*/ 62866 h 125731"/>
                <a:gd name="connsiteX1" fmla="*/ 108587 w 217173"/>
                <a:gd name="connsiteY1" fmla="*/ 125732 h 125731"/>
                <a:gd name="connsiteX2" fmla="*/ 0 w 217173"/>
                <a:gd name="connsiteY2" fmla="*/ 62866 h 125731"/>
                <a:gd name="connsiteX3" fmla="*/ 108587 w 217173"/>
                <a:gd name="connsiteY3" fmla="*/ 0 h 125731"/>
                <a:gd name="connsiteX4" fmla="*/ 217173 w 217173"/>
                <a:gd name="connsiteY4" fmla="*/ 62866 h 12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73" h="125731">
                  <a:moveTo>
                    <a:pt x="217173" y="62866"/>
                  </a:moveTo>
                  <a:cubicBezTo>
                    <a:pt x="217173" y="97586"/>
                    <a:pt x="168557" y="125732"/>
                    <a:pt x="108587" y="125732"/>
                  </a:cubicBezTo>
                  <a:cubicBezTo>
                    <a:pt x="48616" y="125732"/>
                    <a:pt x="0" y="97586"/>
                    <a:pt x="0" y="62866"/>
                  </a:cubicBezTo>
                  <a:cubicBezTo>
                    <a:pt x="0" y="28146"/>
                    <a:pt x="48616" y="0"/>
                    <a:pt x="108587" y="0"/>
                  </a:cubicBezTo>
                  <a:cubicBezTo>
                    <a:pt x="168557" y="0"/>
                    <a:pt x="217173" y="28146"/>
                    <a:pt x="217173" y="62866"/>
                  </a:cubicBez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15000"/>
              </a:sys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grpSp>
          <p:nvGrpSpPr>
            <p:cNvPr id="1061" name="Graphic 2">
              <a:extLst>
                <a:ext uri="{FF2B5EF4-FFF2-40B4-BE49-F238E27FC236}">
                  <a16:creationId xmlns:a16="http://schemas.microsoft.com/office/drawing/2014/main" id="{FE6406BC-D8A1-B98B-5DA8-4EB083946636}"/>
                </a:ext>
              </a:extLst>
            </p:cNvPr>
            <p:cNvGrpSpPr/>
            <p:nvPr/>
          </p:nvGrpSpPr>
          <p:grpSpPr>
            <a:xfrm>
              <a:off x="5788951" y="2681440"/>
              <a:ext cx="442450" cy="780969"/>
              <a:chOff x="5788951" y="2681440"/>
              <a:chExt cx="442450" cy="780969"/>
            </a:xfrm>
          </p:grpSpPr>
          <p:grpSp>
            <p:nvGrpSpPr>
              <p:cNvPr id="1062" name="Graphic 2">
                <a:extLst>
                  <a:ext uri="{FF2B5EF4-FFF2-40B4-BE49-F238E27FC236}">
                    <a16:creationId xmlns:a16="http://schemas.microsoft.com/office/drawing/2014/main" id="{9AC648A6-DCCA-D96A-C72B-A713FA316CD4}"/>
                  </a:ext>
                </a:extLst>
              </p:cNvPr>
              <p:cNvGrpSpPr/>
              <p:nvPr/>
            </p:nvGrpSpPr>
            <p:grpSpPr>
              <a:xfrm>
                <a:off x="5788951" y="2681440"/>
                <a:ext cx="442450" cy="780969"/>
                <a:chOff x="5788951" y="2681440"/>
                <a:chExt cx="442450" cy="780969"/>
              </a:xfrm>
            </p:grpSpPr>
            <p:sp>
              <p:nvSpPr>
                <p:cNvPr id="1064" name="Freeform: Shape 1063">
                  <a:extLst>
                    <a:ext uri="{FF2B5EF4-FFF2-40B4-BE49-F238E27FC236}">
                      <a16:creationId xmlns:a16="http://schemas.microsoft.com/office/drawing/2014/main" id="{F5934F67-74A0-8F93-1664-0FAC8F342993}"/>
                    </a:ext>
                  </a:extLst>
                </p:cNvPr>
                <p:cNvSpPr/>
                <p:nvPr/>
              </p:nvSpPr>
              <p:spPr>
                <a:xfrm>
                  <a:off x="6023343" y="3372801"/>
                  <a:ext cx="82419" cy="64648"/>
                </a:xfrm>
                <a:custGeom>
                  <a:avLst/>
                  <a:gdLst>
                    <a:gd name="connsiteX0" fmla="*/ 76467 w 82419"/>
                    <a:gd name="connsiteY0" fmla="*/ 0 h 64648"/>
                    <a:gd name="connsiteX1" fmla="*/ 82182 w 82419"/>
                    <a:gd name="connsiteY1" fmla="*/ 6668 h 64648"/>
                    <a:gd name="connsiteX2" fmla="*/ 81229 w 82419"/>
                    <a:gd name="connsiteY2" fmla="*/ 17145 h 64648"/>
                    <a:gd name="connsiteX3" fmla="*/ 68847 w 82419"/>
                    <a:gd name="connsiteY3" fmla="*/ 27623 h 64648"/>
                    <a:gd name="connsiteX4" fmla="*/ 59322 w 82419"/>
                    <a:gd name="connsiteY4" fmla="*/ 29527 h 64648"/>
                    <a:gd name="connsiteX5" fmla="*/ 46939 w 82419"/>
                    <a:gd name="connsiteY5" fmla="*/ 48577 h 64648"/>
                    <a:gd name="connsiteX6" fmla="*/ 11697 w 82419"/>
                    <a:gd name="connsiteY6" fmla="*/ 63818 h 64648"/>
                    <a:gd name="connsiteX7" fmla="*/ 267 w 82419"/>
                    <a:gd name="connsiteY7" fmla="*/ 55245 h 64648"/>
                    <a:gd name="connsiteX8" fmla="*/ 1219 w 82419"/>
                    <a:gd name="connsiteY8" fmla="*/ 45720 h 64648"/>
                    <a:gd name="connsiteX9" fmla="*/ 9792 w 82419"/>
                    <a:gd name="connsiteY9" fmla="*/ 37148 h 64648"/>
                    <a:gd name="connsiteX10" fmla="*/ 76467 w 82419"/>
                    <a:gd name="connsiteY10" fmla="*/ 0 h 6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2419" h="64648">
                      <a:moveTo>
                        <a:pt x="76467" y="0"/>
                      </a:moveTo>
                      <a:cubicBezTo>
                        <a:pt x="78372" y="1905"/>
                        <a:pt x="81229" y="3810"/>
                        <a:pt x="82182" y="6668"/>
                      </a:cubicBezTo>
                      <a:cubicBezTo>
                        <a:pt x="82182" y="9525"/>
                        <a:pt x="83134" y="16193"/>
                        <a:pt x="81229" y="17145"/>
                      </a:cubicBezTo>
                      <a:cubicBezTo>
                        <a:pt x="79324" y="18098"/>
                        <a:pt x="70752" y="26670"/>
                        <a:pt x="68847" y="27623"/>
                      </a:cubicBezTo>
                      <a:cubicBezTo>
                        <a:pt x="66942" y="28575"/>
                        <a:pt x="59322" y="29527"/>
                        <a:pt x="59322" y="29527"/>
                      </a:cubicBezTo>
                      <a:cubicBezTo>
                        <a:pt x="59322" y="29527"/>
                        <a:pt x="48844" y="45720"/>
                        <a:pt x="46939" y="48577"/>
                      </a:cubicBezTo>
                      <a:cubicBezTo>
                        <a:pt x="45034" y="51435"/>
                        <a:pt x="28842" y="68580"/>
                        <a:pt x="11697" y="63818"/>
                      </a:cubicBezTo>
                      <a:cubicBezTo>
                        <a:pt x="4077" y="60960"/>
                        <a:pt x="267" y="57150"/>
                        <a:pt x="267" y="55245"/>
                      </a:cubicBezTo>
                      <a:cubicBezTo>
                        <a:pt x="-686" y="53340"/>
                        <a:pt x="1219" y="45720"/>
                        <a:pt x="1219" y="45720"/>
                      </a:cubicBezTo>
                      <a:lnTo>
                        <a:pt x="9792" y="37148"/>
                      </a:lnTo>
                      <a:lnTo>
                        <a:pt x="76467" y="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65" name="Freeform: Shape 1064">
                  <a:extLst>
                    <a:ext uri="{FF2B5EF4-FFF2-40B4-BE49-F238E27FC236}">
                      <a16:creationId xmlns:a16="http://schemas.microsoft.com/office/drawing/2014/main" id="{04E6B38E-15DB-4661-5311-39C4C715B861}"/>
                    </a:ext>
                  </a:extLst>
                </p:cNvPr>
                <p:cNvSpPr/>
                <p:nvPr/>
              </p:nvSpPr>
              <p:spPr>
                <a:xfrm>
                  <a:off x="6141525" y="3408997"/>
                  <a:ext cx="47912" cy="53412"/>
                </a:xfrm>
                <a:custGeom>
                  <a:avLst/>
                  <a:gdLst>
                    <a:gd name="connsiteX0" fmla="*/ 41152 w 47912"/>
                    <a:gd name="connsiteY0" fmla="*/ 0 h 53412"/>
                    <a:gd name="connsiteX1" fmla="*/ 47819 w 47912"/>
                    <a:gd name="connsiteY1" fmla="*/ 12382 h 53412"/>
                    <a:gd name="connsiteX2" fmla="*/ 45914 w 47912"/>
                    <a:gd name="connsiteY2" fmla="*/ 39052 h 53412"/>
                    <a:gd name="connsiteX3" fmla="*/ 21149 w 47912"/>
                    <a:gd name="connsiteY3" fmla="*/ 53340 h 53412"/>
                    <a:gd name="connsiteX4" fmla="*/ 2099 w 47912"/>
                    <a:gd name="connsiteY4" fmla="*/ 43815 h 53412"/>
                    <a:gd name="connsiteX5" fmla="*/ 194 w 47912"/>
                    <a:gd name="connsiteY5" fmla="*/ 29527 h 53412"/>
                    <a:gd name="connsiteX6" fmla="*/ 4957 w 47912"/>
                    <a:gd name="connsiteY6" fmla="*/ 12382 h 53412"/>
                    <a:gd name="connsiteX7" fmla="*/ 21149 w 47912"/>
                    <a:gd name="connsiteY7" fmla="*/ 2857 h 53412"/>
                    <a:gd name="connsiteX8" fmla="*/ 41152 w 47912"/>
                    <a:gd name="connsiteY8" fmla="*/ 0 h 5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912" h="53412">
                      <a:moveTo>
                        <a:pt x="41152" y="0"/>
                      </a:moveTo>
                      <a:cubicBezTo>
                        <a:pt x="42104" y="2857"/>
                        <a:pt x="48772" y="8573"/>
                        <a:pt x="47819" y="12382"/>
                      </a:cubicBezTo>
                      <a:cubicBezTo>
                        <a:pt x="47819" y="16192"/>
                        <a:pt x="47819" y="32385"/>
                        <a:pt x="45914" y="39052"/>
                      </a:cubicBezTo>
                      <a:cubicBezTo>
                        <a:pt x="44009" y="45720"/>
                        <a:pt x="38294" y="54292"/>
                        <a:pt x="21149" y="53340"/>
                      </a:cubicBezTo>
                      <a:cubicBezTo>
                        <a:pt x="4004" y="52388"/>
                        <a:pt x="2099" y="43815"/>
                        <a:pt x="2099" y="43815"/>
                      </a:cubicBezTo>
                      <a:cubicBezTo>
                        <a:pt x="2099" y="43815"/>
                        <a:pt x="-758" y="37148"/>
                        <a:pt x="194" y="29527"/>
                      </a:cubicBezTo>
                      <a:cubicBezTo>
                        <a:pt x="1147" y="21907"/>
                        <a:pt x="4957" y="13335"/>
                        <a:pt x="4957" y="12382"/>
                      </a:cubicBezTo>
                      <a:cubicBezTo>
                        <a:pt x="4957" y="11430"/>
                        <a:pt x="21149" y="2857"/>
                        <a:pt x="21149" y="2857"/>
                      </a:cubicBezTo>
                      <a:lnTo>
                        <a:pt x="41152" y="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66" name="Freeform: Shape 1065">
                  <a:extLst>
                    <a:ext uri="{FF2B5EF4-FFF2-40B4-BE49-F238E27FC236}">
                      <a16:creationId xmlns:a16="http://schemas.microsoft.com/office/drawing/2014/main" id="{9D0F24B3-D1E7-443A-8BD8-76563B970C5C}"/>
                    </a:ext>
                  </a:extLst>
                </p:cNvPr>
                <p:cNvSpPr/>
                <p:nvPr/>
              </p:nvSpPr>
              <p:spPr>
                <a:xfrm>
                  <a:off x="6026383" y="3359943"/>
                  <a:ext cx="78340" cy="73937"/>
                </a:xfrm>
                <a:custGeom>
                  <a:avLst/>
                  <a:gdLst>
                    <a:gd name="connsiteX0" fmla="*/ 74379 w 78340"/>
                    <a:gd name="connsiteY0" fmla="*/ 476 h 73937"/>
                    <a:gd name="connsiteX1" fmla="*/ 78189 w 78340"/>
                    <a:gd name="connsiteY1" fmla="*/ 18574 h 73937"/>
                    <a:gd name="connsiteX2" fmla="*/ 59139 w 78340"/>
                    <a:gd name="connsiteY2" fmla="*/ 36671 h 73937"/>
                    <a:gd name="connsiteX3" fmla="*/ 39136 w 78340"/>
                    <a:gd name="connsiteY3" fmla="*/ 60484 h 73937"/>
                    <a:gd name="connsiteX4" fmla="*/ 7704 w 78340"/>
                    <a:gd name="connsiteY4" fmla="*/ 72866 h 73937"/>
                    <a:gd name="connsiteX5" fmla="*/ 3894 w 78340"/>
                    <a:gd name="connsiteY5" fmla="*/ 48101 h 73937"/>
                    <a:gd name="connsiteX6" fmla="*/ 29611 w 78340"/>
                    <a:gd name="connsiteY6" fmla="*/ 22384 h 73937"/>
                    <a:gd name="connsiteX7" fmla="*/ 41994 w 78340"/>
                    <a:gd name="connsiteY7" fmla="*/ 2381 h 73937"/>
                    <a:gd name="connsiteX8" fmla="*/ 74379 w 78340"/>
                    <a:gd name="connsiteY8" fmla="*/ 476 h 7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340" h="73937">
                      <a:moveTo>
                        <a:pt x="74379" y="476"/>
                      </a:moveTo>
                      <a:cubicBezTo>
                        <a:pt x="75331" y="5239"/>
                        <a:pt x="79141" y="12859"/>
                        <a:pt x="78189" y="18574"/>
                      </a:cubicBezTo>
                      <a:cubicBezTo>
                        <a:pt x="77236" y="25241"/>
                        <a:pt x="61996" y="34766"/>
                        <a:pt x="59139" y="36671"/>
                      </a:cubicBezTo>
                      <a:cubicBezTo>
                        <a:pt x="56281" y="38576"/>
                        <a:pt x="42946" y="55721"/>
                        <a:pt x="39136" y="60484"/>
                      </a:cubicBezTo>
                      <a:cubicBezTo>
                        <a:pt x="36279" y="65246"/>
                        <a:pt x="20086" y="77629"/>
                        <a:pt x="7704" y="72866"/>
                      </a:cubicBezTo>
                      <a:cubicBezTo>
                        <a:pt x="-5631" y="68104"/>
                        <a:pt x="1989" y="50006"/>
                        <a:pt x="3894" y="48101"/>
                      </a:cubicBezTo>
                      <a:cubicBezTo>
                        <a:pt x="5799" y="46196"/>
                        <a:pt x="24849" y="25241"/>
                        <a:pt x="29611" y="22384"/>
                      </a:cubicBezTo>
                      <a:cubicBezTo>
                        <a:pt x="35326" y="19526"/>
                        <a:pt x="37231" y="6191"/>
                        <a:pt x="41994" y="2381"/>
                      </a:cubicBezTo>
                      <a:cubicBezTo>
                        <a:pt x="45804" y="-1429"/>
                        <a:pt x="74379" y="476"/>
                        <a:pt x="74379" y="476"/>
                      </a:cubicBezTo>
                      <a:close/>
                    </a:path>
                  </a:pathLst>
                </a:custGeom>
                <a:solidFill>
                  <a:srgbClr val="626B6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67" name="Freeform: Shape 1066">
                  <a:extLst>
                    <a:ext uri="{FF2B5EF4-FFF2-40B4-BE49-F238E27FC236}">
                      <a16:creationId xmlns:a16="http://schemas.microsoft.com/office/drawing/2014/main" id="{007B51EF-1CDF-FDE3-F2A9-2FC8743FC7A3}"/>
                    </a:ext>
                  </a:extLst>
                </p:cNvPr>
                <p:cNvSpPr/>
                <p:nvPr/>
              </p:nvSpPr>
              <p:spPr>
                <a:xfrm>
                  <a:off x="6145529" y="3381374"/>
                  <a:ext cx="41969" cy="77724"/>
                </a:xfrm>
                <a:custGeom>
                  <a:avLst/>
                  <a:gdLst>
                    <a:gd name="connsiteX0" fmla="*/ 33338 w 41969"/>
                    <a:gd name="connsiteY0" fmla="*/ 3810 h 77724"/>
                    <a:gd name="connsiteX1" fmla="*/ 41910 w 41969"/>
                    <a:gd name="connsiteY1" fmla="*/ 34290 h 77724"/>
                    <a:gd name="connsiteX2" fmla="*/ 37148 w 41969"/>
                    <a:gd name="connsiteY2" fmla="*/ 68580 h 77724"/>
                    <a:gd name="connsiteX3" fmla="*/ 13335 w 41969"/>
                    <a:gd name="connsiteY3" fmla="*/ 77152 h 77724"/>
                    <a:gd name="connsiteX4" fmla="*/ 0 w 41969"/>
                    <a:gd name="connsiteY4" fmla="*/ 60960 h 77724"/>
                    <a:gd name="connsiteX5" fmla="*/ 953 w 41969"/>
                    <a:gd name="connsiteY5" fmla="*/ 37148 h 77724"/>
                    <a:gd name="connsiteX6" fmla="*/ 953 w 41969"/>
                    <a:gd name="connsiteY6" fmla="*/ 12383 h 77724"/>
                    <a:gd name="connsiteX7" fmla="*/ 21908 w 41969"/>
                    <a:gd name="connsiteY7" fmla="*/ 0 h 77724"/>
                    <a:gd name="connsiteX8" fmla="*/ 33338 w 41969"/>
                    <a:gd name="connsiteY8" fmla="*/ 3810 h 7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69" h="77724">
                      <a:moveTo>
                        <a:pt x="33338" y="3810"/>
                      </a:moveTo>
                      <a:cubicBezTo>
                        <a:pt x="34290" y="10477"/>
                        <a:pt x="40958" y="28575"/>
                        <a:pt x="41910" y="34290"/>
                      </a:cubicBezTo>
                      <a:cubicBezTo>
                        <a:pt x="41910" y="40005"/>
                        <a:pt x="42863" y="60960"/>
                        <a:pt x="37148" y="68580"/>
                      </a:cubicBezTo>
                      <a:cubicBezTo>
                        <a:pt x="31433" y="76200"/>
                        <a:pt x="21908" y="79058"/>
                        <a:pt x="13335" y="77152"/>
                      </a:cubicBezTo>
                      <a:cubicBezTo>
                        <a:pt x="4763" y="76200"/>
                        <a:pt x="0" y="69533"/>
                        <a:pt x="0" y="60960"/>
                      </a:cubicBezTo>
                      <a:cubicBezTo>
                        <a:pt x="0" y="52388"/>
                        <a:pt x="953" y="37148"/>
                        <a:pt x="953" y="37148"/>
                      </a:cubicBezTo>
                      <a:cubicBezTo>
                        <a:pt x="953" y="37148"/>
                        <a:pt x="0" y="18098"/>
                        <a:pt x="953" y="12383"/>
                      </a:cubicBezTo>
                      <a:cubicBezTo>
                        <a:pt x="1905" y="6667"/>
                        <a:pt x="21908" y="0"/>
                        <a:pt x="21908" y="0"/>
                      </a:cubicBezTo>
                      <a:lnTo>
                        <a:pt x="33338" y="3810"/>
                      </a:lnTo>
                      <a:close/>
                    </a:path>
                  </a:pathLst>
                </a:custGeom>
                <a:solidFill>
                  <a:srgbClr val="626B6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68" name="Freeform: Shape 1067">
                  <a:extLst>
                    <a:ext uri="{FF2B5EF4-FFF2-40B4-BE49-F238E27FC236}">
                      <a16:creationId xmlns:a16="http://schemas.microsoft.com/office/drawing/2014/main" id="{FAE090DB-05A6-DD37-A04A-D65682B72615}"/>
                    </a:ext>
                  </a:extLst>
                </p:cNvPr>
                <p:cNvSpPr/>
                <p:nvPr/>
              </p:nvSpPr>
              <p:spPr>
                <a:xfrm>
                  <a:off x="5985145" y="2806656"/>
                  <a:ext cx="83307" cy="123233"/>
                </a:xfrm>
                <a:custGeom>
                  <a:avLst/>
                  <a:gdLst>
                    <a:gd name="connsiteX0" fmla="*/ 6079 w 83307"/>
                    <a:gd name="connsiteY0" fmla="*/ 121328 h 123233"/>
                    <a:gd name="connsiteX1" fmla="*/ 12747 w 83307"/>
                    <a:gd name="connsiteY1" fmla="*/ 123233 h 123233"/>
                    <a:gd name="connsiteX2" fmla="*/ 71802 w 83307"/>
                    <a:gd name="connsiteY2" fmla="*/ 70846 h 123233"/>
                    <a:gd name="connsiteX3" fmla="*/ 79422 w 83307"/>
                    <a:gd name="connsiteY3" fmla="*/ 40366 h 123233"/>
                    <a:gd name="connsiteX4" fmla="*/ 83232 w 83307"/>
                    <a:gd name="connsiteY4" fmla="*/ 24173 h 123233"/>
                    <a:gd name="connsiteX5" fmla="*/ 69897 w 83307"/>
                    <a:gd name="connsiteY5" fmla="*/ 361 h 123233"/>
                    <a:gd name="connsiteX6" fmla="*/ 3222 w 83307"/>
                    <a:gd name="connsiteY6" fmla="*/ 84181 h 123233"/>
                    <a:gd name="connsiteX7" fmla="*/ 3222 w 83307"/>
                    <a:gd name="connsiteY7" fmla="*/ 84181 h 123233"/>
                    <a:gd name="connsiteX8" fmla="*/ 6079 w 83307"/>
                    <a:gd name="connsiteY8" fmla="*/ 121328 h 12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307" h="123233">
                      <a:moveTo>
                        <a:pt x="6079" y="121328"/>
                      </a:moveTo>
                      <a:cubicBezTo>
                        <a:pt x="7984" y="122281"/>
                        <a:pt x="9889" y="123233"/>
                        <a:pt x="12747" y="123233"/>
                      </a:cubicBezTo>
                      <a:cubicBezTo>
                        <a:pt x="28939" y="122281"/>
                        <a:pt x="63229" y="81323"/>
                        <a:pt x="71802" y="70846"/>
                      </a:cubicBezTo>
                      <a:lnTo>
                        <a:pt x="79422" y="40366"/>
                      </a:lnTo>
                      <a:lnTo>
                        <a:pt x="83232" y="24173"/>
                      </a:lnTo>
                      <a:cubicBezTo>
                        <a:pt x="83232" y="24173"/>
                        <a:pt x="85137" y="-3449"/>
                        <a:pt x="69897" y="361"/>
                      </a:cubicBezTo>
                      <a:cubicBezTo>
                        <a:pt x="54657" y="4171"/>
                        <a:pt x="7984" y="78466"/>
                        <a:pt x="3222" y="84181"/>
                      </a:cubicBezTo>
                      <a:cubicBezTo>
                        <a:pt x="3222" y="84181"/>
                        <a:pt x="3222" y="84181"/>
                        <a:pt x="3222" y="84181"/>
                      </a:cubicBezTo>
                      <a:cubicBezTo>
                        <a:pt x="-588" y="89896"/>
                        <a:pt x="-2493" y="114661"/>
                        <a:pt x="6079" y="121328"/>
                      </a:cubicBezTo>
                      <a:close/>
                    </a:path>
                  </a:pathLst>
                </a:custGeom>
                <a:solidFill>
                  <a:srgbClr val="B872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69" name="Freeform: Shape 1068">
                  <a:extLst>
                    <a:ext uri="{FF2B5EF4-FFF2-40B4-BE49-F238E27FC236}">
                      <a16:creationId xmlns:a16="http://schemas.microsoft.com/office/drawing/2014/main" id="{DA7ADDC1-597B-5BF1-3C46-8D1DF09E6821}"/>
                    </a:ext>
                  </a:extLst>
                </p:cNvPr>
                <p:cNvSpPr/>
                <p:nvPr/>
              </p:nvSpPr>
              <p:spPr>
                <a:xfrm>
                  <a:off x="5868352" y="2887979"/>
                  <a:ext cx="136313" cy="42589"/>
                </a:xfrm>
                <a:custGeom>
                  <a:avLst/>
                  <a:gdLst>
                    <a:gd name="connsiteX0" fmla="*/ 0 w 136313"/>
                    <a:gd name="connsiteY0" fmla="*/ 24765 h 42589"/>
                    <a:gd name="connsiteX1" fmla="*/ 952 w 136313"/>
                    <a:gd name="connsiteY1" fmla="*/ 29527 h 42589"/>
                    <a:gd name="connsiteX2" fmla="*/ 129540 w 136313"/>
                    <a:gd name="connsiteY2" fmla="*/ 41910 h 42589"/>
                    <a:gd name="connsiteX3" fmla="*/ 135255 w 136313"/>
                    <a:gd name="connsiteY3" fmla="*/ 26670 h 42589"/>
                    <a:gd name="connsiteX4" fmla="*/ 135255 w 136313"/>
                    <a:gd name="connsiteY4" fmla="*/ 26670 h 42589"/>
                    <a:gd name="connsiteX5" fmla="*/ 129540 w 136313"/>
                    <a:gd name="connsiteY5" fmla="*/ 11430 h 42589"/>
                    <a:gd name="connsiteX6" fmla="*/ 120015 w 136313"/>
                    <a:gd name="connsiteY6" fmla="*/ 2857 h 42589"/>
                    <a:gd name="connsiteX7" fmla="*/ 116205 w 136313"/>
                    <a:gd name="connsiteY7" fmla="*/ 2857 h 42589"/>
                    <a:gd name="connsiteX8" fmla="*/ 4763 w 136313"/>
                    <a:gd name="connsiteY8" fmla="*/ 0 h 42589"/>
                    <a:gd name="connsiteX9" fmla="*/ 0 w 136313"/>
                    <a:gd name="connsiteY9" fmla="*/ 24765 h 42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6313" h="42589">
                      <a:moveTo>
                        <a:pt x="0" y="24765"/>
                      </a:moveTo>
                      <a:cubicBezTo>
                        <a:pt x="0" y="26670"/>
                        <a:pt x="0" y="28575"/>
                        <a:pt x="952" y="29527"/>
                      </a:cubicBezTo>
                      <a:cubicBezTo>
                        <a:pt x="2858" y="32385"/>
                        <a:pt x="114300" y="45720"/>
                        <a:pt x="129540" y="41910"/>
                      </a:cubicBezTo>
                      <a:cubicBezTo>
                        <a:pt x="137160" y="40005"/>
                        <a:pt x="137160" y="33338"/>
                        <a:pt x="135255" y="26670"/>
                      </a:cubicBezTo>
                      <a:cubicBezTo>
                        <a:pt x="135255" y="26670"/>
                        <a:pt x="135255" y="26670"/>
                        <a:pt x="135255" y="26670"/>
                      </a:cubicBezTo>
                      <a:cubicBezTo>
                        <a:pt x="133350" y="19050"/>
                        <a:pt x="129540" y="11430"/>
                        <a:pt x="129540" y="11430"/>
                      </a:cubicBezTo>
                      <a:cubicBezTo>
                        <a:pt x="123825" y="5715"/>
                        <a:pt x="121920" y="2857"/>
                        <a:pt x="120015" y="2857"/>
                      </a:cubicBezTo>
                      <a:cubicBezTo>
                        <a:pt x="119063" y="2857"/>
                        <a:pt x="118110" y="2857"/>
                        <a:pt x="116205" y="2857"/>
                      </a:cubicBezTo>
                      <a:cubicBezTo>
                        <a:pt x="110490" y="2857"/>
                        <a:pt x="7620" y="0"/>
                        <a:pt x="4763" y="0"/>
                      </a:cubicBezTo>
                      <a:cubicBezTo>
                        <a:pt x="2858" y="952"/>
                        <a:pt x="0" y="17145"/>
                        <a:pt x="0" y="24765"/>
                      </a:cubicBezTo>
                      <a:close/>
                    </a:path>
                  </a:pathLst>
                </a:custGeom>
                <a:solidFill>
                  <a:srgbClr val="B872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0" name="Freeform: Shape 1069">
                  <a:extLst>
                    <a:ext uri="{FF2B5EF4-FFF2-40B4-BE49-F238E27FC236}">
                      <a16:creationId xmlns:a16="http://schemas.microsoft.com/office/drawing/2014/main" id="{98776C77-A6B3-543F-0D95-60DB82CF0A9F}"/>
                    </a:ext>
                  </a:extLst>
                </p:cNvPr>
                <p:cNvSpPr/>
                <p:nvPr/>
              </p:nvSpPr>
              <p:spPr>
                <a:xfrm>
                  <a:off x="5788951" y="2862961"/>
                  <a:ext cx="85116" cy="54307"/>
                </a:xfrm>
                <a:custGeom>
                  <a:avLst/>
                  <a:gdLst>
                    <a:gd name="connsiteX0" fmla="*/ 344 w 85116"/>
                    <a:gd name="connsiteY0" fmla="*/ 16446 h 54307"/>
                    <a:gd name="connsiteX1" fmla="*/ 344 w 85116"/>
                    <a:gd name="connsiteY1" fmla="*/ 16446 h 54307"/>
                    <a:gd name="connsiteX2" fmla="*/ 15584 w 85116"/>
                    <a:gd name="connsiteY2" fmla="*/ 22161 h 54307"/>
                    <a:gd name="connsiteX3" fmla="*/ 34634 w 85116"/>
                    <a:gd name="connsiteY3" fmla="*/ 27876 h 54307"/>
                    <a:gd name="connsiteX4" fmla="*/ 10821 w 85116"/>
                    <a:gd name="connsiteY4" fmla="*/ 23113 h 54307"/>
                    <a:gd name="connsiteX5" fmla="*/ 7011 w 85116"/>
                    <a:gd name="connsiteY5" fmla="*/ 23113 h 54307"/>
                    <a:gd name="connsiteX6" fmla="*/ 5106 w 85116"/>
                    <a:gd name="connsiteY6" fmla="*/ 23113 h 54307"/>
                    <a:gd name="connsiteX7" fmla="*/ 3201 w 85116"/>
                    <a:gd name="connsiteY7" fmla="*/ 27876 h 54307"/>
                    <a:gd name="connsiteX8" fmla="*/ 3201 w 85116"/>
                    <a:gd name="connsiteY8" fmla="*/ 27876 h 54307"/>
                    <a:gd name="connsiteX9" fmla="*/ 32729 w 85116"/>
                    <a:gd name="connsiteY9" fmla="*/ 37401 h 54307"/>
                    <a:gd name="connsiteX10" fmla="*/ 35586 w 85116"/>
                    <a:gd name="connsiteY10" fmla="*/ 39306 h 54307"/>
                    <a:gd name="connsiteX11" fmla="*/ 33681 w 85116"/>
                    <a:gd name="connsiteY11" fmla="*/ 41211 h 54307"/>
                    <a:gd name="connsiteX12" fmla="*/ 17489 w 85116"/>
                    <a:gd name="connsiteY12" fmla="*/ 41211 h 54307"/>
                    <a:gd name="connsiteX13" fmla="*/ 11774 w 85116"/>
                    <a:gd name="connsiteY13" fmla="*/ 43116 h 54307"/>
                    <a:gd name="connsiteX14" fmla="*/ 15584 w 85116"/>
                    <a:gd name="connsiteY14" fmla="*/ 46926 h 54307"/>
                    <a:gd name="connsiteX15" fmla="*/ 31776 w 85116"/>
                    <a:gd name="connsiteY15" fmla="*/ 48831 h 54307"/>
                    <a:gd name="connsiteX16" fmla="*/ 45111 w 85116"/>
                    <a:gd name="connsiteY16" fmla="*/ 49783 h 54307"/>
                    <a:gd name="connsiteX17" fmla="*/ 50826 w 85116"/>
                    <a:gd name="connsiteY17" fmla="*/ 50736 h 54307"/>
                    <a:gd name="connsiteX18" fmla="*/ 65114 w 85116"/>
                    <a:gd name="connsiteY18" fmla="*/ 53593 h 54307"/>
                    <a:gd name="connsiteX19" fmla="*/ 81306 w 85116"/>
                    <a:gd name="connsiteY19" fmla="*/ 53593 h 54307"/>
                    <a:gd name="connsiteX20" fmla="*/ 82259 w 85116"/>
                    <a:gd name="connsiteY20" fmla="*/ 52641 h 54307"/>
                    <a:gd name="connsiteX21" fmla="*/ 85116 w 85116"/>
                    <a:gd name="connsiteY21" fmla="*/ 27876 h 54307"/>
                    <a:gd name="connsiteX22" fmla="*/ 66066 w 85116"/>
                    <a:gd name="connsiteY22" fmla="*/ 9778 h 54307"/>
                    <a:gd name="connsiteX23" fmla="*/ 44159 w 85116"/>
                    <a:gd name="connsiteY23" fmla="*/ 4063 h 54307"/>
                    <a:gd name="connsiteX24" fmla="*/ 36539 w 85116"/>
                    <a:gd name="connsiteY24" fmla="*/ 4063 h 54307"/>
                    <a:gd name="connsiteX25" fmla="*/ 36539 w 85116"/>
                    <a:gd name="connsiteY25" fmla="*/ 5968 h 54307"/>
                    <a:gd name="connsiteX26" fmla="*/ 15584 w 85116"/>
                    <a:gd name="connsiteY26" fmla="*/ 253 h 54307"/>
                    <a:gd name="connsiteX27" fmla="*/ 8916 w 85116"/>
                    <a:gd name="connsiteY27" fmla="*/ 3111 h 54307"/>
                    <a:gd name="connsiteX28" fmla="*/ 8916 w 85116"/>
                    <a:gd name="connsiteY28" fmla="*/ 4063 h 54307"/>
                    <a:gd name="connsiteX29" fmla="*/ 37491 w 85116"/>
                    <a:gd name="connsiteY29" fmla="*/ 16446 h 54307"/>
                    <a:gd name="connsiteX30" fmla="*/ 38444 w 85116"/>
                    <a:gd name="connsiteY30" fmla="*/ 18351 h 54307"/>
                    <a:gd name="connsiteX31" fmla="*/ 19394 w 85116"/>
                    <a:gd name="connsiteY31" fmla="*/ 15493 h 54307"/>
                    <a:gd name="connsiteX32" fmla="*/ 18441 w 85116"/>
                    <a:gd name="connsiteY32" fmla="*/ 15493 h 54307"/>
                    <a:gd name="connsiteX33" fmla="*/ 17489 w 85116"/>
                    <a:gd name="connsiteY33" fmla="*/ 15493 h 54307"/>
                    <a:gd name="connsiteX34" fmla="*/ 4154 w 85116"/>
                    <a:gd name="connsiteY34" fmla="*/ 13588 h 54307"/>
                    <a:gd name="connsiteX35" fmla="*/ 344 w 85116"/>
                    <a:gd name="connsiteY35" fmla="*/ 16446 h 54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85116" h="54307">
                      <a:moveTo>
                        <a:pt x="344" y="16446"/>
                      </a:moveTo>
                      <a:cubicBezTo>
                        <a:pt x="344" y="16446"/>
                        <a:pt x="344" y="16446"/>
                        <a:pt x="344" y="16446"/>
                      </a:cubicBezTo>
                      <a:cubicBezTo>
                        <a:pt x="1296" y="19303"/>
                        <a:pt x="15584" y="22161"/>
                        <a:pt x="15584" y="22161"/>
                      </a:cubicBezTo>
                      <a:lnTo>
                        <a:pt x="34634" y="27876"/>
                      </a:lnTo>
                      <a:lnTo>
                        <a:pt x="10821" y="23113"/>
                      </a:lnTo>
                      <a:cubicBezTo>
                        <a:pt x="10821" y="23113"/>
                        <a:pt x="8916" y="22161"/>
                        <a:pt x="7011" y="23113"/>
                      </a:cubicBezTo>
                      <a:cubicBezTo>
                        <a:pt x="6059" y="23113"/>
                        <a:pt x="6059" y="23113"/>
                        <a:pt x="5106" y="23113"/>
                      </a:cubicBezTo>
                      <a:cubicBezTo>
                        <a:pt x="3201" y="24066"/>
                        <a:pt x="3201" y="26923"/>
                        <a:pt x="3201" y="27876"/>
                      </a:cubicBezTo>
                      <a:cubicBezTo>
                        <a:pt x="3201" y="27876"/>
                        <a:pt x="3201" y="27876"/>
                        <a:pt x="3201" y="27876"/>
                      </a:cubicBezTo>
                      <a:lnTo>
                        <a:pt x="32729" y="37401"/>
                      </a:lnTo>
                      <a:lnTo>
                        <a:pt x="35586" y="39306"/>
                      </a:lnTo>
                      <a:lnTo>
                        <a:pt x="33681" y="41211"/>
                      </a:lnTo>
                      <a:lnTo>
                        <a:pt x="17489" y="41211"/>
                      </a:lnTo>
                      <a:cubicBezTo>
                        <a:pt x="17489" y="41211"/>
                        <a:pt x="12726" y="41211"/>
                        <a:pt x="11774" y="43116"/>
                      </a:cubicBezTo>
                      <a:cubicBezTo>
                        <a:pt x="10821" y="45021"/>
                        <a:pt x="12726" y="46926"/>
                        <a:pt x="15584" y="46926"/>
                      </a:cubicBezTo>
                      <a:cubicBezTo>
                        <a:pt x="18441" y="47878"/>
                        <a:pt x="31776" y="48831"/>
                        <a:pt x="31776" y="48831"/>
                      </a:cubicBezTo>
                      <a:lnTo>
                        <a:pt x="45111" y="49783"/>
                      </a:lnTo>
                      <a:cubicBezTo>
                        <a:pt x="45111" y="49783"/>
                        <a:pt x="47969" y="50736"/>
                        <a:pt x="50826" y="50736"/>
                      </a:cubicBezTo>
                      <a:cubicBezTo>
                        <a:pt x="55589" y="51688"/>
                        <a:pt x="61304" y="53593"/>
                        <a:pt x="65114" y="53593"/>
                      </a:cubicBezTo>
                      <a:cubicBezTo>
                        <a:pt x="70829" y="54546"/>
                        <a:pt x="79401" y="54546"/>
                        <a:pt x="81306" y="53593"/>
                      </a:cubicBezTo>
                      <a:cubicBezTo>
                        <a:pt x="81306" y="53593"/>
                        <a:pt x="82259" y="52641"/>
                        <a:pt x="82259" y="52641"/>
                      </a:cubicBezTo>
                      <a:cubicBezTo>
                        <a:pt x="84164" y="47878"/>
                        <a:pt x="85116" y="29781"/>
                        <a:pt x="85116" y="27876"/>
                      </a:cubicBezTo>
                      <a:cubicBezTo>
                        <a:pt x="85116" y="27876"/>
                        <a:pt x="67019" y="10731"/>
                        <a:pt x="66066" y="9778"/>
                      </a:cubicBezTo>
                      <a:cubicBezTo>
                        <a:pt x="65114" y="8826"/>
                        <a:pt x="47016" y="5016"/>
                        <a:pt x="44159" y="4063"/>
                      </a:cubicBezTo>
                      <a:cubicBezTo>
                        <a:pt x="41301" y="3111"/>
                        <a:pt x="36539" y="4063"/>
                        <a:pt x="36539" y="4063"/>
                      </a:cubicBezTo>
                      <a:lnTo>
                        <a:pt x="36539" y="5968"/>
                      </a:lnTo>
                      <a:cubicBezTo>
                        <a:pt x="36539" y="5968"/>
                        <a:pt x="21299" y="1206"/>
                        <a:pt x="15584" y="253"/>
                      </a:cubicBezTo>
                      <a:cubicBezTo>
                        <a:pt x="10821" y="-699"/>
                        <a:pt x="8916" y="1206"/>
                        <a:pt x="8916" y="3111"/>
                      </a:cubicBezTo>
                      <a:cubicBezTo>
                        <a:pt x="8916" y="4063"/>
                        <a:pt x="8916" y="4063"/>
                        <a:pt x="8916" y="4063"/>
                      </a:cubicBezTo>
                      <a:cubicBezTo>
                        <a:pt x="9869" y="5968"/>
                        <a:pt x="37491" y="16446"/>
                        <a:pt x="37491" y="16446"/>
                      </a:cubicBezTo>
                      <a:lnTo>
                        <a:pt x="38444" y="18351"/>
                      </a:lnTo>
                      <a:cubicBezTo>
                        <a:pt x="38444" y="18351"/>
                        <a:pt x="28919" y="16446"/>
                        <a:pt x="19394" y="15493"/>
                      </a:cubicBezTo>
                      <a:cubicBezTo>
                        <a:pt x="19394" y="15493"/>
                        <a:pt x="18441" y="15493"/>
                        <a:pt x="18441" y="15493"/>
                      </a:cubicBezTo>
                      <a:cubicBezTo>
                        <a:pt x="18441" y="15493"/>
                        <a:pt x="18441" y="15493"/>
                        <a:pt x="17489" y="15493"/>
                      </a:cubicBezTo>
                      <a:cubicBezTo>
                        <a:pt x="11774" y="14541"/>
                        <a:pt x="6059" y="13588"/>
                        <a:pt x="4154" y="13588"/>
                      </a:cubicBezTo>
                      <a:cubicBezTo>
                        <a:pt x="344" y="11683"/>
                        <a:pt x="-609" y="14541"/>
                        <a:pt x="344" y="16446"/>
                      </a:cubicBezTo>
                      <a:close/>
                    </a:path>
                  </a:pathLst>
                </a:custGeom>
                <a:solidFill>
                  <a:srgbClr val="FEB9B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1" name="Freeform: Shape 1070">
                  <a:extLst>
                    <a:ext uri="{FF2B5EF4-FFF2-40B4-BE49-F238E27FC236}">
                      <a16:creationId xmlns:a16="http://schemas.microsoft.com/office/drawing/2014/main" id="{F30AC4C7-9449-5294-A1D4-3E8931E654BA}"/>
                    </a:ext>
                  </a:extLst>
                </p:cNvPr>
                <p:cNvSpPr/>
                <p:nvPr/>
              </p:nvSpPr>
              <p:spPr>
                <a:xfrm>
                  <a:off x="5827633" y="2869881"/>
                  <a:ext cx="24526" cy="22860"/>
                </a:xfrm>
                <a:custGeom>
                  <a:avLst/>
                  <a:gdLst>
                    <a:gd name="connsiteX0" fmla="*/ 4524 w 24526"/>
                    <a:gd name="connsiteY0" fmla="*/ 4763 h 22860"/>
                    <a:gd name="connsiteX1" fmla="*/ 7382 w 24526"/>
                    <a:gd name="connsiteY1" fmla="*/ 5715 h 22860"/>
                    <a:gd name="connsiteX2" fmla="*/ 12144 w 24526"/>
                    <a:gd name="connsiteY2" fmla="*/ 6668 h 22860"/>
                    <a:gd name="connsiteX3" fmla="*/ 19764 w 24526"/>
                    <a:gd name="connsiteY3" fmla="*/ 9525 h 22860"/>
                    <a:gd name="connsiteX4" fmla="*/ 20717 w 24526"/>
                    <a:gd name="connsiteY4" fmla="*/ 10478 h 22860"/>
                    <a:gd name="connsiteX5" fmla="*/ 21669 w 24526"/>
                    <a:gd name="connsiteY5" fmla="*/ 12383 h 22860"/>
                    <a:gd name="connsiteX6" fmla="*/ 21669 w 24526"/>
                    <a:gd name="connsiteY6" fmla="*/ 16193 h 22860"/>
                    <a:gd name="connsiteX7" fmla="*/ 21669 w 24526"/>
                    <a:gd name="connsiteY7" fmla="*/ 18098 h 22860"/>
                    <a:gd name="connsiteX8" fmla="*/ 22622 w 24526"/>
                    <a:gd name="connsiteY8" fmla="*/ 19050 h 22860"/>
                    <a:gd name="connsiteX9" fmla="*/ 24527 w 24526"/>
                    <a:gd name="connsiteY9" fmla="*/ 22860 h 22860"/>
                    <a:gd name="connsiteX10" fmla="*/ 19764 w 24526"/>
                    <a:gd name="connsiteY10" fmla="*/ 20003 h 22860"/>
                    <a:gd name="connsiteX11" fmla="*/ 18812 w 24526"/>
                    <a:gd name="connsiteY11" fmla="*/ 18098 h 22860"/>
                    <a:gd name="connsiteX12" fmla="*/ 18812 w 24526"/>
                    <a:gd name="connsiteY12" fmla="*/ 13335 h 22860"/>
                    <a:gd name="connsiteX13" fmla="*/ 18812 w 24526"/>
                    <a:gd name="connsiteY13" fmla="*/ 12383 h 22860"/>
                    <a:gd name="connsiteX14" fmla="*/ 17859 w 24526"/>
                    <a:gd name="connsiteY14" fmla="*/ 12383 h 22860"/>
                    <a:gd name="connsiteX15" fmla="*/ 15954 w 24526"/>
                    <a:gd name="connsiteY15" fmla="*/ 11430 h 22860"/>
                    <a:gd name="connsiteX16" fmla="*/ 6429 w 24526"/>
                    <a:gd name="connsiteY16" fmla="*/ 7620 h 22860"/>
                    <a:gd name="connsiteX17" fmla="*/ 714 w 24526"/>
                    <a:gd name="connsiteY17" fmla="*/ 3810 h 22860"/>
                    <a:gd name="connsiteX18" fmla="*/ 714 w 24526"/>
                    <a:gd name="connsiteY18" fmla="*/ 0 h 22860"/>
                    <a:gd name="connsiteX19" fmla="*/ 3572 w 24526"/>
                    <a:gd name="connsiteY19" fmla="*/ 3810 h 22860"/>
                    <a:gd name="connsiteX20" fmla="*/ 4524 w 24526"/>
                    <a:gd name="connsiteY20" fmla="*/ 4763 h 22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526" h="22860">
                      <a:moveTo>
                        <a:pt x="4524" y="4763"/>
                      </a:moveTo>
                      <a:cubicBezTo>
                        <a:pt x="5477" y="4763"/>
                        <a:pt x="6429" y="5715"/>
                        <a:pt x="7382" y="5715"/>
                      </a:cubicBezTo>
                      <a:cubicBezTo>
                        <a:pt x="9287" y="5715"/>
                        <a:pt x="10239" y="6668"/>
                        <a:pt x="12144" y="6668"/>
                      </a:cubicBezTo>
                      <a:cubicBezTo>
                        <a:pt x="15002" y="7620"/>
                        <a:pt x="16907" y="7620"/>
                        <a:pt x="19764" y="9525"/>
                      </a:cubicBezTo>
                      <a:cubicBezTo>
                        <a:pt x="19764" y="9525"/>
                        <a:pt x="20717" y="9525"/>
                        <a:pt x="20717" y="10478"/>
                      </a:cubicBezTo>
                      <a:cubicBezTo>
                        <a:pt x="20717" y="10478"/>
                        <a:pt x="20717" y="11430"/>
                        <a:pt x="21669" y="12383"/>
                      </a:cubicBezTo>
                      <a:cubicBezTo>
                        <a:pt x="21669" y="13335"/>
                        <a:pt x="21669" y="14288"/>
                        <a:pt x="21669" y="16193"/>
                      </a:cubicBezTo>
                      <a:cubicBezTo>
                        <a:pt x="21669" y="17145"/>
                        <a:pt x="21669" y="17145"/>
                        <a:pt x="21669" y="18098"/>
                      </a:cubicBezTo>
                      <a:cubicBezTo>
                        <a:pt x="21669" y="18098"/>
                        <a:pt x="21669" y="19050"/>
                        <a:pt x="22622" y="19050"/>
                      </a:cubicBezTo>
                      <a:cubicBezTo>
                        <a:pt x="23574" y="20003"/>
                        <a:pt x="24527" y="21908"/>
                        <a:pt x="24527" y="22860"/>
                      </a:cubicBezTo>
                      <a:cubicBezTo>
                        <a:pt x="22622" y="21908"/>
                        <a:pt x="20717" y="20955"/>
                        <a:pt x="19764" y="20003"/>
                      </a:cubicBezTo>
                      <a:cubicBezTo>
                        <a:pt x="18812" y="20003"/>
                        <a:pt x="18812" y="19050"/>
                        <a:pt x="18812" y="18098"/>
                      </a:cubicBezTo>
                      <a:cubicBezTo>
                        <a:pt x="17859" y="16193"/>
                        <a:pt x="18812" y="15240"/>
                        <a:pt x="18812" y="13335"/>
                      </a:cubicBezTo>
                      <a:cubicBezTo>
                        <a:pt x="18812" y="13335"/>
                        <a:pt x="18812" y="12383"/>
                        <a:pt x="18812" y="12383"/>
                      </a:cubicBezTo>
                      <a:cubicBezTo>
                        <a:pt x="18812" y="12383"/>
                        <a:pt x="18812" y="12383"/>
                        <a:pt x="17859" y="12383"/>
                      </a:cubicBezTo>
                      <a:cubicBezTo>
                        <a:pt x="16907" y="12383"/>
                        <a:pt x="16907" y="12383"/>
                        <a:pt x="15954" y="11430"/>
                      </a:cubicBezTo>
                      <a:cubicBezTo>
                        <a:pt x="12144" y="10478"/>
                        <a:pt x="9287" y="9525"/>
                        <a:pt x="6429" y="7620"/>
                      </a:cubicBezTo>
                      <a:cubicBezTo>
                        <a:pt x="4524" y="6668"/>
                        <a:pt x="1667" y="5715"/>
                        <a:pt x="714" y="3810"/>
                      </a:cubicBezTo>
                      <a:cubicBezTo>
                        <a:pt x="-238" y="2858"/>
                        <a:pt x="-238" y="953"/>
                        <a:pt x="714" y="0"/>
                      </a:cubicBezTo>
                      <a:cubicBezTo>
                        <a:pt x="714" y="1905"/>
                        <a:pt x="1667" y="2858"/>
                        <a:pt x="3572" y="3810"/>
                      </a:cubicBezTo>
                      <a:cubicBezTo>
                        <a:pt x="1667" y="3810"/>
                        <a:pt x="2619" y="4763"/>
                        <a:pt x="4524" y="4763"/>
                      </a:cubicBez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2" name="Freeform: Shape 1071">
                  <a:extLst>
                    <a:ext uri="{FF2B5EF4-FFF2-40B4-BE49-F238E27FC236}">
                      <a16:creationId xmlns:a16="http://schemas.microsoft.com/office/drawing/2014/main" id="{46BCDDDE-FB76-8031-0D76-98A99C61CBC3}"/>
                    </a:ext>
                  </a:extLst>
                </p:cNvPr>
                <p:cNvSpPr/>
                <p:nvPr/>
              </p:nvSpPr>
              <p:spPr>
                <a:xfrm>
                  <a:off x="5792152" y="2889884"/>
                  <a:ext cx="35242" cy="13334"/>
                </a:xfrm>
                <a:custGeom>
                  <a:avLst/>
                  <a:gdLst>
                    <a:gd name="connsiteX0" fmla="*/ 35243 w 35242"/>
                    <a:gd name="connsiteY0" fmla="*/ 11430 h 13334"/>
                    <a:gd name="connsiteX1" fmla="*/ 0 w 35242"/>
                    <a:gd name="connsiteY1" fmla="*/ 0 h 13334"/>
                    <a:gd name="connsiteX2" fmla="*/ 0 w 35242"/>
                    <a:gd name="connsiteY2" fmla="*/ 0 h 13334"/>
                    <a:gd name="connsiteX3" fmla="*/ 29527 w 35242"/>
                    <a:gd name="connsiteY3" fmla="*/ 9525 h 13334"/>
                    <a:gd name="connsiteX4" fmla="*/ 32385 w 35242"/>
                    <a:gd name="connsiteY4" fmla="*/ 11430 h 13334"/>
                    <a:gd name="connsiteX5" fmla="*/ 30480 w 35242"/>
                    <a:gd name="connsiteY5" fmla="*/ 13335 h 13334"/>
                    <a:gd name="connsiteX6" fmla="*/ 32385 w 35242"/>
                    <a:gd name="connsiteY6" fmla="*/ 13335 h 13334"/>
                    <a:gd name="connsiteX7" fmla="*/ 35243 w 35242"/>
                    <a:gd name="connsiteY7" fmla="*/ 11430 h 13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242" h="13334">
                      <a:moveTo>
                        <a:pt x="35243" y="11430"/>
                      </a:moveTo>
                      <a:cubicBezTo>
                        <a:pt x="35243" y="11430"/>
                        <a:pt x="8573" y="2858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29527" y="9525"/>
                      </a:lnTo>
                      <a:lnTo>
                        <a:pt x="32385" y="11430"/>
                      </a:lnTo>
                      <a:lnTo>
                        <a:pt x="30480" y="13335"/>
                      </a:lnTo>
                      <a:cubicBezTo>
                        <a:pt x="31433" y="13335"/>
                        <a:pt x="31433" y="13335"/>
                        <a:pt x="32385" y="13335"/>
                      </a:cubicBezTo>
                      <a:cubicBezTo>
                        <a:pt x="35243" y="12383"/>
                        <a:pt x="35243" y="11430"/>
                        <a:pt x="35243" y="11430"/>
                      </a:cubicBez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3" name="Freeform: Shape 1072">
                  <a:extLst>
                    <a:ext uri="{FF2B5EF4-FFF2-40B4-BE49-F238E27FC236}">
                      <a16:creationId xmlns:a16="http://schemas.microsoft.com/office/drawing/2014/main" id="{1A9F3099-318D-2A7C-7DAE-6AA38A9CF158}"/>
                    </a:ext>
                  </a:extLst>
                </p:cNvPr>
                <p:cNvSpPr/>
                <p:nvPr/>
              </p:nvSpPr>
              <p:spPr>
                <a:xfrm>
                  <a:off x="5789294" y="2879406"/>
                  <a:ext cx="37570" cy="12382"/>
                </a:xfrm>
                <a:custGeom>
                  <a:avLst/>
                  <a:gdLst>
                    <a:gd name="connsiteX0" fmla="*/ 0 w 37570"/>
                    <a:gd name="connsiteY0" fmla="*/ 0 h 12382"/>
                    <a:gd name="connsiteX1" fmla="*/ 0 w 37570"/>
                    <a:gd name="connsiteY1" fmla="*/ 0 h 12382"/>
                    <a:gd name="connsiteX2" fmla="*/ 15240 w 37570"/>
                    <a:gd name="connsiteY2" fmla="*/ 5715 h 12382"/>
                    <a:gd name="connsiteX3" fmla="*/ 34290 w 37570"/>
                    <a:gd name="connsiteY3" fmla="*/ 11430 h 12382"/>
                    <a:gd name="connsiteX4" fmla="*/ 10478 w 37570"/>
                    <a:gd name="connsiteY4" fmla="*/ 6668 h 12382"/>
                    <a:gd name="connsiteX5" fmla="*/ 6668 w 37570"/>
                    <a:gd name="connsiteY5" fmla="*/ 6668 h 12382"/>
                    <a:gd name="connsiteX6" fmla="*/ 31432 w 37570"/>
                    <a:gd name="connsiteY6" fmla="*/ 12383 h 12382"/>
                    <a:gd name="connsiteX7" fmla="*/ 37147 w 37570"/>
                    <a:gd name="connsiteY7" fmla="*/ 12383 h 12382"/>
                    <a:gd name="connsiteX8" fmla="*/ 37147 w 37570"/>
                    <a:gd name="connsiteY8" fmla="*/ 11430 h 12382"/>
                    <a:gd name="connsiteX9" fmla="*/ 28575 w 37570"/>
                    <a:gd name="connsiteY9" fmla="*/ 7620 h 12382"/>
                    <a:gd name="connsiteX10" fmla="*/ 0 w 37570"/>
                    <a:gd name="connsiteY10" fmla="*/ 0 h 12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570" h="1238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953" y="2858"/>
                        <a:pt x="15240" y="5715"/>
                        <a:pt x="15240" y="5715"/>
                      </a:cubicBezTo>
                      <a:lnTo>
                        <a:pt x="34290" y="11430"/>
                      </a:lnTo>
                      <a:lnTo>
                        <a:pt x="10478" y="6668"/>
                      </a:lnTo>
                      <a:cubicBezTo>
                        <a:pt x="10478" y="6668"/>
                        <a:pt x="8572" y="5715"/>
                        <a:pt x="6668" y="6668"/>
                      </a:cubicBezTo>
                      <a:cubicBezTo>
                        <a:pt x="14288" y="8573"/>
                        <a:pt x="31432" y="12383"/>
                        <a:pt x="31432" y="12383"/>
                      </a:cubicBezTo>
                      <a:cubicBezTo>
                        <a:pt x="31432" y="12383"/>
                        <a:pt x="36195" y="12383"/>
                        <a:pt x="37147" y="12383"/>
                      </a:cubicBezTo>
                      <a:cubicBezTo>
                        <a:pt x="38100" y="12383"/>
                        <a:pt x="37147" y="11430"/>
                        <a:pt x="37147" y="11430"/>
                      </a:cubicBezTo>
                      <a:cubicBezTo>
                        <a:pt x="37147" y="11430"/>
                        <a:pt x="31432" y="9525"/>
                        <a:pt x="28575" y="7620"/>
                      </a:cubicBezTo>
                      <a:cubicBezTo>
                        <a:pt x="24765" y="6668"/>
                        <a:pt x="5715" y="2858"/>
                        <a:pt x="0" y="0"/>
                      </a:cubicBez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4" name="Freeform: Shape 1073">
                  <a:extLst>
                    <a:ext uri="{FF2B5EF4-FFF2-40B4-BE49-F238E27FC236}">
                      <a16:creationId xmlns:a16="http://schemas.microsoft.com/office/drawing/2014/main" id="{58494170-8EFC-9F27-911C-DB96AFABBB10}"/>
                    </a:ext>
                  </a:extLst>
                </p:cNvPr>
                <p:cNvSpPr/>
                <p:nvPr/>
              </p:nvSpPr>
              <p:spPr>
                <a:xfrm>
                  <a:off x="5797867" y="2865119"/>
                  <a:ext cx="34381" cy="17145"/>
                </a:xfrm>
                <a:custGeom>
                  <a:avLst/>
                  <a:gdLst>
                    <a:gd name="connsiteX0" fmla="*/ 0 w 34381"/>
                    <a:gd name="connsiteY0" fmla="*/ 0 h 17145"/>
                    <a:gd name="connsiteX1" fmla="*/ 0 w 34381"/>
                    <a:gd name="connsiteY1" fmla="*/ 953 h 17145"/>
                    <a:gd name="connsiteX2" fmla="*/ 28575 w 34381"/>
                    <a:gd name="connsiteY2" fmla="*/ 13335 h 17145"/>
                    <a:gd name="connsiteX3" fmla="*/ 29528 w 34381"/>
                    <a:gd name="connsiteY3" fmla="*/ 15240 h 17145"/>
                    <a:gd name="connsiteX4" fmla="*/ 10478 w 34381"/>
                    <a:gd name="connsiteY4" fmla="*/ 12383 h 17145"/>
                    <a:gd name="connsiteX5" fmla="*/ 33338 w 34381"/>
                    <a:gd name="connsiteY5" fmla="*/ 17145 h 17145"/>
                    <a:gd name="connsiteX6" fmla="*/ 31433 w 34381"/>
                    <a:gd name="connsiteY6" fmla="*/ 15240 h 17145"/>
                    <a:gd name="connsiteX7" fmla="*/ 27623 w 34381"/>
                    <a:gd name="connsiteY7" fmla="*/ 13335 h 17145"/>
                    <a:gd name="connsiteX8" fmla="*/ 4763 w 34381"/>
                    <a:gd name="connsiteY8" fmla="*/ 3810 h 17145"/>
                    <a:gd name="connsiteX9" fmla="*/ 0 w 34381"/>
                    <a:gd name="connsiteY9" fmla="*/ 0 h 17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81" h="17145">
                      <a:moveTo>
                        <a:pt x="0" y="0"/>
                      </a:moveTo>
                      <a:cubicBezTo>
                        <a:pt x="0" y="953"/>
                        <a:pt x="0" y="953"/>
                        <a:pt x="0" y="953"/>
                      </a:cubicBezTo>
                      <a:cubicBezTo>
                        <a:pt x="953" y="2858"/>
                        <a:pt x="28575" y="13335"/>
                        <a:pt x="28575" y="13335"/>
                      </a:cubicBezTo>
                      <a:lnTo>
                        <a:pt x="29528" y="15240"/>
                      </a:lnTo>
                      <a:cubicBezTo>
                        <a:pt x="29528" y="15240"/>
                        <a:pt x="20003" y="13335"/>
                        <a:pt x="10478" y="12383"/>
                      </a:cubicBezTo>
                      <a:cubicBezTo>
                        <a:pt x="15240" y="13335"/>
                        <a:pt x="31433" y="16193"/>
                        <a:pt x="33338" y="17145"/>
                      </a:cubicBezTo>
                      <a:cubicBezTo>
                        <a:pt x="36195" y="17145"/>
                        <a:pt x="32385" y="16193"/>
                        <a:pt x="31433" y="15240"/>
                      </a:cubicBezTo>
                      <a:cubicBezTo>
                        <a:pt x="30480" y="14288"/>
                        <a:pt x="29528" y="13335"/>
                        <a:pt x="27623" y="13335"/>
                      </a:cubicBezTo>
                      <a:cubicBezTo>
                        <a:pt x="26670" y="13335"/>
                        <a:pt x="6668" y="4763"/>
                        <a:pt x="4763" y="3810"/>
                      </a:cubicBezTo>
                      <a:cubicBezTo>
                        <a:pt x="2858" y="1905"/>
                        <a:pt x="1905" y="953"/>
                        <a:pt x="0" y="0"/>
                      </a:cubicBez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5" name="Freeform: Shape 1074">
                  <a:extLst>
                    <a:ext uri="{FF2B5EF4-FFF2-40B4-BE49-F238E27FC236}">
                      <a16:creationId xmlns:a16="http://schemas.microsoft.com/office/drawing/2014/main" id="{56CF5C17-5D42-FFEA-CCE1-432FEE8B8122}"/>
                    </a:ext>
                  </a:extLst>
                </p:cNvPr>
                <p:cNvSpPr/>
                <p:nvPr/>
              </p:nvSpPr>
              <p:spPr>
                <a:xfrm>
                  <a:off x="5869304" y="2905124"/>
                  <a:ext cx="952" cy="2857"/>
                </a:xfrm>
                <a:custGeom>
                  <a:avLst/>
                  <a:gdLst>
                    <a:gd name="connsiteX0" fmla="*/ 0 w 952"/>
                    <a:gd name="connsiteY0" fmla="*/ 2857 h 2857"/>
                    <a:gd name="connsiteX1" fmla="*/ 953 w 952"/>
                    <a:gd name="connsiteY1" fmla="*/ 0 h 2857"/>
                    <a:gd name="connsiteX2" fmla="*/ 0 w 952"/>
                    <a:gd name="connsiteY2" fmla="*/ 2857 h 2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" h="2857">
                      <a:moveTo>
                        <a:pt x="0" y="2857"/>
                      </a:moveTo>
                      <a:cubicBezTo>
                        <a:pt x="0" y="1905"/>
                        <a:pt x="953" y="953"/>
                        <a:pt x="953" y="0"/>
                      </a:cubicBezTo>
                      <a:cubicBezTo>
                        <a:pt x="953" y="953"/>
                        <a:pt x="0" y="1905"/>
                        <a:pt x="0" y="2857"/>
                      </a:cubicBez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6" name="Freeform: Shape 1075">
                  <a:extLst>
                    <a:ext uri="{FF2B5EF4-FFF2-40B4-BE49-F238E27FC236}">
                      <a16:creationId xmlns:a16="http://schemas.microsoft.com/office/drawing/2014/main" id="{86E2D9DC-47E6-7856-5A61-D572AF99E9C0}"/>
                    </a:ext>
                  </a:extLst>
                </p:cNvPr>
                <p:cNvSpPr/>
                <p:nvPr/>
              </p:nvSpPr>
              <p:spPr>
                <a:xfrm>
                  <a:off x="5840729" y="2907981"/>
                  <a:ext cx="31432" cy="9286"/>
                </a:xfrm>
                <a:custGeom>
                  <a:avLst/>
                  <a:gdLst>
                    <a:gd name="connsiteX0" fmla="*/ 0 w 31432"/>
                    <a:gd name="connsiteY0" fmla="*/ 5715 h 9286"/>
                    <a:gd name="connsiteX1" fmla="*/ 14288 w 31432"/>
                    <a:gd name="connsiteY1" fmla="*/ 8573 h 9286"/>
                    <a:gd name="connsiteX2" fmla="*/ 30480 w 31432"/>
                    <a:gd name="connsiteY2" fmla="*/ 8573 h 9286"/>
                    <a:gd name="connsiteX3" fmla="*/ 31433 w 31432"/>
                    <a:gd name="connsiteY3" fmla="*/ 7620 h 9286"/>
                    <a:gd name="connsiteX4" fmla="*/ 28575 w 31432"/>
                    <a:gd name="connsiteY4" fmla="*/ 5715 h 9286"/>
                    <a:gd name="connsiteX5" fmla="*/ 28575 w 31432"/>
                    <a:gd name="connsiteY5" fmla="*/ 1905 h 9286"/>
                    <a:gd name="connsiteX6" fmla="*/ 28575 w 31432"/>
                    <a:gd name="connsiteY6" fmla="*/ 0 h 9286"/>
                    <a:gd name="connsiteX7" fmla="*/ 26670 w 31432"/>
                    <a:gd name="connsiteY7" fmla="*/ 2858 h 9286"/>
                    <a:gd name="connsiteX8" fmla="*/ 22860 w 31432"/>
                    <a:gd name="connsiteY8" fmla="*/ 5715 h 9286"/>
                    <a:gd name="connsiteX9" fmla="*/ 18098 w 31432"/>
                    <a:gd name="connsiteY9" fmla="*/ 6668 h 9286"/>
                    <a:gd name="connsiteX10" fmla="*/ 16193 w 31432"/>
                    <a:gd name="connsiteY10" fmla="*/ 6668 h 9286"/>
                    <a:gd name="connsiteX11" fmla="*/ 5715 w 31432"/>
                    <a:gd name="connsiteY11" fmla="*/ 6668 h 9286"/>
                    <a:gd name="connsiteX12" fmla="*/ 0 w 31432"/>
                    <a:gd name="connsiteY12" fmla="*/ 5715 h 9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432" h="9286">
                      <a:moveTo>
                        <a:pt x="0" y="5715"/>
                      </a:moveTo>
                      <a:cubicBezTo>
                        <a:pt x="4763" y="6668"/>
                        <a:pt x="10478" y="8573"/>
                        <a:pt x="14288" y="8573"/>
                      </a:cubicBezTo>
                      <a:cubicBezTo>
                        <a:pt x="20003" y="9525"/>
                        <a:pt x="28575" y="9525"/>
                        <a:pt x="30480" y="8573"/>
                      </a:cubicBezTo>
                      <a:cubicBezTo>
                        <a:pt x="30480" y="8573"/>
                        <a:pt x="31433" y="7620"/>
                        <a:pt x="31433" y="7620"/>
                      </a:cubicBezTo>
                      <a:cubicBezTo>
                        <a:pt x="30480" y="7620"/>
                        <a:pt x="29528" y="6668"/>
                        <a:pt x="28575" y="5715"/>
                      </a:cubicBezTo>
                      <a:cubicBezTo>
                        <a:pt x="27623" y="4763"/>
                        <a:pt x="27623" y="2858"/>
                        <a:pt x="28575" y="1905"/>
                      </a:cubicBezTo>
                      <a:cubicBezTo>
                        <a:pt x="28575" y="953"/>
                        <a:pt x="28575" y="953"/>
                        <a:pt x="28575" y="0"/>
                      </a:cubicBezTo>
                      <a:cubicBezTo>
                        <a:pt x="28575" y="953"/>
                        <a:pt x="27623" y="1905"/>
                        <a:pt x="26670" y="2858"/>
                      </a:cubicBezTo>
                      <a:cubicBezTo>
                        <a:pt x="25718" y="3810"/>
                        <a:pt x="24765" y="5715"/>
                        <a:pt x="22860" y="5715"/>
                      </a:cubicBezTo>
                      <a:cubicBezTo>
                        <a:pt x="20955" y="6668"/>
                        <a:pt x="19050" y="6668"/>
                        <a:pt x="18098" y="6668"/>
                      </a:cubicBezTo>
                      <a:cubicBezTo>
                        <a:pt x="17145" y="6668"/>
                        <a:pt x="17145" y="6668"/>
                        <a:pt x="16193" y="6668"/>
                      </a:cubicBezTo>
                      <a:cubicBezTo>
                        <a:pt x="13335" y="6668"/>
                        <a:pt x="9525" y="6668"/>
                        <a:pt x="5715" y="6668"/>
                      </a:cubicBezTo>
                      <a:cubicBezTo>
                        <a:pt x="4763" y="5715"/>
                        <a:pt x="1905" y="5715"/>
                        <a:pt x="0" y="5715"/>
                      </a:cubicBez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7" name="Freeform: Shape 1076">
                  <a:extLst>
                    <a:ext uri="{FF2B5EF4-FFF2-40B4-BE49-F238E27FC236}">
                      <a16:creationId xmlns:a16="http://schemas.microsoft.com/office/drawing/2014/main" id="{22661722-4698-749D-21A6-592021942714}"/>
                    </a:ext>
                  </a:extLst>
                </p:cNvPr>
                <p:cNvSpPr/>
                <p:nvPr/>
              </p:nvSpPr>
              <p:spPr>
                <a:xfrm>
                  <a:off x="5868352" y="2846878"/>
                  <a:ext cx="196214" cy="83690"/>
                </a:xfrm>
                <a:custGeom>
                  <a:avLst/>
                  <a:gdLst>
                    <a:gd name="connsiteX0" fmla="*/ 0 w 196214"/>
                    <a:gd name="connsiteY0" fmla="*/ 65866 h 83690"/>
                    <a:gd name="connsiteX1" fmla="*/ 952 w 196214"/>
                    <a:gd name="connsiteY1" fmla="*/ 70629 h 83690"/>
                    <a:gd name="connsiteX2" fmla="*/ 129540 w 196214"/>
                    <a:gd name="connsiteY2" fmla="*/ 83011 h 83690"/>
                    <a:gd name="connsiteX3" fmla="*/ 188595 w 196214"/>
                    <a:gd name="connsiteY3" fmla="*/ 30624 h 83690"/>
                    <a:gd name="connsiteX4" fmla="*/ 196215 w 196214"/>
                    <a:gd name="connsiteY4" fmla="*/ 144 h 83690"/>
                    <a:gd name="connsiteX5" fmla="*/ 178118 w 196214"/>
                    <a:gd name="connsiteY5" fmla="*/ 10621 h 83690"/>
                    <a:gd name="connsiteX6" fmla="*/ 177165 w 196214"/>
                    <a:gd name="connsiteY6" fmla="*/ 14431 h 83690"/>
                    <a:gd name="connsiteX7" fmla="*/ 169545 w 196214"/>
                    <a:gd name="connsiteY7" fmla="*/ 32529 h 83690"/>
                    <a:gd name="connsiteX8" fmla="*/ 168593 w 196214"/>
                    <a:gd name="connsiteY8" fmla="*/ 35386 h 83690"/>
                    <a:gd name="connsiteX9" fmla="*/ 167640 w 196214"/>
                    <a:gd name="connsiteY9" fmla="*/ 41101 h 83690"/>
                    <a:gd name="connsiteX10" fmla="*/ 163830 w 196214"/>
                    <a:gd name="connsiteY10" fmla="*/ 53484 h 83690"/>
                    <a:gd name="connsiteX11" fmla="*/ 160020 w 196214"/>
                    <a:gd name="connsiteY11" fmla="*/ 58246 h 83690"/>
                    <a:gd name="connsiteX12" fmla="*/ 148590 w 196214"/>
                    <a:gd name="connsiteY12" fmla="*/ 68724 h 83690"/>
                    <a:gd name="connsiteX13" fmla="*/ 136208 w 196214"/>
                    <a:gd name="connsiteY13" fmla="*/ 75391 h 83690"/>
                    <a:gd name="connsiteX14" fmla="*/ 135255 w 196214"/>
                    <a:gd name="connsiteY14" fmla="*/ 67771 h 83690"/>
                    <a:gd name="connsiteX15" fmla="*/ 135255 w 196214"/>
                    <a:gd name="connsiteY15" fmla="*/ 67771 h 83690"/>
                    <a:gd name="connsiteX16" fmla="*/ 126683 w 196214"/>
                    <a:gd name="connsiteY16" fmla="*/ 55389 h 83690"/>
                    <a:gd name="connsiteX17" fmla="*/ 128588 w 196214"/>
                    <a:gd name="connsiteY17" fmla="*/ 62056 h 83690"/>
                    <a:gd name="connsiteX18" fmla="*/ 133350 w 196214"/>
                    <a:gd name="connsiteY18" fmla="*/ 76344 h 83690"/>
                    <a:gd name="connsiteX19" fmla="*/ 133350 w 196214"/>
                    <a:gd name="connsiteY19" fmla="*/ 79201 h 83690"/>
                    <a:gd name="connsiteX20" fmla="*/ 122873 w 196214"/>
                    <a:gd name="connsiteY20" fmla="*/ 81106 h 83690"/>
                    <a:gd name="connsiteX21" fmla="*/ 116205 w 196214"/>
                    <a:gd name="connsiteY21" fmla="*/ 81106 h 83690"/>
                    <a:gd name="connsiteX22" fmla="*/ 53340 w 196214"/>
                    <a:gd name="connsiteY22" fmla="*/ 75391 h 83690"/>
                    <a:gd name="connsiteX23" fmla="*/ 0 w 196214"/>
                    <a:gd name="connsiteY23" fmla="*/ 65866 h 83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6214" h="83690">
                      <a:moveTo>
                        <a:pt x="0" y="65866"/>
                      </a:moveTo>
                      <a:cubicBezTo>
                        <a:pt x="0" y="67771"/>
                        <a:pt x="0" y="69676"/>
                        <a:pt x="952" y="70629"/>
                      </a:cubicBezTo>
                      <a:cubicBezTo>
                        <a:pt x="2858" y="73486"/>
                        <a:pt x="114300" y="86821"/>
                        <a:pt x="129540" y="83011"/>
                      </a:cubicBezTo>
                      <a:cubicBezTo>
                        <a:pt x="145733" y="82059"/>
                        <a:pt x="180023" y="41101"/>
                        <a:pt x="188595" y="30624"/>
                      </a:cubicBezTo>
                      <a:lnTo>
                        <a:pt x="196215" y="144"/>
                      </a:lnTo>
                      <a:cubicBezTo>
                        <a:pt x="188595" y="-809"/>
                        <a:pt x="180975" y="3001"/>
                        <a:pt x="178118" y="10621"/>
                      </a:cubicBezTo>
                      <a:cubicBezTo>
                        <a:pt x="177165" y="11574"/>
                        <a:pt x="177165" y="13479"/>
                        <a:pt x="177165" y="14431"/>
                      </a:cubicBezTo>
                      <a:cubicBezTo>
                        <a:pt x="175260" y="20146"/>
                        <a:pt x="171450" y="25861"/>
                        <a:pt x="169545" y="32529"/>
                      </a:cubicBezTo>
                      <a:cubicBezTo>
                        <a:pt x="169545" y="33481"/>
                        <a:pt x="168593" y="34434"/>
                        <a:pt x="168593" y="35386"/>
                      </a:cubicBezTo>
                      <a:cubicBezTo>
                        <a:pt x="168593" y="37291"/>
                        <a:pt x="168593" y="39196"/>
                        <a:pt x="167640" y="41101"/>
                      </a:cubicBezTo>
                      <a:cubicBezTo>
                        <a:pt x="165735" y="44911"/>
                        <a:pt x="165735" y="49674"/>
                        <a:pt x="163830" y="53484"/>
                      </a:cubicBezTo>
                      <a:cubicBezTo>
                        <a:pt x="162877" y="55389"/>
                        <a:pt x="161925" y="57294"/>
                        <a:pt x="160020" y="58246"/>
                      </a:cubicBezTo>
                      <a:cubicBezTo>
                        <a:pt x="156210" y="62056"/>
                        <a:pt x="153352" y="65866"/>
                        <a:pt x="148590" y="68724"/>
                      </a:cubicBezTo>
                      <a:cubicBezTo>
                        <a:pt x="144780" y="71581"/>
                        <a:pt x="140970" y="74439"/>
                        <a:pt x="136208" y="75391"/>
                      </a:cubicBezTo>
                      <a:cubicBezTo>
                        <a:pt x="136208" y="72534"/>
                        <a:pt x="135255" y="69676"/>
                        <a:pt x="135255" y="67771"/>
                      </a:cubicBezTo>
                      <a:cubicBezTo>
                        <a:pt x="135255" y="67771"/>
                        <a:pt x="135255" y="67771"/>
                        <a:pt x="135255" y="67771"/>
                      </a:cubicBezTo>
                      <a:cubicBezTo>
                        <a:pt x="133350" y="63009"/>
                        <a:pt x="130493" y="58246"/>
                        <a:pt x="126683" y="55389"/>
                      </a:cubicBezTo>
                      <a:cubicBezTo>
                        <a:pt x="126683" y="57294"/>
                        <a:pt x="127635" y="60151"/>
                        <a:pt x="128588" y="62056"/>
                      </a:cubicBezTo>
                      <a:cubicBezTo>
                        <a:pt x="130493" y="66819"/>
                        <a:pt x="132398" y="71581"/>
                        <a:pt x="133350" y="76344"/>
                      </a:cubicBezTo>
                      <a:cubicBezTo>
                        <a:pt x="133350" y="77296"/>
                        <a:pt x="133350" y="78249"/>
                        <a:pt x="133350" y="79201"/>
                      </a:cubicBezTo>
                      <a:cubicBezTo>
                        <a:pt x="132398" y="81106"/>
                        <a:pt x="124777" y="81106"/>
                        <a:pt x="122873" y="81106"/>
                      </a:cubicBezTo>
                      <a:cubicBezTo>
                        <a:pt x="120968" y="81106"/>
                        <a:pt x="118110" y="81106"/>
                        <a:pt x="116205" y="81106"/>
                      </a:cubicBezTo>
                      <a:cubicBezTo>
                        <a:pt x="96202" y="81106"/>
                        <a:pt x="73343" y="78249"/>
                        <a:pt x="53340" y="75391"/>
                      </a:cubicBezTo>
                      <a:cubicBezTo>
                        <a:pt x="34290" y="71581"/>
                        <a:pt x="19050" y="69676"/>
                        <a:pt x="0" y="65866"/>
                      </a:cubicBezTo>
                      <a:close/>
                    </a:path>
                  </a:pathLst>
                </a:custGeom>
                <a:solidFill>
                  <a:srgbClr val="A365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8" name="Freeform: Shape 1077">
                  <a:extLst>
                    <a:ext uri="{FF2B5EF4-FFF2-40B4-BE49-F238E27FC236}">
                      <a16:creationId xmlns:a16="http://schemas.microsoft.com/office/drawing/2014/main" id="{CFA7494D-3F67-A51B-6A2D-CB3043476E3B}"/>
                    </a:ext>
                  </a:extLst>
                </p:cNvPr>
                <p:cNvSpPr/>
                <p:nvPr/>
              </p:nvSpPr>
              <p:spPr>
                <a:xfrm>
                  <a:off x="5877163" y="2889732"/>
                  <a:ext cx="119776" cy="34442"/>
                </a:xfrm>
                <a:custGeom>
                  <a:avLst/>
                  <a:gdLst>
                    <a:gd name="connsiteX0" fmla="*/ 64532 w 119776"/>
                    <a:gd name="connsiteY0" fmla="*/ 2057 h 34442"/>
                    <a:gd name="connsiteX1" fmla="*/ 100727 w 119776"/>
                    <a:gd name="connsiteY1" fmla="*/ 4915 h 34442"/>
                    <a:gd name="connsiteX2" fmla="*/ 107394 w 119776"/>
                    <a:gd name="connsiteY2" fmla="*/ 6820 h 34442"/>
                    <a:gd name="connsiteX3" fmla="*/ 112157 w 119776"/>
                    <a:gd name="connsiteY3" fmla="*/ 11582 h 34442"/>
                    <a:gd name="connsiteX4" fmla="*/ 119777 w 119776"/>
                    <a:gd name="connsiteY4" fmla="*/ 29680 h 34442"/>
                    <a:gd name="connsiteX5" fmla="*/ 118824 w 119776"/>
                    <a:gd name="connsiteY5" fmla="*/ 32537 h 34442"/>
                    <a:gd name="connsiteX6" fmla="*/ 112157 w 119776"/>
                    <a:gd name="connsiteY6" fmla="*/ 34442 h 34442"/>
                    <a:gd name="connsiteX7" fmla="*/ 54054 w 119776"/>
                    <a:gd name="connsiteY7" fmla="*/ 25870 h 34442"/>
                    <a:gd name="connsiteX8" fmla="*/ 25479 w 119776"/>
                    <a:gd name="connsiteY8" fmla="*/ 19202 h 34442"/>
                    <a:gd name="connsiteX9" fmla="*/ 13097 w 119776"/>
                    <a:gd name="connsiteY9" fmla="*/ 16345 h 34442"/>
                    <a:gd name="connsiteX10" fmla="*/ 714 w 119776"/>
                    <a:gd name="connsiteY10" fmla="*/ 9677 h 34442"/>
                    <a:gd name="connsiteX11" fmla="*/ 714 w 119776"/>
                    <a:gd name="connsiteY11" fmla="*/ 9677 h 34442"/>
                    <a:gd name="connsiteX12" fmla="*/ 714 w 119776"/>
                    <a:gd name="connsiteY12" fmla="*/ 8725 h 34442"/>
                    <a:gd name="connsiteX13" fmla="*/ 714 w 119776"/>
                    <a:gd name="connsiteY13" fmla="*/ 2057 h 34442"/>
                    <a:gd name="connsiteX14" fmla="*/ 12144 w 119776"/>
                    <a:gd name="connsiteY14" fmla="*/ 152 h 34442"/>
                    <a:gd name="connsiteX15" fmla="*/ 29289 w 119776"/>
                    <a:gd name="connsiteY15" fmla="*/ 1105 h 34442"/>
                    <a:gd name="connsiteX16" fmla="*/ 64532 w 119776"/>
                    <a:gd name="connsiteY16" fmla="*/ 2057 h 3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9776" h="34442">
                      <a:moveTo>
                        <a:pt x="64532" y="2057"/>
                      </a:moveTo>
                      <a:cubicBezTo>
                        <a:pt x="76914" y="2057"/>
                        <a:pt x="89297" y="3010"/>
                        <a:pt x="100727" y="4915"/>
                      </a:cubicBezTo>
                      <a:cubicBezTo>
                        <a:pt x="103584" y="4915"/>
                        <a:pt x="105489" y="5867"/>
                        <a:pt x="107394" y="6820"/>
                      </a:cubicBezTo>
                      <a:cubicBezTo>
                        <a:pt x="109299" y="7772"/>
                        <a:pt x="110252" y="9677"/>
                        <a:pt x="112157" y="11582"/>
                      </a:cubicBezTo>
                      <a:cubicBezTo>
                        <a:pt x="115967" y="17297"/>
                        <a:pt x="119777" y="23012"/>
                        <a:pt x="119777" y="29680"/>
                      </a:cubicBezTo>
                      <a:cubicBezTo>
                        <a:pt x="119777" y="30632"/>
                        <a:pt x="119777" y="31585"/>
                        <a:pt x="118824" y="32537"/>
                      </a:cubicBezTo>
                      <a:cubicBezTo>
                        <a:pt x="117872" y="34442"/>
                        <a:pt x="115014" y="34442"/>
                        <a:pt x="112157" y="34442"/>
                      </a:cubicBezTo>
                      <a:cubicBezTo>
                        <a:pt x="93107" y="33490"/>
                        <a:pt x="73104" y="30632"/>
                        <a:pt x="54054" y="25870"/>
                      </a:cubicBezTo>
                      <a:cubicBezTo>
                        <a:pt x="44529" y="23965"/>
                        <a:pt x="35004" y="21107"/>
                        <a:pt x="25479" y="19202"/>
                      </a:cubicBezTo>
                      <a:cubicBezTo>
                        <a:pt x="21669" y="18250"/>
                        <a:pt x="16907" y="17297"/>
                        <a:pt x="13097" y="16345"/>
                      </a:cubicBezTo>
                      <a:cubicBezTo>
                        <a:pt x="8334" y="14440"/>
                        <a:pt x="4524" y="11582"/>
                        <a:pt x="714" y="9677"/>
                      </a:cubicBezTo>
                      <a:cubicBezTo>
                        <a:pt x="714" y="9677"/>
                        <a:pt x="714" y="9677"/>
                        <a:pt x="714" y="9677"/>
                      </a:cubicBezTo>
                      <a:cubicBezTo>
                        <a:pt x="714" y="9677"/>
                        <a:pt x="714" y="9677"/>
                        <a:pt x="714" y="8725"/>
                      </a:cubicBezTo>
                      <a:cubicBezTo>
                        <a:pt x="-238" y="6820"/>
                        <a:pt x="-238" y="3962"/>
                        <a:pt x="714" y="2057"/>
                      </a:cubicBezTo>
                      <a:cubicBezTo>
                        <a:pt x="3572" y="-800"/>
                        <a:pt x="9287" y="152"/>
                        <a:pt x="12144" y="152"/>
                      </a:cubicBezTo>
                      <a:cubicBezTo>
                        <a:pt x="17859" y="152"/>
                        <a:pt x="23574" y="152"/>
                        <a:pt x="29289" y="1105"/>
                      </a:cubicBezTo>
                      <a:cubicBezTo>
                        <a:pt x="41672" y="1105"/>
                        <a:pt x="53102" y="2057"/>
                        <a:pt x="64532" y="2057"/>
                      </a:cubicBezTo>
                      <a:close/>
                    </a:path>
                  </a:pathLst>
                </a:custGeom>
                <a:solidFill>
                  <a:srgbClr val="C47A9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79" name="Freeform: Shape 1078">
                  <a:extLst>
                    <a:ext uri="{FF2B5EF4-FFF2-40B4-BE49-F238E27FC236}">
                      <a16:creationId xmlns:a16="http://schemas.microsoft.com/office/drawing/2014/main" id="{AD857D66-6948-13F1-CFBA-6B8D24AC0259}"/>
                    </a:ext>
                  </a:extLst>
                </p:cNvPr>
                <p:cNvSpPr/>
                <p:nvPr/>
              </p:nvSpPr>
              <p:spPr>
                <a:xfrm>
                  <a:off x="6039554" y="3019919"/>
                  <a:ext cx="72214" cy="355739"/>
                </a:xfrm>
                <a:custGeom>
                  <a:avLst/>
                  <a:gdLst>
                    <a:gd name="connsiteX0" fmla="*/ 3106 w 72214"/>
                    <a:gd name="connsiteY0" fmla="*/ 135712 h 355739"/>
                    <a:gd name="connsiteX1" fmla="*/ 24061 w 72214"/>
                    <a:gd name="connsiteY1" fmla="*/ 347167 h 355739"/>
                    <a:gd name="connsiteX2" fmla="*/ 47873 w 72214"/>
                    <a:gd name="connsiteY2" fmla="*/ 355740 h 355739"/>
                    <a:gd name="connsiteX3" fmla="*/ 57398 w 72214"/>
                    <a:gd name="connsiteY3" fmla="*/ 354787 h 355739"/>
                    <a:gd name="connsiteX4" fmla="*/ 68828 w 72214"/>
                    <a:gd name="connsiteY4" fmla="*/ 342405 h 355739"/>
                    <a:gd name="connsiteX5" fmla="*/ 68828 w 72214"/>
                    <a:gd name="connsiteY5" fmla="*/ 215722 h 355739"/>
                    <a:gd name="connsiteX6" fmla="*/ 71686 w 72214"/>
                    <a:gd name="connsiteY6" fmla="*/ 79515 h 355739"/>
                    <a:gd name="connsiteX7" fmla="*/ 71686 w 72214"/>
                    <a:gd name="connsiteY7" fmla="*/ 69037 h 355739"/>
                    <a:gd name="connsiteX8" fmla="*/ 51683 w 72214"/>
                    <a:gd name="connsiteY8" fmla="*/ 6172 h 355739"/>
                    <a:gd name="connsiteX9" fmla="*/ 5011 w 72214"/>
                    <a:gd name="connsiteY9" fmla="*/ 457 h 355739"/>
                    <a:gd name="connsiteX10" fmla="*/ 3106 w 72214"/>
                    <a:gd name="connsiteY10" fmla="*/ 135712 h 355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14" h="355739">
                      <a:moveTo>
                        <a:pt x="3106" y="135712"/>
                      </a:moveTo>
                      <a:cubicBezTo>
                        <a:pt x="9773" y="202387"/>
                        <a:pt x="24061" y="341452"/>
                        <a:pt x="24061" y="347167"/>
                      </a:cubicBezTo>
                      <a:cubicBezTo>
                        <a:pt x="23108" y="352882"/>
                        <a:pt x="32633" y="354787"/>
                        <a:pt x="47873" y="355740"/>
                      </a:cubicBezTo>
                      <a:cubicBezTo>
                        <a:pt x="51683" y="355740"/>
                        <a:pt x="54541" y="355740"/>
                        <a:pt x="57398" y="354787"/>
                      </a:cubicBezTo>
                      <a:cubicBezTo>
                        <a:pt x="65018" y="351930"/>
                        <a:pt x="67876" y="345262"/>
                        <a:pt x="68828" y="342405"/>
                      </a:cubicBezTo>
                      <a:cubicBezTo>
                        <a:pt x="69781" y="338595"/>
                        <a:pt x="70733" y="234772"/>
                        <a:pt x="68828" y="215722"/>
                      </a:cubicBezTo>
                      <a:cubicBezTo>
                        <a:pt x="72638" y="168097"/>
                        <a:pt x="72638" y="107137"/>
                        <a:pt x="71686" y="79515"/>
                      </a:cubicBezTo>
                      <a:cubicBezTo>
                        <a:pt x="71686" y="75705"/>
                        <a:pt x="71686" y="71895"/>
                        <a:pt x="71686" y="69037"/>
                      </a:cubicBezTo>
                      <a:cubicBezTo>
                        <a:pt x="70733" y="51892"/>
                        <a:pt x="66923" y="14745"/>
                        <a:pt x="51683" y="6172"/>
                      </a:cubicBezTo>
                      <a:cubicBezTo>
                        <a:pt x="36443" y="-2400"/>
                        <a:pt x="5011" y="457"/>
                        <a:pt x="5011" y="457"/>
                      </a:cubicBezTo>
                      <a:cubicBezTo>
                        <a:pt x="2153" y="29985"/>
                        <a:pt x="-3562" y="69037"/>
                        <a:pt x="3106" y="135712"/>
                      </a:cubicBezTo>
                      <a:close/>
                    </a:path>
                  </a:pathLst>
                </a:custGeom>
                <a:solidFill>
                  <a:srgbClr val="4854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0" name="Freeform: Shape 1079">
                  <a:extLst>
                    <a:ext uri="{FF2B5EF4-FFF2-40B4-BE49-F238E27FC236}">
                      <a16:creationId xmlns:a16="http://schemas.microsoft.com/office/drawing/2014/main" id="{CF331193-E1AA-B734-0E8C-FBE1DFC11E32}"/>
                    </a:ext>
                  </a:extLst>
                </p:cNvPr>
                <p:cNvSpPr/>
                <p:nvPr/>
              </p:nvSpPr>
              <p:spPr>
                <a:xfrm>
                  <a:off x="6083617" y="3092767"/>
                  <a:ext cx="27199" cy="281940"/>
                </a:xfrm>
                <a:custGeom>
                  <a:avLst/>
                  <a:gdLst>
                    <a:gd name="connsiteX0" fmla="*/ 14288 w 27199"/>
                    <a:gd name="connsiteY0" fmla="*/ 94297 h 281940"/>
                    <a:gd name="connsiteX1" fmla="*/ 10478 w 27199"/>
                    <a:gd name="connsiteY1" fmla="*/ 200978 h 281940"/>
                    <a:gd name="connsiteX2" fmla="*/ 12383 w 27199"/>
                    <a:gd name="connsiteY2" fmla="*/ 281940 h 281940"/>
                    <a:gd name="connsiteX3" fmla="*/ 23813 w 27199"/>
                    <a:gd name="connsiteY3" fmla="*/ 269558 h 281940"/>
                    <a:gd name="connsiteX4" fmla="*/ 23813 w 27199"/>
                    <a:gd name="connsiteY4" fmla="*/ 142875 h 281940"/>
                    <a:gd name="connsiteX5" fmla="*/ 26670 w 27199"/>
                    <a:gd name="connsiteY5" fmla="*/ 6668 h 281940"/>
                    <a:gd name="connsiteX6" fmla="*/ 0 w 27199"/>
                    <a:gd name="connsiteY6" fmla="*/ 0 h 281940"/>
                    <a:gd name="connsiteX7" fmla="*/ 14288 w 27199"/>
                    <a:gd name="connsiteY7" fmla="*/ 94297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99" h="281940">
                      <a:moveTo>
                        <a:pt x="14288" y="94297"/>
                      </a:moveTo>
                      <a:cubicBezTo>
                        <a:pt x="13335" y="137160"/>
                        <a:pt x="9525" y="171450"/>
                        <a:pt x="10478" y="200978"/>
                      </a:cubicBezTo>
                      <a:cubicBezTo>
                        <a:pt x="11430" y="223837"/>
                        <a:pt x="10478" y="261937"/>
                        <a:pt x="12383" y="281940"/>
                      </a:cubicBezTo>
                      <a:cubicBezTo>
                        <a:pt x="20003" y="279083"/>
                        <a:pt x="22860" y="272415"/>
                        <a:pt x="23813" y="269558"/>
                      </a:cubicBezTo>
                      <a:cubicBezTo>
                        <a:pt x="24765" y="265747"/>
                        <a:pt x="25718" y="161925"/>
                        <a:pt x="23813" y="142875"/>
                      </a:cubicBezTo>
                      <a:cubicBezTo>
                        <a:pt x="27623" y="95250"/>
                        <a:pt x="27623" y="34290"/>
                        <a:pt x="26670" y="6668"/>
                      </a:cubicBezTo>
                      <a:cubicBezTo>
                        <a:pt x="11430" y="2857"/>
                        <a:pt x="0" y="0"/>
                        <a:pt x="0" y="0"/>
                      </a:cubicBezTo>
                      <a:cubicBezTo>
                        <a:pt x="5715" y="21907"/>
                        <a:pt x="14288" y="51435"/>
                        <a:pt x="14288" y="94297"/>
                      </a:cubicBezTo>
                      <a:close/>
                    </a:path>
                  </a:pathLst>
                </a:custGeom>
                <a:solidFill>
                  <a:srgbClr val="4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1" name="Freeform: Shape 1080">
                  <a:extLst>
                    <a:ext uri="{FF2B5EF4-FFF2-40B4-BE49-F238E27FC236}">
                      <a16:creationId xmlns:a16="http://schemas.microsoft.com/office/drawing/2014/main" id="{19F531CF-A9B2-5F03-8975-B5AB1720316D}"/>
                    </a:ext>
                  </a:extLst>
                </p:cNvPr>
                <p:cNvSpPr/>
                <p:nvPr/>
              </p:nvSpPr>
              <p:spPr>
                <a:xfrm>
                  <a:off x="6091237" y="3107054"/>
                  <a:ext cx="13062" cy="263842"/>
                </a:xfrm>
                <a:custGeom>
                  <a:avLst/>
                  <a:gdLst>
                    <a:gd name="connsiteX0" fmla="*/ 9525 w 13062"/>
                    <a:gd name="connsiteY0" fmla="*/ 263843 h 263842"/>
                    <a:gd name="connsiteX1" fmla="*/ 12383 w 13062"/>
                    <a:gd name="connsiteY1" fmla="*/ 263843 h 263842"/>
                    <a:gd name="connsiteX2" fmla="*/ 11430 w 13062"/>
                    <a:gd name="connsiteY2" fmla="*/ 129540 h 263842"/>
                    <a:gd name="connsiteX3" fmla="*/ 2858 w 13062"/>
                    <a:gd name="connsiteY3" fmla="*/ 0 h 263842"/>
                    <a:gd name="connsiteX4" fmla="*/ 0 w 13062"/>
                    <a:gd name="connsiteY4" fmla="*/ 952 h 263842"/>
                    <a:gd name="connsiteX5" fmla="*/ 7620 w 13062"/>
                    <a:gd name="connsiteY5" fmla="*/ 129540 h 263842"/>
                    <a:gd name="connsiteX6" fmla="*/ 9525 w 13062"/>
                    <a:gd name="connsiteY6" fmla="*/ 263843 h 263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62" h="263842">
                      <a:moveTo>
                        <a:pt x="9525" y="263843"/>
                      </a:moveTo>
                      <a:lnTo>
                        <a:pt x="12383" y="263843"/>
                      </a:lnTo>
                      <a:cubicBezTo>
                        <a:pt x="12383" y="262890"/>
                        <a:pt x="7620" y="167640"/>
                        <a:pt x="11430" y="129540"/>
                      </a:cubicBezTo>
                      <a:cubicBezTo>
                        <a:pt x="15240" y="88582"/>
                        <a:pt x="12383" y="34290"/>
                        <a:pt x="2858" y="0"/>
                      </a:cubicBezTo>
                      <a:lnTo>
                        <a:pt x="0" y="952"/>
                      </a:lnTo>
                      <a:cubicBezTo>
                        <a:pt x="8573" y="34290"/>
                        <a:pt x="12383" y="88582"/>
                        <a:pt x="7620" y="129540"/>
                      </a:cubicBezTo>
                      <a:cubicBezTo>
                        <a:pt x="4763" y="167640"/>
                        <a:pt x="9525" y="262890"/>
                        <a:pt x="9525" y="263843"/>
                      </a:cubicBezTo>
                      <a:close/>
                    </a:path>
                  </a:pathLst>
                </a:custGeom>
                <a:solidFill>
                  <a:srgbClr val="7881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2" name="Freeform: Shape 1081">
                  <a:extLst>
                    <a:ext uri="{FF2B5EF4-FFF2-40B4-BE49-F238E27FC236}">
                      <a16:creationId xmlns:a16="http://schemas.microsoft.com/office/drawing/2014/main" id="{F4E93CA5-5143-CCAC-BEE5-F6BA7EACCB43}"/>
                    </a:ext>
                  </a:extLst>
                </p:cNvPr>
                <p:cNvSpPr/>
                <p:nvPr/>
              </p:nvSpPr>
              <p:spPr>
                <a:xfrm>
                  <a:off x="6078861" y="3023234"/>
                  <a:ext cx="111305" cy="376237"/>
                </a:xfrm>
                <a:custGeom>
                  <a:avLst/>
                  <a:gdLst>
                    <a:gd name="connsiteX0" fmla="*/ 2851 w 111305"/>
                    <a:gd name="connsiteY0" fmla="*/ 80010 h 376237"/>
                    <a:gd name="connsiteX1" fmla="*/ 17139 w 111305"/>
                    <a:gd name="connsiteY1" fmla="*/ 94297 h 376237"/>
                    <a:gd name="connsiteX2" fmla="*/ 52381 w 111305"/>
                    <a:gd name="connsiteY2" fmla="*/ 205740 h 376237"/>
                    <a:gd name="connsiteX3" fmla="*/ 63811 w 111305"/>
                    <a:gd name="connsiteY3" fmla="*/ 370523 h 376237"/>
                    <a:gd name="connsiteX4" fmla="*/ 81909 w 111305"/>
                    <a:gd name="connsiteY4" fmla="*/ 376238 h 376237"/>
                    <a:gd name="connsiteX5" fmla="*/ 104769 w 111305"/>
                    <a:gd name="connsiteY5" fmla="*/ 369570 h 376237"/>
                    <a:gd name="connsiteX6" fmla="*/ 107626 w 111305"/>
                    <a:gd name="connsiteY6" fmla="*/ 364807 h 376237"/>
                    <a:gd name="connsiteX7" fmla="*/ 107626 w 111305"/>
                    <a:gd name="connsiteY7" fmla="*/ 223838 h 376237"/>
                    <a:gd name="connsiteX8" fmla="*/ 109531 w 111305"/>
                    <a:gd name="connsiteY8" fmla="*/ 118110 h 376237"/>
                    <a:gd name="connsiteX9" fmla="*/ 102864 w 111305"/>
                    <a:gd name="connsiteY9" fmla="*/ 0 h 376237"/>
                    <a:gd name="connsiteX10" fmla="*/ 93339 w 111305"/>
                    <a:gd name="connsiteY10" fmla="*/ 0 h 376237"/>
                    <a:gd name="connsiteX11" fmla="*/ 7614 w 111305"/>
                    <a:gd name="connsiteY11" fmla="*/ 11430 h 376237"/>
                    <a:gd name="connsiteX12" fmla="*/ 2851 w 111305"/>
                    <a:gd name="connsiteY12" fmla="*/ 80010 h 37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1305" h="376237">
                      <a:moveTo>
                        <a:pt x="2851" y="80010"/>
                      </a:moveTo>
                      <a:cubicBezTo>
                        <a:pt x="7614" y="96202"/>
                        <a:pt x="17139" y="88582"/>
                        <a:pt x="17139" y="94297"/>
                      </a:cubicBezTo>
                      <a:cubicBezTo>
                        <a:pt x="17139" y="100013"/>
                        <a:pt x="47619" y="181927"/>
                        <a:pt x="52381" y="205740"/>
                      </a:cubicBezTo>
                      <a:cubicBezTo>
                        <a:pt x="57144" y="229552"/>
                        <a:pt x="63811" y="365760"/>
                        <a:pt x="63811" y="370523"/>
                      </a:cubicBezTo>
                      <a:cubicBezTo>
                        <a:pt x="63811" y="374332"/>
                        <a:pt x="72384" y="376238"/>
                        <a:pt x="81909" y="376238"/>
                      </a:cubicBezTo>
                      <a:cubicBezTo>
                        <a:pt x="89529" y="376238"/>
                        <a:pt x="100006" y="374332"/>
                        <a:pt x="104769" y="369570"/>
                      </a:cubicBezTo>
                      <a:cubicBezTo>
                        <a:pt x="106674" y="368617"/>
                        <a:pt x="107626" y="366713"/>
                        <a:pt x="107626" y="364807"/>
                      </a:cubicBezTo>
                      <a:cubicBezTo>
                        <a:pt x="108579" y="356235"/>
                        <a:pt x="108579" y="229552"/>
                        <a:pt x="107626" y="223838"/>
                      </a:cubicBezTo>
                      <a:cubicBezTo>
                        <a:pt x="106674" y="218122"/>
                        <a:pt x="104769" y="179070"/>
                        <a:pt x="109531" y="118110"/>
                      </a:cubicBezTo>
                      <a:cubicBezTo>
                        <a:pt x="114294" y="58102"/>
                        <a:pt x="108579" y="27622"/>
                        <a:pt x="102864" y="0"/>
                      </a:cubicBezTo>
                      <a:cubicBezTo>
                        <a:pt x="102864" y="0"/>
                        <a:pt x="99054" y="0"/>
                        <a:pt x="93339" y="0"/>
                      </a:cubicBezTo>
                      <a:cubicBezTo>
                        <a:pt x="70479" y="0"/>
                        <a:pt x="13329" y="1905"/>
                        <a:pt x="7614" y="11430"/>
                      </a:cubicBezTo>
                      <a:cubicBezTo>
                        <a:pt x="-959" y="22860"/>
                        <a:pt x="-1911" y="64770"/>
                        <a:pt x="2851" y="80010"/>
                      </a:cubicBezTo>
                      <a:close/>
                    </a:path>
                  </a:pathLst>
                </a:custGeom>
                <a:solidFill>
                  <a:srgbClr val="4854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3" name="Freeform: Shape 1082">
                  <a:extLst>
                    <a:ext uri="{FF2B5EF4-FFF2-40B4-BE49-F238E27FC236}">
                      <a16:creationId xmlns:a16="http://schemas.microsoft.com/office/drawing/2014/main" id="{5E096FC8-9EB7-2D57-3A87-7E59A2E9AD64}"/>
                    </a:ext>
                  </a:extLst>
                </p:cNvPr>
                <p:cNvSpPr/>
                <p:nvPr/>
              </p:nvSpPr>
              <p:spPr>
                <a:xfrm>
                  <a:off x="6171247" y="3022281"/>
                  <a:ext cx="17966" cy="369569"/>
                </a:xfrm>
                <a:custGeom>
                  <a:avLst/>
                  <a:gdLst>
                    <a:gd name="connsiteX0" fmla="*/ 7620 w 17966"/>
                    <a:gd name="connsiteY0" fmla="*/ 206693 h 369569"/>
                    <a:gd name="connsiteX1" fmla="*/ 11430 w 17966"/>
                    <a:gd name="connsiteY1" fmla="*/ 301943 h 369569"/>
                    <a:gd name="connsiteX2" fmla="*/ 11430 w 17966"/>
                    <a:gd name="connsiteY2" fmla="*/ 369570 h 369569"/>
                    <a:gd name="connsiteX3" fmla="*/ 14288 w 17966"/>
                    <a:gd name="connsiteY3" fmla="*/ 364808 h 369569"/>
                    <a:gd name="connsiteX4" fmla="*/ 14288 w 17966"/>
                    <a:gd name="connsiteY4" fmla="*/ 223838 h 369569"/>
                    <a:gd name="connsiteX5" fmla="*/ 16192 w 17966"/>
                    <a:gd name="connsiteY5" fmla="*/ 118110 h 369569"/>
                    <a:gd name="connsiteX6" fmla="*/ 9525 w 17966"/>
                    <a:gd name="connsiteY6" fmla="*/ 0 h 369569"/>
                    <a:gd name="connsiteX7" fmla="*/ 0 w 17966"/>
                    <a:gd name="connsiteY7" fmla="*/ 0 h 369569"/>
                    <a:gd name="connsiteX8" fmla="*/ 11430 w 17966"/>
                    <a:gd name="connsiteY8" fmla="*/ 72390 h 369569"/>
                    <a:gd name="connsiteX9" fmla="*/ 7620 w 17966"/>
                    <a:gd name="connsiteY9" fmla="*/ 206693 h 369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966" h="369569">
                      <a:moveTo>
                        <a:pt x="7620" y="206693"/>
                      </a:moveTo>
                      <a:cubicBezTo>
                        <a:pt x="10477" y="229553"/>
                        <a:pt x="11430" y="290513"/>
                        <a:pt x="11430" y="301943"/>
                      </a:cubicBezTo>
                      <a:cubicBezTo>
                        <a:pt x="11430" y="309563"/>
                        <a:pt x="11430" y="347663"/>
                        <a:pt x="11430" y="369570"/>
                      </a:cubicBezTo>
                      <a:cubicBezTo>
                        <a:pt x="13335" y="368618"/>
                        <a:pt x="14288" y="366713"/>
                        <a:pt x="14288" y="364808"/>
                      </a:cubicBezTo>
                      <a:cubicBezTo>
                        <a:pt x="15240" y="356235"/>
                        <a:pt x="15240" y="229553"/>
                        <a:pt x="14288" y="223838"/>
                      </a:cubicBezTo>
                      <a:cubicBezTo>
                        <a:pt x="13335" y="218123"/>
                        <a:pt x="11430" y="179070"/>
                        <a:pt x="16192" y="118110"/>
                      </a:cubicBezTo>
                      <a:cubicBezTo>
                        <a:pt x="20955" y="58103"/>
                        <a:pt x="15240" y="27623"/>
                        <a:pt x="9525" y="0"/>
                      </a:cubicBezTo>
                      <a:cubicBezTo>
                        <a:pt x="9525" y="0"/>
                        <a:pt x="5715" y="0"/>
                        <a:pt x="0" y="0"/>
                      </a:cubicBezTo>
                      <a:cubicBezTo>
                        <a:pt x="6667" y="25718"/>
                        <a:pt x="11430" y="56198"/>
                        <a:pt x="11430" y="72390"/>
                      </a:cubicBezTo>
                      <a:cubicBezTo>
                        <a:pt x="12382" y="90488"/>
                        <a:pt x="4763" y="183833"/>
                        <a:pt x="7620" y="206693"/>
                      </a:cubicBezTo>
                      <a:close/>
                    </a:path>
                  </a:pathLst>
                </a:custGeom>
                <a:solidFill>
                  <a:srgbClr val="4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4" name="Freeform: Shape 1083">
                  <a:extLst>
                    <a:ext uri="{FF2B5EF4-FFF2-40B4-BE49-F238E27FC236}">
                      <a16:creationId xmlns:a16="http://schemas.microsoft.com/office/drawing/2014/main" id="{47398CE2-B475-3D3E-17D6-1F32E19C1311}"/>
                    </a:ext>
                  </a:extLst>
                </p:cNvPr>
                <p:cNvSpPr/>
                <p:nvPr/>
              </p:nvSpPr>
              <p:spPr>
                <a:xfrm>
                  <a:off x="6128385" y="3073717"/>
                  <a:ext cx="55244" cy="15239"/>
                </a:xfrm>
                <a:custGeom>
                  <a:avLst/>
                  <a:gdLst>
                    <a:gd name="connsiteX0" fmla="*/ 23813 w 55244"/>
                    <a:gd name="connsiteY0" fmla="*/ 15240 h 15239"/>
                    <a:gd name="connsiteX1" fmla="*/ 55245 w 55244"/>
                    <a:gd name="connsiteY1" fmla="*/ 5715 h 15239"/>
                    <a:gd name="connsiteX2" fmla="*/ 54292 w 55244"/>
                    <a:gd name="connsiteY2" fmla="*/ 3810 h 15239"/>
                    <a:gd name="connsiteX3" fmla="*/ 13335 w 55244"/>
                    <a:gd name="connsiteY3" fmla="*/ 11430 h 15239"/>
                    <a:gd name="connsiteX4" fmla="*/ 2857 w 55244"/>
                    <a:gd name="connsiteY4" fmla="*/ 0 h 15239"/>
                    <a:gd name="connsiteX5" fmla="*/ 0 w 55244"/>
                    <a:gd name="connsiteY5" fmla="*/ 952 h 15239"/>
                    <a:gd name="connsiteX6" fmla="*/ 11430 w 55244"/>
                    <a:gd name="connsiteY6" fmla="*/ 13335 h 15239"/>
                    <a:gd name="connsiteX7" fmla="*/ 23813 w 55244"/>
                    <a:gd name="connsiteY7" fmla="*/ 15240 h 1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5244" h="15239">
                      <a:moveTo>
                        <a:pt x="23813" y="15240"/>
                      </a:moveTo>
                      <a:cubicBezTo>
                        <a:pt x="32385" y="15240"/>
                        <a:pt x="42863" y="12382"/>
                        <a:pt x="55245" y="5715"/>
                      </a:cubicBezTo>
                      <a:lnTo>
                        <a:pt x="54292" y="3810"/>
                      </a:lnTo>
                      <a:cubicBezTo>
                        <a:pt x="37148" y="12382"/>
                        <a:pt x="22860" y="15240"/>
                        <a:pt x="13335" y="11430"/>
                      </a:cubicBezTo>
                      <a:cubicBezTo>
                        <a:pt x="4763" y="7620"/>
                        <a:pt x="2857" y="0"/>
                        <a:pt x="2857" y="0"/>
                      </a:cubicBezTo>
                      <a:lnTo>
                        <a:pt x="0" y="952"/>
                      </a:lnTo>
                      <a:cubicBezTo>
                        <a:pt x="0" y="952"/>
                        <a:pt x="2857" y="9525"/>
                        <a:pt x="11430" y="13335"/>
                      </a:cubicBezTo>
                      <a:cubicBezTo>
                        <a:pt x="15240" y="14288"/>
                        <a:pt x="19050" y="15240"/>
                        <a:pt x="23813" y="15240"/>
                      </a:cubicBezTo>
                      <a:close/>
                    </a:path>
                  </a:pathLst>
                </a:custGeom>
                <a:solidFill>
                  <a:srgbClr val="7881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5" name="Freeform: Shape 1084">
                  <a:extLst>
                    <a:ext uri="{FF2B5EF4-FFF2-40B4-BE49-F238E27FC236}">
                      <a16:creationId xmlns:a16="http://schemas.microsoft.com/office/drawing/2014/main" id="{1E049A87-0F53-1C35-9668-B07F9EDEDE08}"/>
                    </a:ext>
                  </a:extLst>
                </p:cNvPr>
                <p:cNvSpPr/>
                <p:nvPr/>
              </p:nvSpPr>
              <p:spPr>
                <a:xfrm>
                  <a:off x="6035039" y="3058476"/>
                  <a:ext cx="28575" cy="13335"/>
                </a:xfrm>
                <a:custGeom>
                  <a:avLst/>
                  <a:gdLst>
                    <a:gd name="connsiteX0" fmla="*/ 10477 w 28575"/>
                    <a:gd name="connsiteY0" fmla="*/ 13335 h 13335"/>
                    <a:gd name="connsiteX1" fmla="*/ 10477 w 28575"/>
                    <a:gd name="connsiteY1" fmla="*/ 13335 h 13335"/>
                    <a:gd name="connsiteX2" fmla="*/ 28575 w 28575"/>
                    <a:gd name="connsiteY2" fmla="*/ 953 h 13335"/>
                    <a:gd name="connsiteX3" fmla="*/ 26670 w 28575"/>
                    <a:gd name="connsiteY3" fmla="*/ 0 h 13335"/>
                    <a:gd name="connsiteX4" fmla="*/ 10477 w 28575"/>
                    <a:gd name="connsiteY4" fmla="*/ 11430 h 13335"/>
                    <a:gd name="connsiteX5" fmla="*/ 1905 w 28575"/>
                    <a:gd name="connsiteY5" fmla="*/ 4763 h 13335"/>
                    <a:gd name="connsiteX6" fmla="*/ 0 w 28575"/>
                    <a:gd name="connsiteY6" fmla="*/ 5715 h 13335"/>
                    <a:gd name="connsiteX7" fmla="*/ 10477 w 28575"/>
                    <a:gd name="connsiteY7" fmla="*/ 13335 h 13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75" h="13335">
                      <a:moveTo>
                        <a:pt x="10477" y="13335"/>
                      </a:moveTo>
                      <a:cubicBezTo>
                        <a:pt x="10477" y="13335"/>
                        <a:pt x="10477" y="13335"/>
                        <a:pt x="10477" y="13335"/>
                      </a:cubicBezTo>
                      <a:cubicBezTo>
                        <a:pt x="18098" y="13335"/>
                        <a:pt x="25718" y="6668"/>
                        <a:pt x="28575" y="953"/>
                      </a:cubicBezTo>
                      <a:lnTo>
                        <a:pt x="26670" y="0"/>
                      </a:lnTo>
                      <a:cubicBezTo>
                        <a:pt x="23813" y="5715"/>
                        <a:pt x="17145" y="11430"/>
                        <a:pt x="10477" y="11430"/>
                      </a:cubicBezTo>
                      <a:cubicBezTo>
                        <a:pt x="6668" y="11430"/>
                        <a:pt x="3810" y="9525"/>
                        <a:pt x="1905" y="4763"/>
                      </a:cubicBezTo>
                      <a:lnTo>
                        <a:pt x="0" y="5715"/>
                      </a:lnTo>
                      <a:cubicBezTo>
                        <a:pt x="1905" y="11430"/>
                        <a:pt x="6668" y="13335"/>
                        <a:pt x="10477" y="13335"/>
                      </a:cubicBezTo>
                      <a:close/>
                    </a:path>
                  </a:pathLst>
                </a:custGeom>
                <a:solidFill>
                  <a:srgbClr val="7881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6" name="Freeform: Shape 1085">
                  <a:extLst>
                    <a:ext uri="{FF2B5EF4-FFF2-40B4-BE49-F238E27FC236}">
                      <a16:creationId xmlns:a16="http://schemas.microsoft.com/office/drawing/2014/main" id="{AE43FD09-E0CC-0F4F-814A-B96B4639B57A}"/>
                    </a:ext>
                  </a:extLst>
                </p:cNvPr>
                <p:cNvSpPr/>
                <p:nvPr/>
              </p:nvSpPr>
              <p:spPr>
                <a:xfrm>
                  <a:off x="6089507" y="3066097"/>
                  <a:ext cx="8397" cy="58102"/>
                </a:xfrm>
                <a:custGeom>
                  <a:avLst/>
                  <a:gdLst>
                    <a:gd name="connsiteX0" fmla="*/ 5540 w 8397"/>
                    <a:gd name="connsiteY0" fmla="*/ 58102 h 58102"/>
                    <a:gd name="connsiteX1" fmla="*/ 8398 w 8397"/>
                    <a:gd name="connsiteY1" fmla="*/ 58102 h 58102"/>
                    <a:gd name="connsiteX2" fmla="*/ 6493 w 8397"/>
                    <a:gd name="connsiteY2" fmla="*/ 53340 h 58102"/>
                    <a:gd name="connsiteX3" fmla="*/ 3635 w 8397"/>
                    <a:gd name="connsiteY3" fmla="*/ 0 h 58102"/>
                    <a:gd name="connsiteX4" fmla="*/ 778 w 8397"/>
                    <a:gd name="connsiteY4" fmla="*/ 0 h 58102"/>
                    <a:gd name="connsiteX5" fmla="*/ 3635 w 8397"/>
                    <a:gd name="connsiteY5" fmla="*/ 54292 h 58102"/>
                    <a:gd name="connsiteX6" fmla="*/ 5540 w 8397"/>
                    <a:gd name="connsiteY6" fmla="*/ 58102 h 58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97" h="58102">
                      <a:moveTo>
                        <a:pt x="5540" y="58102"/>
                      </a:moveTo>
                      <a:lnTo>
                        <a:pt x="8398" y="58102"/>
                      </a:lnTo>
                      <a:lnTo>
                        <a:pt x="6493" y="53340"/>
                      </a:lnTo>
                      <a:cubicBezTo>
                        <a:pt x="2683" y="41910"/>
                        <a:pt x="2683" y="10477"/>
                        <a:pt x="3635" y="0"/>
                      </a:cubicBezTo>
                      <a:lnTo>
                        <a:pt x="778" y="0"/>
                      </a:lnTo>
                      <a:cubicBezTo>
                        <a:pt x="-175" y="9525"/>
                        <a:pt x="-1127" y="41910"/>
                        <a:pt x="3635" y="54292"/>
                      </a:cubicBezTo>
                      <a:lnTo>
                        <a:pt x="5540" y="58102"/>
                      </a:lnTo>
                      <a:close/>
                    </a:path>
                  </a:pathLst>
                </a:custGeom>
                <a:solidFill>
                  <a:srgbClr val="7881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7" name="Freeform: Shape 1086">
                  <a:extLst>
                    <a:ext uri="{FF2B5EF4-FFF2-40B4-BE49-F238E27FC236}">
                      <a16:creationId xmlns:a16="http://schemas.microsoft.com/office/drawing/2014/main" id="{96BACC98-0D43-A796-2FC5-167FF87ED00E}"/>
                    </a:ext>
                  </a:extLst>
                </p:cNvPr>
                <p:cNvSpPr/>
                <p:nvPr/>
              </p:nvSpPr>
              <p:spPr>
                <a:xfrm>
                  <a:off x="6075759" y="3064192"/>
                  <a:ext cx="18335" cy="52387"/>
                </a:xfrm>
                <a:custGeom>
                  <a:avLst/>
                  <a:gdLst>
                    <a:gd name="connsiteX0" fmla="*/ 17383 w 18335"/>
                    <a:gd name="connsiteY0" fmla="*/ 52388 h 52387"/>
                    <a:gd name="connsiteX1" fmla="*/ 17383 w 18335"/>
                    <a:gd name="connsiteY1" fmla="*/ 52388 h 52387"/>
                    <a:gd name="connsiteX2" fmla="*/ 18336 w 18335"/>
                    <a:gd name="connsiteY2" fmla="*/ 49530 h 52387"/>
                    <a:gd name="connsiteX3" fmla="*/ 5953 w 18335"/>
                    <a:gd name="connsiteY3" fmla="*/ 42863 h 52387"/>
                    <a:gd name="connsiteX4" fmla="*/ 4048 w 18335"/>
                    <a:gd name="connsiteY4" fmla="*/ 0 h 52387"/>
                    <a:gd name="connsiteX5" fmla="*/ 1191 w 18335"/>
                    <a:gd name="connsiteY5" fmla="*/ 0 h 52387"/>
                    <a:gd name="connsiteX6" fmla="*/ 3096 w 18335"/>
                    <a:gd name="connsiteY6" fmla="*/ 44768 h 52387"/>
                    <a:gd name="connsiteX7" fmla="*/ 17383 w 18335"/>
                    <a:gd name="connsiteY7" fmla="*/ 52388 h 5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35" h="52387">
                      <a:moveTo>
                        <a:pt x="17383" y="52388"/>
                      </a:moveTo>
                      <a:cubicBezTo>
                        <a:pt x="18336" y="52388"/>
                        <a:pt x="18336" y="52388"/>
                        <a:pt x="17383" y="52388"/>
                      </a:cubicBezTo>
                      <a:lnTo>
                        <a:pt x="18336" y="49530"/>
                      </a:lnTo>
                      <a:cubicBezTo>
                        <a:pt x="18336" y="49530"/>
                        <a:pt x="9763" y="50482"/>
                        <a:pt x="5953" y="42863"/>
                      </a:cubicBezTo>
                      <a:cubicBezTo>
                        <a:pt x="2143" y="35243"/>
                        <a:pt x="3096" y="7620"/>
                        <a:pt x="4048" y="0"/>
                      </a:cubicBezTo>
                      <a:lnTo>
                        <a:pt x="1191" y="0"/>
                      </a:lnTo>
                      <a:cubicBezTo>
                        <a:pt x="238" y="5715"/>
                        <a:pt x="-1667" y="35243"/>
                        <a:pt x="3096" y="44768"/>
                      </a:cubicBezTo>
                      <a:cubicBezTo>
                        <a:pt x="6906" y="52388"/>
                        <a:pt x="15478" y="52388"/>
                        <a:pt x="17383" y="52388"/>
                      </a:cubicBezTo>
                      <a:close/>
                    </a:path>
                  </a:pathLst>
                </a:custGeom>
                <a:solidFill>
                  <a:srgbClr val="7881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8" name="Freeform: Shape 1087">
                  <a:extLst>
                    <a:ext uri="{FF2B5EF4-FFF2-40B4-BE49-F238E27FC236}">
                      <a16:creationId xmlns:a16="http://schemas.microsoft.com/office/drawing/2014/main" id="{DBE7A7CE-B116-4A7E-4310-B141ECF0016D}"/>
                    </a:ext>
                  </a:extLst>
                </p:cNvPr>
                <p:cNvSpPr/>
                <p:nvPr/>
              </p:nvSpPr>
              <p:spPr>
                <a:xfrm>
                  <a:off x="6037897" y="3025139"/>
                  <a:ext cx="146685" cy="39913"/>
                </a:xfrm>
                <a:custGeom>
                  <a:avLst/>
                  <a:gdLst>
                    <a:gd name="connsiteX0" fmla="*/ 4763 w 146685"/>
                    <a:gd name="connsiteY0" fmla="*/ 1905 h 39913"/>
                    <a:gd name="connsiteX1" fmla="*/ 53340 w 146685"/>
                    <a:gd name="connsiteY1" fmla="*/ 22860 h 39913"/>
                    <a:gd name="connsiteX2" fmla="*/ 118110 w 146685"/>
                    <a:gd name="connsiteY2" fmla="*/ 17145 h 39913"/>
                    <a:gd name="connsiteX3" fmla="*/ 143827 w 146685"/>
                    <a:gd name="connsiteY3" fmla="*/ 2858 h 39913"/>
                    <a:gd name="connsiteX4" fmla="*/ 146685 w 146685"/>
                    <a:gd name="connsiteY4" fmla="*/ 15240 h 39913"/>
                    <a:gd name="connsiteX5" fmla="*/ 108585 w 146685"/>
                    <a:gd name="connsiteY5" fmla="*/ 34290 h 39913"/>
                    <a:gd name="connsiteX6" fmla="*/ 41910 w 146685"/>
                    <a:gd name="connsiteY6" fmla="*/ 38100 h 39913"/>
                    <a:gd name="connsiteX7" fmla="*/ 0 w 146685"/>
                    <a:gd name="connsiteY7" fmla="*/ 12383 h 39913"/>
                    <a:gd name="connsiteX8" fmla="*/ 1905 w 146685"/>
                    <a:gd name="connsiteY8" fmla="*/ 0 h 39913"/>
                    <a:gd name="connsiteX9" fmla="*/ 4763 w 146685"/>
                    <a:gd name="connsiteY9" fmla="*/ 1905 h 39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685" h="39913">
                      <a:moveTo>
                        <a:pt x="4763" y="1905"/>
                      </a:moveTo>
                      <a:cubicBezTo>
                        <a:pt x="10477" y="5715"/>
                        <a:pt x="20955" y="17145"/>
                        <a:pt x="53340" y="22860"/>
                      </a:cubicBezTo>
                      <a:cubicBezTo>
                        <a:pt x="86677" y="28575"/>
                        <a:pt x="110490" y="20003"/>
                        <a:pt x="118110" y="17145"/>
                      </a:cubicBezTo>
                      <a:cubicBezTo>
                        <a:pt x="125730" y="14288"/>
                        <a:pt x="142875" y="1905"/>
                        <a:pt x="143827" y="2858"/>
                      </a:cubicBezTo>
                      <a:cubicBezTo>
                        <a:pt x="144780" y="3810"/>
                        <a:pt x="145732" y="14288"/>
                        <a:pt x="146685" y="15240"/>
                      </a:cubicBezTo>
                      <a:cubicBezTo>
                        <a:pt x="146685" y="16193"/>
                        <a:pt x="137160" y="27623"/>
                        <a:pt x="108585" y="34290"/>
                      </a:cubicBezTo>
                      <a:cubicBezTo>
                        <a:pt x="80010" y="40958"/>
                        <a:pt x="60960" y="40958"/>
                        <a:pt x="41910" y="38100"/>
                      </a:cubicBezTo>
                      <a:cubicBezTo>
                        <a:pt x="22860" y="35243"/>
                        <a:pt x="0" y="15240"/>
                        <a:pt x="0" y="12383"/>
                      </a:cubicBezTo>
                      <a:cubicBezTo>
                        <a:pt x="0" y="9525"/>
                        <a:pt x="1905" y="0"/>
                        <a:pt x="1905" y="0"/>
                      </a:cubicBezTo>
                      <a:lnTo>
                        <a:pt x="4763" y="1905"/>
                      </a:lnTo>
                      <a:close/>
                    </a:path>
                  </a:pathLst>
                </a:custGeom>
                <a:solidFill>
                  <a:srgbClr val="7052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89" name="Freeform: Shape 1088">
                  <a:extLst>
                    <a:ext uri="{FF2B5EF4-FFF2-40B4-BE49-F238E27FC236}">
                      <a16:creationId xmlns:a16="http://schemas.microsoft.com/office/drawing/2014/main" id="{4EDDBF69-D59D-418E-9D5B-D43CB104150B}"/>
                    </a:ext>
                  </a:extLst>
                </p:cNvPr>
                <p:cNvSpPr/>
                <p:nvPr/>
              </p:nvSpPr>
              <p:spPr>
                <a:xfrm rot="-80319">
                  <a:off x="6117873" y="3047980"/>
                  <a:ext cx="4762" cy="21906"/>
                </a:xfrm>
                <a:custGeom>
                  <a:avLst/>
                  <a:gdLst>
                    <a:gd name="connsiteX0" fmla="*/ 0 w 4762"/>
                    <a:gd name="connsiteY0" fmla="*/ 0 h 21906"/>
                    <a:gd name="connsiteX1" fmla="*/ 4762 w 4762"/>
                    <a:gd name="connsiteY1" fmla="*/ 0 h 21906"/>
                    <a:gd name="connsiteX2" fmla="*/ 4762 w 4762"/>
                    <a:gd name="connsiteY2" fmla="*/ 21907 h 21906"/>
                    <a:gd name="connsiteX3" fmla="*/ 0 w 4762"/>
                    <a:gd name="connsiteY3" fmla="*/ 21907 h 21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" h="21906">
                      <a:moveTo>
                        <a:pt x="0" y="0"/>
                      </a:moveTo>
                      <a:lnTo>
                        <a:pt x="4762" y="0"/>
                      </a:lnTo>
                      <a:lnTo>
                        <a:pt x="4762" y="21907"/>
                      </a:lnTo>
                      <a:lnTo>
                        <a:pt x="0" y="21907"/>
                      </a:lnTo>
                      <a:close/>
                    </a:path>
                  </a:pathLst>
                </a:custGeom>
                <a:solidFill>
                  <a:srgbClr val="4854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0" name="Freeform: Shape 1089">
                  <a:extLst>
                    <a:ext uri="{FF2B5EF4-FFF2-40B4-BE49-F238E27FC236}">
                      <a16:creationId xmlns:a16="http://schemas.microsoft.com/office/drawing/2014/main" id="{DC2280B0-2A36-257B-1854-8A8120EF944B}"/>
                    </a:ext>
                  </a:extLst>
                </p:cNvPr>
                <p:cNvSpPr/>
                <p:nvPr/>
              </p:nvSpPr>
              <p:spPr>
                <a:xfrm>
                  <a:off x="6065409" y="3041331"/>
                  <a:ext cx="5825" cy="20955"/>
                </a:xfrm>
                <a:custGeom>
                  <a:avLst/>
                  <a:gdLst>
                    <a:gd name="connsiteX0" fmla="*/ 1063 w 5825"/>
                    <a:gd name="connsiteY0" fmla="*/ 20955 h 20955"/>
                    <a:gd name="connsiteX1" fmla="*/ 4873 w 5825"/>
                    <a:gd name="connsiteY1" fmla="*/ 20003 h 20955"/>
                    <a:gd name="connsiteX2" fmla="*/ 5825 w 5825"/>
                    <a:gd name="connsiteY2" fmla="*/ 953 h 20955"/>
                    <a:gd name="connsiteX3" fmla="*/ 2015 w 5825"/>
                    <a:gd name="connsiteY3" fmla="*/ 0 h 20955"/>
                    <a:gd name="connsiteX4" fmla="*/ 1063 w 5825"/>
                    <a:gd name="connsiteY4" fmla="*/ 2095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25" h="20955">
                      <a:moveTo>
                        <a:pt x="1063" y="20955"/>
                      </a:moveTo>
                      <a:lnTo>
                        <a:pt x="4873" y="20003"/>
                      </a:lnTo>
                      <a:cubicBezTo>
                        <a:pt x="2968" y="13335"/>
                        <a:pt x="5825" y="953"/>
                        <a:pt x="5825" y="953"/>
                      </a:cubicBezTo>
                      <a:lnTo>
                        <a:pt x="2015" y="0"/>
                      </a:lnTo>
                      <a:cubicBezTo>
                        <a:pt x="2015" y="953"/>
                        <a:pt x="-1795" y="13335"/>
                        <a:pt x="1063" y="20955"/>
                      </a:cubicBezTo>
                      <a:close/>
                    </a:path>
                  </a:pathLst>
                </a:custGeom>
                <a:solidFill>
                  <a:srgbClr val="4854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1" name="Freeform: Shape 1090">
                  <a:extLst>
                    <a:ext uri="{FF2B5EF4-FFF2-40B4-BE49-F238E27FC236}">
                      <a16:creationId xmlns:a16="http://schemas.microsoft.com/office/drawing/2014/main" id="{22F6871F-C46D-7356-F6FF-756372CCBCE6}"/>
                    </a:ext>
                  </a:extLst>
                </p:cNvPr>
                <p:cNvSpPr/>
                <p:nvPr/>
              </p:nvSpPr>
              <p:spPr>
                <a:xfrm>
                  <a:off x="6073797" y="3045968"/>
                  <a:ext cx="27917" cy="22390"/>
                </a:xfrm>
                <a:custGeom>
                  <a:avLst/>
                  <a:gdLst>
                    <a:gd name="connsiteX0" fmla="*/ 25060 w 27917"/>
                    <a:gd name="connsiteY0" fmla="*/ 3936 h 22390"/>
                    <a:gd name="connsiteX1" fmla="*/ 27917 w 27917"/>
                    <a:gd name="connsiteY1" fmla="*/ 10603 h 22390"/>
                    <a:gd name="connsiteX2" fmla="*/ 26012 w 27917"/>
                    <a:gd name="connsiteY2" fmla="*/ 22033 h 22390"/>
                    <a:gd name="connsiteX3" fmla="*/ 2200 w 27917"/>
                    <a:gd name="connsiteY3" fmla="*/ 19176 h 22390"/>
                    <a:gd name="connsiteX4" fmla="*/ 2200 w 27917"/>
                    <a:gd name="connsiteY4" fmla="*/ 126 h 22390"/>
                    <a:gd name="connsiteX5" fmla="*/ 25060 w 27917"/>
                    <a:gd name="connsiteY5" fmla="*/ 3936 h 22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917" h="22390">
                      <a:moveTo>
                        <a:pt x="25060" y="3936"/>
                      </a:moveTo>
                      <a:cubicBezTo>
                        <a:pt x="26965" y="3936"/>
                        <a:pt x="27917" y="5841"/>
                        <a:pt x="27917" y="10603"/>
                      </a:cubicBezTo>
                      <a:cubicBezTo>
                        <a:pt x="27917" y="14413"/>
                        <a:pt x="27917" y="21081"/>
                        <a:pt x="26012" y="22033"/>
                      </a:cubicBezTo>
                      <a:cubicBezTo>
                        <a:pt x="24107" y="22986"/>
                        <a:pt x="6010" y="22033"/>
                        <a:pt x="2200" y="19176"/>
                      </a:cubicBezTo>
                      <a:cubicBezTo>
                        <a:pt x="-1610" y="16318"/>
                        <a:pt x="295" y="126"/>
                        <a:pt x="2200" y="126"/>
                      </a:cubicBezTo>
                      <a:cubicBezTo>
                        <a:pt x="4105" y="-827"/>
                        <a:pt x="25060" y="3936"/>
                        <a:pt x="25060" y="3936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2" name="Freeform: Shape 1091">
                  <a:extLst>
                    <a:ext uri="{FF2B5EF4-FFF2-40B4-BE49-F238E27FC236}">
                      <a16:creationId xmlns:a16="http://schemas.microsoft.com/office/drawing/2014/main" id="{C3676A99-C06F-1918-C30E-A5BA6D89F20C}"/>
                    </a:ext>
                  </a:extLst>
                </p:cNvPr>
                <p:cNvSpPr/>
                <p:nvPr/>
              </p:nvSpPr>
              <p:spPr>
                <a:xfrm>
                  <a:off x="6176962" y="3045142"/>
                  <a:ext cx="9719" cy="345757"/>
                </a:xfrm>
                <a:custGeom>
                  <a:avLst/>
                  <a:gdLst>
                    <a:gd name="connsiteX0" fmla="*/ 7620 w 9719"/>
                    <a:gd name="connsiteY0" fmla="*/ 345758 h 345757"/>
                    <a:gd name="connsiteX1" fmla="*/ 9525 w 9719"/>
                    <a:gd name="connsiteY1" fmla="*/ 267653 h 345757"/>
                    <a:gd name="connsiteX2" fmla="*/ 4763 w 9719"/>
                    <a:gd name="connsiteY2" fmla="*/ 189547 h 345757"/>
                    <a:gd name="connsiteX3" fmla="*/ 6667 w 9719"/>
                    <a:gd name="connsiteY3" fmla="*/ 114300 h 345757"/>
                    <a:gd name="connsiteX4" fmla="*/ 8573 w 9719"/>
                    <a:gd name="connsiteY4" fmla="*/ 79057 h 345757"/>
                    <a:gd name="connsiteX5" fmla="*/ 3810 w 9719"/>
                    <a:gd name="connsiteY5" fmla="*/ 7620 h 345757"/>
                    <a:gd name="connsiteX6" fmla="*/ 2858 w 9719"/>
                    <a:gd name="connsiteY6" fmla="*/ 0 h 345757"/>
                    <a:gd name="connsiteX7" fmla="*/ 0 w 9719"/>
                    <a:gd name="connsiteY7" fmla="*/ 0 h 345757"/>
                    <a:gd name="connsiteX8" fmla="*/ 952 w 9719"/>
                    <a:gd name="connsiteY8" fmla="*/ 7620 h 345757"/>
                    <a:gd name="connsiteX9" fmla="*/ 5715 w 9719"/>
                    <a:gd name="connsiteY9" fmla="*/ 78105 h 345757"/>
                    <a:gd name="connsiteX10" fmla="*/ 3810 w 9719"/>
                    <a:gd name="connsiteY10" fmla="*/ 113347 h 345757"/>
                    <a:gd name="connsiteX11" fmla="*/ 1905 w 9719"/>
                    <a:gd name="connsiteY11" fmla="*/ 189547 h 345757"/>
                    <a:gd name="connsiteX12" fmla="*/ 6667 w 9719"/>
                    <a:gd name="connsiteY12" fmla="*/ 267653 h 345757"/>
                    <a:gd name="connsiteX13" fmla="*/ 4763 w 9719"/>
                    <a:gd name="connsiteY13" fmla="*/ 345758 h 345757"/>
                    <a:gd name="connsiteX14" fmla="*/ 7620 w 9719"/>
                    <a:gd name="connsiteY14" fmla="*/ 345758 h 345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719" h="345757">
                      <a:moveTo>
                        <a:pt x="7620" y="345758"/>
                      </a:moveTo>
                      <a:cubicBezTo>
                        <a:pt x="7620" y="344805"/>
                        <a:pt x="10477" y="290512"/>
                        <a:pt x="9525" y="267653"/>
                      </a:cubicBezTo>
                      <a:cubicBezTo>
                        <a:pt x="8573" y="243840"/>
                        <a:pt x="6667" y="208597"/>
                        <a:pt x="4763" y="189547"/>
                      </a:cubicBezTo>
                      <a:cubicBezTo>
                        <a:pt x="2858" y="176213"/>
                        <a:pt x="4763" y="144780"/>
                        <a:pt x="6667" y="114300"/>
                      </a:cubicBezTo>
                      <a:cubicBezTo>
                        <a:pt x="7620" y="101918"/>
                        <a:pt x="8573" y="89535"/>
                        <a:pt x="8573" y="79057"/>
                      </a:cubicBezTo>
                      <a:cubicBezTo>
                        <a:pt x="10477" y="46672"/>
                        <a:pt x="7620" y="31432"/>
                        <a:pt x="3810" y="7620"/>
                      </a:cubicBezTo>
                      <a:lnTo>
                        <a:pt x="2858" y="0"/>
                      </a:lnTo>
                      <a:lnTo>
                        <a:pt x="0" y="0"/>
                      </a:lnTo>
                      <a:lnTo>
                        <a:pt x="952" y="7620"/>
                      </a:lnTo>
                      <a:cubicBezTo>
                        <a:pt x="4763" y="30480"/>
                        <a:pt x="6667" y="45720"/>
                        <a:pt x="5715" y="78105"/>
                      </a:cubicBezTo>
                      <a:cubicBezTo>
                        <a:pt x="4763" y="88582"/>
                        <a:pt x="4763" y="100013"/>
                        <a:pt x="3810" y="113347"/>
                      </a:cubicBezTo>
                      <a:cubicBezTo>
                        <a:pt x="1905" y="143827"/>
                        <a:pt x="0" y="175260"/>
                        <a:pt x="1905" y="189547"/>
                      </a:cubicBezTo>
                      <a:cubicBezTo>
                        <a:pt x="3810" y="208597"/>
                        <a:pt x="5715" y="243840"/>
                        <a:pt x="6667" y="267653"/>
                      </a:cubicBezTo>
                      <a:cubicBezTo>
                        <a:pt x="7620" y="289560"/>
                        <a:pt x="4763" y="344805"/>
                        <a:pt x="4763" y="345758"/>
                      </a:cubicBezTo>
                      <a:lnTo>
                        <a:pt x="7620" y="345758"/>
                      </a:lnTo>
                      <a:close/>
                    </a:path>
                  </a:pathLst>
                </a:custGeom>
                <a:solidFill>
                  <a:srgbClr val="78818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3" name="Freeform: Shape 1092">
                  <a:extLst>
                    <a:ext uri="{FF2B5EF4-FFF2-40B4-BE49-F238E27FC236}">
                      <a16:creationId xmlns:a16="http://schemas.microsoft.com/office/drawing/2014/main" id="{9EC759DC-F9F4-783F-E3BA-DE59A42E493A}"/>
                    </a:ext>
                  </a:extLst>
                </p:cNvPr>
                <p:cNvSpPr/>
                <p:nvPr/>
              </p:nvSpPr>
              <p:spPr>
                <a:xfrm>
                  <a:off x="6042660" y="2798295"/>
                  <a:ext cx="178308" cy="250504"/>
                </a:xfrm>
                <a:custGeom>
                  <a:avLst/>
                  <a:gdLst>
                    <a:gd name="connsiteX0" fmla="*/ 0 w 178308"/>
                    <a:gd name="connsiteY0" fmla="*/ 223034 h 250504"/>
                    <a:gd name="connsiteX1" fmla="*/ 44767 w 178308"/>
                    <a:gd name="connsiteY1" fmla="*/ 248752 h 250504"/>
                    <a:gd name="connsiteX2" fmla="*/ 124777 w 178308"/>
                    <a:gd name="connsiteY2" fmla="*/ 238274 h 250504"/>
                    <a:gd name="connsiteX3" fmla="*/ 135255 w 178308"/>
                    <a:gd name="connsiteY3" fmla="*/ 232559 h 250504"/>
                    <a:gd name="connsiteX4" fmla="*/ 141923 w 178308"/>
                    <a:gd name="connsiteY4" fmla="*/ 185887 h 250504"/>
                    <a:gd name="connsiteX5" fmla="*/ 167640 w 178308"/>
                    <a:gd name="connsiteY5" fmla="*/ 107782 h 250504"/>
                    <a:gd name="connsiteX6" fmla="*/ 177165 w 178308"/>
                    <a:gd name="connsiteY6" fmla="*/ 80159 h 250504"/>
                    <a:gd name="connsiteX7" fmla="*/ 152400 w 178308"/>
                    <a:gd name="connsiteY7" fmla="*/ 34439 h 250504"/>
                    <a:gd name="connsiteX8" fmla="*/ 88582 w 178308"/>
                    <a:gd name="connsiteY8" fmla="*/ 5864 h 250504"/>
                    <a:gd name="connsiteX9" fmla="*/ 73342 w 178308"/>
                    <a:gd name="connsiteY9" fmla="*/ 149 h 250504"/>
                    <a:gd name="connsiteX10" fmla="*/ 15240 w 178308"/>
                    <a:gd name="connsiteY10" fmla="*/ 5864 h 250504"/>
                    <a:gd name="connsiteX11" fmla="*/ 4763 w 178308"/>
                    <a:gd name="connsiteY11" fmla="*/ 31582 h 250504"/>
                    <a:gd name="connsiteX12" fmla="*/ 3810 w 178308"/>
                    <a:gd name="connsiteY12" fmla="*/ 119212 h 250504"/>
                    <a:gd name="connsiteX13" fmla="*/ 0 w 178308"/>
                    <a:gd name="connsiteY13" fmla="*/ 223034 h 250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8308" h="250504">
                      <a:moveTo>
                        <a:pt x="0" y="223034"/>
                      </a:moveTo>
                      <a:cubicBezTo>
                        <a:pt x="0" y="225892"/>
                        <a:pt x="4763" y="240179"/>
                        <a:pt x="44767" y="248752"/>
                      </a:cubicBezTo>
                      <a:cubicBezTo>
                        <a:pt x="75248" y="254467"/>
                        <a:pt x="108585" y="244942"/>
                        <a:pt x="124777" y="238274"/>
                      </a:cubicBezTo>
                      <a:cubicBezTo>
                        <a:pt x="130492" y="235417"/>
                        <a:pt x="134302" y="233512"/>
                        <a:pt x="135255" y="232559"/>
                      </a:cubicBezTo>
                      <a:cubicBezTo>
                        <a:pt x="138113" y="228749"/>
                        <a:pt x="140017" y="210652"/>
                        <a:pt x="141923" y="185887"/>
                      </a:cubicBezTo>
                      <a:cubicBezTo>
                        <a:pt x="142875" y="168742"/>
                        <a:pt x="157163" y="133499"/>
                        <a:pt x="167640" y="107782"/>
                      </a:cubicBezTo>
                      <a:cubicBezTo>
                        <a:pt x="172402" y="96352"/>
                        <a:pt x="176213" y="85874"/>
                        <a:pt x="177165" y="80159"/>
                      </a:cubicBezTo>
                      <a:cubicBezTo>
                        <a:pt x="181927" y="62062"/>
                        <a:pt x="171450" y="47774"/>
                        <a:pt x="152400" y="34439"/>
                      </a:cubicBezTo>
                      <a:cubicBezTo>
                        <a:pt x="133350" y="22057"/>
                        <a:pt x="105727" y="10627"/>
                        <a:pt x="88582" y="5864"/>
                      </a:cubicBezTo>
                      <a:cubicBezTo>
                        <a:pt x="88582" y="5864"/>
                        <a:pt x="79057" y="1102"/>
                        <a:pt x="73342" y="149"/>
                      </a:cubicBezTo>
                      <a:cubicBezTo>
                        <a:pt x="68580" y="-803"/>
                        <a:pt x="20955" y="3007"/>
                        <a:pt x="15240" y="5864"/>
                      </a:cubicBezTo>
                      <a:cubicBezTo>
                        <a:pt x="9525" y="7769"/>
                        <a:pt x="8573" y="9674"/>
                        <a:pt x="4763" y="31582"/>
                      </a:cubicBezTo>
                      <a:cubicBezTo>
                        <a:pt x="952" y="53489"/>
                        <a:pt x="3810" y="103972"/>
                        <a:pt x="3810" y="119212"/>
                      </a:cubicBezTo>
                      <a:cubicBezTo>
                        <a:pt x="5715" y="135404"/>
                        <a:pt x="0" y="220177"/>
                        <a:pt x="0" y="223034"/>
                      </a:cubicBezTo>
                      <a:close/>
                    </a:path>
                  </a:pathLst>
                </a:custGeom>
                <a:solidFill>
                  <a:srgbClr val="DDE8F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4" name="Freeform: Shape 1093">
                  <a:extLst>
                    <a:ext uri="{FF2B5EF4-FFF2-40B4-BE49-F238E27FC236}">
                      <a16:creationId xmlns:a16="http://schemas.microsoft.com/office/drawing/2014/main" id="{38218070-291B-DA90-D95A-DC6A6A1E7CFB}"/>
                    </a:ext>
                  </a:extLst>
                </p:cNvPr>
                <p:cNvSpPr/>
                <p:nvPr/>
              </p:nvSpPr>
              <p:spPr>
                <a:xfrm>
                  <a:off x="6081712" y="2856546"/>
                  <a:ext cx="31432" cy="179070"/>
                </a:xfrm>
                <a:custGeom>
                  <a:avLst/>
                  <a:gdLst>
                    <a:gd name="connsiteX0" fmla="*/ 23813 w 31432"/>
                    <a:gd name="connsiteY0" fmla="*/ 0 h 179070"/>
                    <a:gd name="connsiteX1" fmla="*/ 0 w 31432"/>
                    <a:gd name="connsiteY1" fmla="*/ 163830 h 179070"/>
                    <a:gd name="connsiteX2" fmla="*/ 6667 w 31432"/>
                    <a:gd name="connsiteY2" fmla="*/ 179070 h 179070"/>
                    <a:gd name="connsiteX3" fmla="*/ 15240 w 31432"/>
                    <a:gd name="connsiteY3" fmla="*/ 168592 h 179070"/>
                    <a:gd name="connsiteX4" fmla="*/ 31433 w 31432"/>
                    <a:gd name="connsiteY4" fmla="*/ 1905 h 179070"/>
                    <a:gd name="connsiteX5" fmla="*/ 23813 w 31432"/>
                    <a:gd name="connsiteY5" fmla="*/ 0 h 179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432" h="179070">
                      <a:moveTo>
                        <a:pt x="23813" y="0"/>
                      </a:moveTo>
                      <a:cubicBezTo>
                        <a:pt x="23813" y="0"/>
                        <a:pt x="6667" y="30480"/>
                        <a:pt x="0" y="163830"/>
                      </a:cubicBezTo>
                      <a:lnTo>
                        <a:pt x="6667" y="179070"/>
                      </a:lnTo>
                      <a:lnTo>
                        <a:pt x="15240" y="168592"/>
                      </a:lnTo>
                      <a:cubicBezTo>
                        <a:pt x="15240" y="72390"/>
                        <a:pt x="31433" y="1905"/>
                        <a:pt x="31433" y="1905"/>
                      </a:cubicBez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6865C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5" name="Freeform: Shape 1094">
                  <a:extLst>
                    <a:ext uri="{FF2B5EF4-FFF2-40B4-BE49-F238E27FC236}">
                      <a16:creationId xmlns:a16="http://schemas.microsoft.com/office/drawing/2014/main" id="{20B7F97A-4175-055E-BD78-89817B3CA82C}"/>
                    </a:ext>
                  </a:extLst>
                </p:cNvPr>
                <p:cNvSpPr/>
                <p:nvPr/>
              </p:nvSpPr>
              <p:spPr>
                <a:xfrm>
                  <a:off x="6168389" y="2888931"/>
                  <a:ext cx="42862" cy="147637"/>
                </a:xfrm>
                <a:custGeom>
                  <a:avLst/>
                  <a:gdLst>
                    <a:gd name="connsiteX0" fmla="*/ 0 w 42862"/>
                    <a:gd name="connsiteY0" fmla="*/ 147638 h 147637"/>
                    <a:gd name="connsiteX1" fmla="*/ 10477 w 42862"/>
                    <a:gd name="connsiteY1" fmla="*/ 141923 h 147637"/>
                    <a:gd name="connsiteX2" fmla="*/ 17145 w 42862"/>
                    <a:gd name="connsiteY2" fmla="*/ 95250 h 147637"/>
                    <a:gd name="connsiteX3" fmla="*/ 42863 w 42862"/>
                    <a:gd name="connsiteY3" fmla="*/ 17145 h 147637"/>
                    <a:gd name="connsiteX4" fmla="*/ 41910 w 42862"/>
                    <a:gd name="connsiteY4" fmla="*/ 14288 h 147637"/>
                    <a:gd name="connsiteX5" fmla="*/ 30480 w 42862"/>
                    <a:gd name="connsiteY5" fmla="*/ 0 h 147637"/>
                    <a:gd name="connsiteX6" fmla="*/ 2858 w 42862"/>
                    <a:gd name="connsiteY6" fmla="*/ 70485 h 147637"/>
                    <a:gd name="connsiteX7" fmla="*/ 0 w 42862"/>
                    <a:gd name="connsiteY7" fmla="*/ 147638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2" h="147637">
                      <a:moveTo>
                        <a:pt x="0" y="147638"/>
                      </a:moveTo>
                      <a:cubicBezTo>
                        <a:pt x="5715" y="144780"/>
                        <a:pt x="9525" y="142875"/>
                        <a:pt x="10477" y="141923"/>
                      </a:cubicBezTo>
                      <a:cubicBezTo>
                        <a:pt x="13335" y="138113"/>
                        <a:pt x="15240" y="120015"/>
                        <a:pt x="17145" y="95250"/>
                      </a:cubicBezTo>
                      <a:cubicBezTo>
                        <a:pt x="18098" y="78105"/>
                        <a:pt x="32385" y="42863"/>
                        <a:pt x="42863" y="17145"/>
                      </a:cubicBezTo>
                      <a:cubicBezTo>
                        <a:pt x="41910" y="15240"/>
                        <a:pt x="41910" y="14288"/>
                        <a:pt x="41910" y="14288"/>
                      </a:cubicBezTo>
                      <a:lnTo>
                        <a:pt x="30480" y="0"/>
                      </a:lnTo>
                      <a:cubicBezTo>
                        <a:pt x="19050" y="13335"/>
                        <a:pt x="3810" y="39053"/>
                        <a:pt x="2858" y="70485"/>
                      </a:cubicBezTo>
                      <a:cubicBezTo>
                        <a:pt x="952" y="100965"/>
                        <a:pt x="5715" y="125730"/>
                        <a:pt x="0" y="147638"/>
                      </a:cubicBezTo>
                      <a:close/>
                    </a:path>
                  </a:pathLst>
                </a:custGeom>
                <a:solidFill>
                  <a:srgbClr val="DAE2E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6" name="Freeform: Shape 1095">
                  <a:extLst>
                    <a:ext uri="{FF2B5EF4-FFF2-40B4-BE49-F238E27FC236}">
                      <a16:creationId xmlns:a16="http://schemas.microsoft.com/office/drawing/2014/main" id="{BC2CFCE1-DC12-4D73-A123-DD7F8E536999}"/>
                    </a:ext>
                  </a:extLst>
                </p:cNvPr>
                <p:cNvSpPr/>
                <p:nvPr/>
              </p:nvSpPr>
              <p:spPr>
                <a:xfrm>
                  <a:off x="6083469" y="2807016"/>
                  <a:ext cx="143248" cy="289258"/>
                </a:xfrm>
                <a:custGeom>
                  <a:avLst/>
                  <a:gdLst>
                    <a:gd name="connsiteX0" fmla="*/ 148 w 143248"/>
                    <a:gd name="connsiteY0" fmla="*/ 264795 h 289258"/>
                    <a:gd name="connsiteX1" fmla="*/ 16341 w 143248"/>
                    <a:gd name="connsiteY1" fmla="*/ 284798 h 289258"/>
                    <a:gd name="connsiteX2" fmla="*/ 76348 w 143248"/>
                    <a:gd name="connsiteY2" fmla="*/ 287655 h 289258"/>
                    <a:gd name="connsiteX3" fmla="*/ 98256 w 143248"/>
                    <a:gd name="connsiteY3" fmla="*/ 281940 h 289258"/>
                    <a:gd name="connsiteX4" fmla="*/ 109686 w 143248"/>
                    <a:gd name="connsiteY4" fmla="*/ 266700 h 289258"/>
                    <a:gd name="connsiteX5" fmla="*/ 103971 w 143248"/>
                    <a:gd name="connsiteY5" fmla="*/ 226695 h 289258"/>
                    <a:gd name="connsiteX6" fmla="*/ 104923 w 143248"/>
                    <a:gd name="connsiteY6" fmla="*/ 168593 h 289258"/>
                    <a:gd name="connsiteX7" fmla="*/ 123973 w 143248"/>
                    <a:gd name="connsiteY7" fmla="*/ 120968 h 289258"/>
                    <a:gd name="connsiteX8" fmla="*/ 143023 w 143248"/>
                    <a:gd name="connsiteY8" fmla="*/ 62865 h 289258"/>
                    <a:gd name="connsiteX9" fmla="*/ 121116 w 143248"/>
                    <a:gd name="connsiteY9" fmla="*/ 31433 h 289258"/>
                    <a:gd name="connsiteX10" fmla="*/ 75396 w 143248"/>
                    <a:gd name="connsiteY10" fmla="*/ 0 h 289258"/>
                    <a:gd name="connsiteX11" fmla="*/ 68728 w 143248"/>
                    <a:gd name="connsiteY11" fmla="*/ 14288 h 289258"/>
                    <a:gd name="connsiteX12" fmla="*/ 59203 w 143248"/>
                    <a:gd name="connsiteY12" fmla="*/ 41910 h 289258"/>
                    <a:gd name="connsiteX13" fmla="*/ 34438 w 143248"/>
                    <a:gd name="connsiteY13" fmla="*/ 86677 h 289258"/>
                    <a:gd name="connsiteX14" fmla="*/ 6816 w 143248"/>
                    <a:gd name="connsiteY14" fmla="*/ 179070 h 289258"/>
                    <a:gd name="connsiteX15" fmla="*/ 148 w 143248"/>
                    <a:gd name="connsiteY15" fmla="*/ 264795 h 289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3248" h="289258">
                      <a:moveTo>
                        <a:pt x="148" y="264795"/>
                      </a:moveTo>
                      <a:cubicBezTo>
                        <a:pt x="1101" y="274320"/>
                        <a:pt x="3006" y="280988"/>
                        <a:pt x="16341" y="284798"/>
                      </a:cubicBezTo>
                      <a:cubicBezTo>
                        <a:pt x="27771" y="287655"/>
                        <a:pt x="59203" y="291465"/>
                        <a:pt x="76348" y="287655"/>
                      </a:cubicBezTo>
                      <a:cubicBezTo>
                        <a:pt x="85873" y="285750"/>
                        <a:pt x="93493" y="283845"/>
                        <a:pt x="98256" y="281940"/>
                      </a:cubicBezTo>
                      <a:cubicBezTo>
                        <a:pt x="112543" y="276225"/>
                        <a:pt x="109686" y="269558"/>
                        <a:pt x="109686" y="266700"/>
                      </a:cubicBezTo>
                      <a:cubicBezTo>
                        <a:pt x="109686" y="261938"/>
                        <a:pt x="106828" y="242888"/>
                        <a:pt x="103971" y="226695"/>
                      </a:cubicBezTo>
                      <a:cubicBezTo>
                        <a:pt x="101113" y="209550"/>
                        <a:pt x="103018" y="178118"/>
                        <a:pt x="104923" y="168593"/>
                      </a:cubicBezTo>
                      <a:cubicBezTo>
                        <a:pt x="105876" y="163830"/>
                        <a:pt x="115401" y="142875"/>
                        <a:pt x="123973" y="120968"/>
                      </a:cubicBezTo>
                      <a:cubicBezTo>
                        <a:pt x="134451" y="96202"/>
                        <a:pt x="144928" y="68580"/>
                        <a:pt x="143023" y="62865"/>
                      </a:cubicBezTo>
                      <a:cubicBezTo>
                        <a:pt x="140166" y="52388"/>
                        <a:pt x="132546" y="40005"/>
                        <a:pt x="121116" y="31433"/>
                      </a:cubicBezTo>
                      <a:cubicBezTo>
                        <a:pt x="109686" y="21908"/>
                        <a:pt x="75396" y="0"/>
                        <a:pt x="75396" y="0"/>
                      </a:cubicBezTo>
                      <a:lnTo>
                        <a:pt x="68728" y="14288"/>
                      </a:lnTo>
                      <a:lnTo>
                        <a:pt x="59203" y="41910"/>
                      </a:lnTo>
                      <a:cubicBezTo>
                        <a:pt x="59203" y="41910"/>
                        <a:pt x="42058" y="53340"/>
                        <a:pt x="34438" y="86677"/>
                      </a:cubicBezTo>
                      <a:cubicBezTo>
                        <a:pt x="30628" y="102870"/>
                        <a:pt x="10626" y="140970"/>
                        <a:pt x="6816" y="179070"/>
                      </a:cubicBezTo>
                      <a:cubicBezTo>
                        <a:pt x="3006" y="217170"/>
                        <a:pt x="-804" y="255270"/>
                        <a:pt x="148" y="264795"/>
                      </a:cubicBezTo>
                      <a:close/>
                    </a:path>
                  </a:pathLst>
                </a:custGeom>
                <a:solidFill>
                  <a:srgbClr val="C983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7" name="Freeform: Shape 1096">
                  <a:extLst>
                    <a:ext uri="{FF2B5EF4-FFF2-40B4-BE49-F238E27FC236}">
                      <a16:creationId xmlns:a16="http://schemas.microsoft.com/office/drawing/2014/main" id="{87C90481-085D-8FD3-82AE-5AEEC21FFC35}"/>
                    </a:ext>
                  </a:extLst>
                </p:cNvPr>
                <p:cNvSpPr/>
                <p:nvPr/>
              </p:nvSpPr>
              <p:spPr>
                <a:xfrm>
                  <a:off x="6173894" y="2889884"/>
                  <a:ext cx="33547" cy="200025"/>
                </a:xfrm>
                <a:custGeom>
                  <a:avLst/>
                  <a:gdLst>
                    <a:gd name="connsiteX0" fmla="*/ 210 w 33547"/>
                    <a:gd name="connsiteY0" fmla="*/ 100013 h 200025"/>
                    <a:gd name="connsiteX1" fmla="*/ 6878 w 33547"/>
                    <a:gd name="connsiteY1" fmla="*/ 188595 h 200025"/>
                    <a:gd name="connsiteX2" fmla="*/ 7830 w 33547"/>
                    <a:gd name="connsiteY2" fmla="*/ 200025 h 200025"/>
                    <a:gd name="connsiteX3" fmla="*/ 19260 w 33547"/>
                    <a:gd name="connsiteY3" fmla="*/ 184785 h 200025"/>
                    <a:gd name="connsiteX4" fmla="*/ 13545 w 33547"/>
                    <a:gd name="connsiteY4" fmla="*/ 144780 h 200025"/>
                    <a:gd name="connsiteX5" fmla="*/ 14498 w 33547"/>
                    <a:gd name="connsiteY5" fmla="*/ 86678 h 200025"/>
                    <a:gd name="connsiteX6" fmla="*/ 33548 w 33547"/>
                    <a:gd name="connsiteY6" fmla="*/ 39053 h 200025"/>
                    <a:gd name="connsiteX7" fmla="*/ 18308 w 33547"/>
                    <a:gd name="connsiteY7" fmla="*/ 0 h 200025"/>
                    <a:gd name="connsiteX8" fmla="*/ 210 w 33547"/>
                    <a:gd name="connsiteY8" fmla="*/ 100013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547" h="200025">
                      <a:moveTo>
                        <a:pt x="210" y="100013"/>
                      </a:moveTo>
                      <a:cubicBezTo>
                        <a:pt x="2115" y="119063"/>
                        <a:pt x="5925" y="173355"/>
                        <a:pt x="6878" y="188595"/>
                      </a:cubicBezTo>
                      <a:cubicBezTo>
                        <a:pt x="6878" y="191453"/>
                        <a:pt x="7830" y="195263"/>
                        <a:pt x="7830" y="200025"/>
                      </a:cubicBezTo>
                      <a:cubicBezTo>
                        <a:pt x="22118" y="194310"/>
                        <a:pt x="19260" y="187642"/>
                        <a:pt x="19260" y="184785"/>
                      </a:cubicBezTo>
                      <a:cubicBezTo>
                        <a:pt x="19260" y="180023"/>
                        <a:pt x="16403" y="160973"/>
                        <a:pt x="13545" y="144780"/>
                      </a:cubicBezTo>
                      <a:cubicBezTo>
                        <a:pt x="10688" y="127635"/>
                        <a:pt x="12593" y="96203"/>
                        <a:pt x="14498" y="86678"/>
                      </a:cubicBezTo>
                      <a:cubicBezTo>
                        <a:pt x="15450" y="81915"/>
                        <a:pt x="24975" y="60960"/>
                        <a:pt x="33548" y="39053"/>
                      </a:cubicBezTo>
                      <a:cubicBezTo>
                        <a:pt x="24975" y="17145"/>
                        <a:pt x="18308" y="0"/>
                        <a:pt x="18308" y="0"/>
                      </a:cubicBezTo>
                      <a:cubicBezTo>
                        <a:pt x="9735" y="34290"/>
                        <a:pt x="-1695" y="80963"/>
                        <a:pt x="210" y="100013"/>
                      </a:cubicBezTo>
                      <a:close/>
                    </a:path>
                  </a:pathLst>
                </a:custGeom>
                <a:solidFill>
                  <a:srgbClr val="E4EAF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8" name="Freeform: Shape 1097">
                  <a:extLst>
                    <a:ext uri="{FF2B5EF4-FFF2-40B4-BE49-F238E27FC236}">
                      <a16:creationId xmlns:a16="http://schemas.microsoft.com/office/drawing/2014/main" id="{82ED8E23-3294-A878-04A7-F48BBB993A15}"/>
                    </a:ext>
                  </a:extLst>
                </p:cNvPr>
                <p:cNvSpPr/>
                <p:nvPr/>
              </p:nvSpPr>
              <p:spPr>
                <a:xfrm>
                  <a:off x="6188038" y="2854642"/>
                  <a:ext cx="43363" cy="175358"/>
                </a:xfrm>
                <a:custGeom>
                  <a:avLst/>
                  <a:gdLst>
                    <a:gd name="connsiteX0" fmla="*/ 4164 w 43363"/>
                    <a:gd name="connsiteY0" fmla="*/ 151447 h 175358"/>
                    <a:gd name="connsiteX1" fmla="*/ 5117 w 43363"/>
                    <a:gd name="connsiteY1" fmla="*/ 156210 h 175358"/>
                    <a:gd name="connsiteX2" fmla="*/ 35597 w 43363"/>
                    <a:gd name="connsiteY2" fmla="*/ 174308 h 175358"/>
                    <a:gd name="connsiteX3" fmla="*/ 40359 w 43363"/>
                    <a:gd name="connsiteY3" fmla="*/ 169545 h 175358"/>
                    <a:gd name="connsiteX4" fmla="*/ 40359 w 43363"/>
                    <a:gd name="connsiteY4" fmla="*/ 168593 h 175358"/>
                    <a:gd name="connsiteX5" fmla="*/ 41312 w 43363"/>
                    <a:gd name="connsiteY5" fmla="*/ 162877 h 175358"/>
                    <a:gd name="connsiteX6" fmla="*/ 41312 w 43363"/>
                    <a:gd name="connsiteY6" fmla="*/ 162877 h 175358"/>
                    <a:gd name="connsiteX7" fmla="*/ 41312 w 43363"/>
                    <a:gd name="connsiteY7" fmla="*/ 160972 h 175358"/>
                    <a:gd name="connsiteX8" fmla="*/ 43217 w 43363"/>
                    <a:gd name="connsiteY8" fmla="*/ 44767 h 175358"/>
                    <a:gd name="connsiteX9" fmla="*/ 35597 w 43363"/>
                    <a:gd name="connsiteY9" fmla="*/ 2857 h 175358"/>
                    <a:gd name="connsiteX10" fmla="*/ 31787 w 43363"/>
                    <a:gd name="connsiteY10" fmla="*/ 0 h 175358"/>
                    <a:gd name="connsiteX11" fmla="*/ 14642 w 43363"/>
                    <a:gd name="connsiteY11" fmla="*/ 7620 h 175358"/>
                    <a:gd name="connsiteX12" fmla="*/ 2259 w 43363"/>
                    <a:gd name="connsiteY12" fmla="*/ 54292 h 175358"/>
                    <a:gd name="connsiteX13" fmla="*/ 4164 w 43363"/>
                    <a:gd name="connsiteY13" fmla="*/ 151447 h 175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3363" h="175358">
                      <a:moveTo>
                        <a:pt x="4164" y="151447"/>
                      </a:moveTo>
                      <a:cubicBezTo>
                        <a:pt x="4164" y="153352"/>
                        <a:pt x="4164" y="154305"/>
                        <a:pt x="5117" y="156210"/>
                      </a:cubicBezTo>
                      <a:cubicBezTo>
                        <a:pt x="7974" y="171450"/>
                        <a:pt x="26072" y="178118"/>
                        <a:pt x="35597" y="174308"/>
                      </a:cubicBezTo>
                      <a:cubicBezTo>
                        <a:pt x="38454" y="173355"/>
                        <a:pt x="39407" y="171450"/>
                        <a:pt x="40359" y="169545"/>
                      </a:cubicBezTo>
                      <a:cubicBezTo>
                        <a:pt x="40359" y="169545"/>
                        <a:pt x="40359" y="168593"/>
                        <a:pt x="40359" y="168593"/>
                      </a:cubicBezTo>
                      <a:cubicBezTo>
                        <a:pt x="40359" y="167640"/>
                        <a:pt x="40359" y="165735"/>
                        <a:pt x="41312" y="162877"/>
                      </a:cubicBezTo>
                      <a:cubicBezTo>
                        <a:pt x="41312" y="162877"/>
                        <a:pt x="41312" y="162877"/>
                        <a:pt x="41312" y="162877"/>
                      </a:cubicBezTo>
                      <a:cubicBezTo>
                        <a:pt x="41312" y="161925"/>
                        <a:pt x="41312" y="161925"/>
                        <a:pt x="41312" y="160972"/>
                      </a:cubicBezTo>
                      <a:cubicBezTo>
                        <a:pt x="43217" y="135255"/>
                        <a:pt x="41312" y="62865"/>
                        <a:pt x="43217" y="44767"/>
                      </a:cubicBezTo>
                      <a:cubicBezTo>
                        <a:pt x="44169" y="28575"/>
                        <a:pt x="40359" y="9525"/>
                        <a:pt x="35597" y="2857"/>
                      </a:cubicBezTo>
                      <a:cubicBezTo>
                        <a:pt x="34644" y="952"/>
                        <a:pt x="32739" y="0"/>
                        <a:pt x="31787" y="0"/>
                      </a:cubicBezTo>
                      <a:cubicBezTo>
                        <a:pt x="31787" y="0"/>
                        <a:pt x="21309" y="0"/>
                        <a:pt x="14642" y="7620"/>
                      </a:cubicBezTo>
                      <a:cubicBezTo>
                        <a:pt x="9879" y="13335"/>
                        <a:pt x="7974" y="19050"/>
                        <a:pt x="2259" y="54292"/>
                      </a:cubicBezTo>
                      <a:cubicBezTo>
                        <a:pt x="-2503" y="85725"/>
                        <a:pt x="1307" y="129540"/>
                        <a:pt x="4164" y="151447"/>
                      </a:cubicBezTo>
                      <a:close/>
                    </a:path>
                  </a:pathLst>
                </a:custGeom>
                <a:solidFill>
                  <a:srgbClr val="B872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099" name="Freeform: Shape 1098">
                  <a:extLst>
                    <a:ext uri="{FF2B5EF4-FFF2-40B4-BE49-F238E27FC236}">
                      <a16:creationId xmlns:a16="http://schemas.microsoft.com/office/drawing/2014/main" id="{9842D222-97BF-C30E-3C9C-E366E7D2428F}"/>
                    </a:ext>
                  </a:extLst>
                </p:cNvPr>
                <p:cNvSpPr/>
                <p:nvPr/>
              </p:nvSpPr>
              <p:spPr>
                <a:xfrm>
                  <a:off x="6189778" y="3006089"/>
                  <a:ext cx="40524" cy="113639"/>
                </a:xfrm>
                <a:custGeom>
                  <a:avLst/>
                  <a:gdLst>
                    <a:gd name="connsiteX0" fmla="*/ 519 w 40524"/>
                    <a:gd name="connsiteY0" fmla="*/ 105728 h 113639"/>
                    <a:gd name="connsiteX1" fmla="*/ 23379 w 40524"/>
                    <a:gd name="connsiteY1" fmla="*/ 112395 h 113639"/>
                    <a:gd name="connsiteX2" fmla="*/ 25284 w 40524"/>
                    <a:gd name="connsiteY2" fmla="*/ 110490 h 113639"/>
                    <a:gd name="connsiteX3" fmla="*/ 39572 w 40524"/>
                    <a:gd name="connsiteY3" fmla="*/ 17145 h 113639"/>
                    <a:gd name="connsiteX4" fmla="*/ 40524 w 40524"/>
                    <a:gd name="connsiteY4" fmla="*/ 10478 h 113639"/>
                    <a:gd name="connsiteX5" fmla="*/ 40524 w 40524"/>
                    <a:gd name="connsiteY5" fmla="*/ 10478 h 113639"/>
                    <a:gd name="connsiteX6" fmla="*/ 40524 w 40524"/>
                    <a:gd name="connsiteY6" fmla="*/ 8573 h 113639"/>
                    <a:gd name="connsiteX7" fmla="*/ 34809 w 40524"/>
                    <a:gd name="connsiteY7" fmla="*/ 1905 h 113639"/>
                    <a:gd name="connsiteX8" fmla="*/ 26237 w 40524"/>
                    <a:gd name="connsiteY8" fmla="*/ 0 h 113639"/>
                    <a:gd name="connsiteX9" fmla="*/ 4329 w 40524"/>
                    <a:gd name="connsiteY9" fmla="*/ 0 h 113639"/>
                    <a:gd name="connsiteX10" fmla="*/ 519 w 40524"/>
                    <a:gd name="connsiteY10" fmla="*/ 105728 h 11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524" h="113639">
                      <a:moveTo>
                        <a:pt x="519" y="105728"/>
                      </a:moveTo>
                      <a:cubicBezTo>
                        <a:pt x="1472" y="110490"/>
                        <a:pt x="16712" y="116205"/>
                        <a:pt x="23379" y="112395"/>
                      </a:cubicBezTo>
                      <a:cubicBezTo>
                        <a:pt x="24332" y="112395"/>
                        <a:pt x="25284" y="111443"/>
                        <a:pt x="25284" y="110490"/>
                      </a:cubicBezTo>
                      <a:cubicBezTo>
                        <a:pt x="28142" y="104775"/>
                        <a:pt x="35762" y="40005"/>
                        <a:pt x="39572" y="17145"/>
                      </a:cubicBezTo>
                      <a:cubicBezTo>
                        <a:pt x="39572" y="13335"/>
                        <a:pt x="40524" y="11430"/>
                        <a:pt x="40524" y="10478"/>
                      </a:cubicBezTo>
                      <a:cubicBezTo>
                        <a:pt x="40524" y="10478"/>
                        <a:pt x="40524" y="10478"/>
                        <a:pt x="40524" y="10478"/>
                      </a:cubicBezTo>
                      <a:cubicBezTo>
                        <a:pt x="40524" y="9525"/>
                        <a:pt x="40524" y="9525"/>
                        <a:pt x="40524" y="8573"/>
                      </a:cubicBezTo>
                      <a:cubicBezTo>
                        <a:pt x="40524" y="4763"/>
                        <a:pt x="37667" y="3810"/>
                        <a:pt x="34809" y="1905"/>
                      </a:cubicBezTo>
                      <a:cubicBezTo>
                        <a:pt x="31952" y="953"/>
                        <a:pt x="29094" y="953"/>
                        <a:pt x="26237" y="0"/>
                      </a:cubicBezTo>
                      <a:lnTo>
                        <a:pt x="4329" y="0"/>
                      </a:lnTo>
                      <a:cubicBezTo>
                        <a:pt x="2424" y="0"/>
                        <a:pt x="-1386" y="100965"/>
                        <a:pt x="519" y="105728"/>
                      </a:cubicBezTo>
                      <a:close/>
                    </a:path>
                  </a:pathLst>
                </a:custGeom>
                <a:solidFill>
                  <a:srgbClr val="B872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0" name="Freeform: Shape 1099">
                  <a:extLst>
                    <a:ext uri="{FF2B5EF4-FFF2-40B4-BE49-F238E27FC236}">
                      <a16:creationId xmlns:a16="http://schemas.microsoft.com/office/drawing/2014/main" id="{CD0D6AA0-70C8-DC88-DE01-D25596E572D7}"/>
                    </a:ext>
                  </a:extLst>
                </p:cNvPr>
                <p:cNvSpPr/>
                <p:nvPr/>
              </p:nvSpPr>
              <p:spPr>
                <a:xfrm>
                  <a:off x="6103620" y="2734626"/>
                  <a:ext cx="59946" cy="113387"/>
                </a:xfrm>
                <a:custGeom>
                  <a:avLst/>
                  <a:gdLst>
                    <a:gd name="connsiteX0" fmla="*/ 55245 w 59946"/>
                    <a:gd name="connsiteY0" fmla="*/ 16193 h 113387"/>
                    <a:gd name="connsiteX1" fmla="*/ 55245 w 59946"/>
                    <a:gd name="connsiteY1" fmla="*/ 61913 h 113387"/>
                    <a:gd name="connsiteX2" fmla="*/ 59055 w 59946"/>
                    <a:gd name="connsiteY2" fmla="*/ 84773 h 113387"/>
                    <a:gd name="connsiteX3" fmla="*/ 20002 w 59946"/>
                    <a:gd name="connsiteY3" fmla="*/ 113348 h 113387"/>
                    <a:gd name="connsiteX4" fmla="*/ 0 w 59946"/>
                    <a:gd name="connsiteY4" fmla="*/ 91440 h 113387"/>
                    <a:gd name="connsiteX5" fmla="*/ 952 w 59946"/>
                    <a:gd name="connsiteY5" fmla="*/ 57150 h 113387"/>
                    <a:gd name="connsiteX6" fmla="*/ 2857 w 59946"/>
                    <a:gd name="connsiteY6" fmla="*/ 0 h 113387"/>
                    <a:gd name="connsiteX7" fmla="*/ 55245 w 59946"/>
                    <a:gd name="connsiteY7" fmla="*/ 16193 h 113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946" h="113387">
                      <a:moveTo>
                        <a:pt x="55245" y="16193"/>
                      </a:moveTo>
                      <a:cubicBezTo>
                        <a:pt x="51435" y="34290"/>
                        <a:pt x="53340" y="51435"/>
                        <a:pt x="55245" y="61913"/>
                      </a:cubicBezTo>
                      <a:cubicBezTo>
                        <a:pt x="57150" y="72390"/>
                        <a:pt x="61913" y="79058"/>
                        <a:pt x="59055" y="84773"/>
                      </a:cubicBezTo>
                      <a:cubicBezTo>
                        <a:pt x="56197" y="90488"/>
                        <a:pt x="40005" y="112395"/>
                        <a:pt x="20002" y="113348"/>
                      </a:cubicBezTo>
                      <a:cubicBezTo>
                        <a:pt x="0" y="114300"/>
                        <a:pt x="952" y="98108"/>
                        <a:pt x="0" y="91440"/>
                      </a:cubicBezTo>
                      <a:cubicBezTo>
                        <a:pt x="0" y="85725"/>
                        <a:pt x="4763" y="67628"/>
                        <a:pt x="952" y="57150"/>
                      </a:cubicBezTo>
                      <a:cubicBezTo>
                        <a:pt x="-1905" y="46673"/>
                        <a:pt x="2857" y="0"/>
                        <a:pt x="2857" y="0"/>
                      </a:cubicBezTo>
                      <a:lnTo>
                        <a:pt x="55245" y="16193"/>
                      </a:lnTo>
                      <a:close/>
                    </a:path>
                  </a:pathLst>
                </a:custGeom>
                <a:solidFill>
                  <a:srgbClr val="FEB9B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1" name="Freeform: Shape 1100">
                  <a:extLst>
                    <a:ext uri="{FF2B5EF4-FFF2-40B4-BE49-F238E27FC236}">
                      <a16:creationId xmlns:a16="http://schemas.microsoft.com/office/drawing/2014/main" id="{3D87E1C1-5CE5-10C9-FA62-F677A8F43F31}"/>
                    </a:ext>
                  </a:extLst>
                </p:cNvPr>
                <p:cNvSpPr/>
                <p:nvPr/>
              </p:nvSpPr>
              <p:spPr>
                <a:xfrm>
                  <a:off x="6090848" y="2799396"/>
                  <a:ext cx="19438" cy="60007"/>
                </a:xfrm>
                <a:custGeom>
                  <a:avLst/>
                  <a:gdLst>
                    <a:gd name="connsiteX0" fmla="*/ 15629 w 19438"/>
                    <a:gd name="connsiteY0" fmla="*/ 7620 h 60007"/>
                    <a:gd name="connsiteX1" fmla="*/ 14676 w 19438"/>
                    <a:gd name="connsiteY1" fmla="*/ 33338 h 60007"/>
                    <a:gd name="connsiteX2" fmla="*/ 19439 w 19438"/>
                    <a:gd name="connsiteY2" fmla="*/ 43815 h 60007"/>
                    <a:gd name="connsiteX3" fmla="*/ 19439 w 19438"/>
                    <a:gd name="connsiteY3" fmla="*/ 50483 h 60007"/>
                    <a:gd name="connsiteX4" fmla="*/ 4199 w 19438"/>
                    <a:gd name="connsiteY4" fmla="*/ 60008 h 60007"/>
                    <a:gd name="connsiteX5" fmla="*/ 389 w 19438"/>
                    <a:gd name="connsiteY5" fmla="*/ 29528 h 60007"/>
                    <a:gd name="connsiteX6" fmla="*/ 16581 w 19438"/>
                    <a:gd name="connsiteY6" fmla="*/ 0 h 60007"/>
                    <a:gd name="connsiteX7" fmla="*/ 15629 w 19438"/>
                    <a:gd name="connsiteY7" fmla="*/ 7620 h 6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438" h="60007">
                      <a:moveTo>
                        <a:pt x="15629" y="7620"/>
                      </a:moveTo>
                      <a:cubicBezTo>
                        <a:pt x="15629" y="7620"/>
                        <a:pt x="13724" y="27623"/>
                        <a:pt x="14676" y="33338"/>
                      </a:cubicBezTo>
                      <a:cubicBezTo>
                        <a:pt x="15629" y="39053"/>
                        <a:pt x="19439" y="43815"/>
                        <a:pt x="19439" y="43815"/>
                      </a:cubicBezTo>
                      <a:lnTo>
                        <a:pt x="19439" y="50483"/>
                      </a:lnTo>
                      <a:lnTo>
                        <a:pt x="4199" y="60008"/>
                      </a:lnTo>
                      <a:cubicBezTo>
                        <a:pt x="4199" y="60008"/>
                        <a:pt x="-1516" y="48578"/>
                        <a:pt x="389" y="29528"/>
                      </a:cubicBezTo>
                      <a:cubicBezTo>
                        <a:pt x="2294" y="10478"/>
                        <a:pt x="16581" y="0"/>
                        <a:pt x="16581" y="0"/>
                      </a:cubicBezTo>
                      <a:lnTo>
                        <a:pt x="15629" y="7620"/>
                      </a:lnTo>
                      <a:close/>
                    </a:path>
                  </a:pathLst>
                </a:custGeom>
                <a:solidFill>
                  <a:srgbClr val="FC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2" name="Freeform: Shape 1101">
                  <a:extLst>
                    <a:ext uri="{FF2B5EF4-FFF2-40B4-BE49-F238E27FC236}">
                      <a16:creationId xmlns:a16="http://schemas.microsoft.com/office/drawing/2014/main" id="{15676782-3364-7DE8-0156-60D73B5EB18A}"/>
                    </a:ext>
                  </a:extLst>
                </p:cNvPr>
                <p:cNvSpPr/>
                <p:nvPr/>
              </p:nvSpPr>
              <p:spPr>
                <a:xfrm>
                  <a:off x="6035039" y="2798007"/>
                  <a:ext cx="68847" cy="286095"/>
                </a:xfrm>
                <a:custGeom>
                  <a:avLst/>
                  <a:gdLst>
                    <a:gd name="connsiteX0" fmla="*/ 0 w 68847"/>
                    <a:gd name="connsiteY0" fmla="*/ 265232 h 286095"/>
                    <a:gd name="connsiteX1" fmla="*/ 28575 w 68847"/>
                    <a:gd name="connsiteY1" fmla="*/ 285235 h 286095"/>
                    <a:gd name="connsiteX2" fmla="*/ 56198 w 68847"/>
                    <a:gd name="connsiteY2" fmla="*/ 269995 h 286095"/>
                    <a:gd name="connsiteX3" fmla="*/ 57150 w 68847"/>
                    <a:gd name="connsiteY3" fmla="*/ 211892 h 286095"/>
                    <a:gd name="connsiteX4" fmla="*/ 50483 w 68847"/>
                    <a:gd name="connsiteY4" fmla="*/ 45205 h 286095"/>
                    <a:gd name="connsiteX5" fmla="*/ 68580 w 68847"/>
                    <a:gd name="connsiteY5" fmla="*/ 437 h 286095"/>
                    <a:gd name="connsiteX6" fmla="*/ 22860 w 68847"/>
                    <a:gd name="connsiteY6" fmla="*/ 6152 h 286095"/>
                    <a:gd name="connsiteX7" fmla="*/ 5715 w 68847"/>
                    <a:gd name="connsiteY7" fmla="*/ 122357 h 286095"/>
                    <a:gd name="connsiteX8" fmla="*/ 0 w 68847"/>
                    <a:gd name="connsiteY8" fmla="*/ 265232 h 286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8847" h="286095">
                      <a:moveTo>
                        <a:pt x="0" y="265232"/>
                      </a:moveTo>
                      <a:cubicBezTo>
                        <a:pt x="2858" y="276662"/>
                        <a:pt x="19050" y="283330"/>
                        <a:pt x="28575" y="285235"/>
                      </a:cubicBezTo>
                      <a:cubicBezTo>
                        <a:pt x="42863" y="289045"/>
                        <a:pt x="55245" y="279520"/>
                        <a:pt x="56198" y="269995"/>
                      </a:cubicBezTo>
                      <a:cubicBezTo>
                        <a:pt x="57150" y="260470"/>
                        <a:pt x="54293" y="265232"/>
                        <a:pt x="57150" y="211892"/>
                      </a:cubicBezTo>
                      <a:cubicBezTo>
                        <a:pt x="57150" y="204272"/>
                        <a:pt x="50483" y="53777"/>
                        <a:pt x="50483" y="45205"/>
                      </a:cubicBezTo>
                      <a:cubicBezTo>
                        <a:pt x="50483" y="24250"/>
                        <a:pt x="71438" y="2342"/>
                        <a:pt x="68580" y="437"/>
                      </a:cubicBezTo>
                      <a:cubicBezTo>
                        <a:pt x="65723" y="-1468"/>
                        <a:pt x="30480" y="3295"/>
                        <a:pt x="22860" y="6152"/>
                      </a:cubicBezTo>
                      <a:cubicBezTo>
                        <a:pt x="10477" y="10915"/>
                        <a:pt x="1905" y="36632"/>
                        <a:pt x="5715" y="122357"/>
                      </a:cubicBezTo>
                      <a:cubicBezTo>
                        <a:pt x="9525" y="194747"/>
                        <a:pt x="0" y="265232"/>
                        <a:pt x="0" y="265232"/>
                      </a:cubicBezTo>
                      <a:close/>
                    </a:path>
                  </a:pathLst>
                </a:custGeom>
                <a:solidFill>
                  <a:srgbClr val="C9839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3" name="Freeform: Shape 1102">
                  <a:extLst>
                    <a:ext uri="{FF2B5EF4-FFF2-40B4-BE49-F238E27FC236}">
                      <a16:creationId xmlns:a16="http://schemas.microsoft.com/office/drawing/2014/main" id="{D532A013-B97B-AB98-8428-A245525C9E5D}"/>
                    </a:ext>
                  </a:extLst>
                </p:cNvPr>
                <p:cNvSpPr/>
                <p:nvPr/>
              </p:nvSpPr>
              <p:spPr>
                <a:xfrm>
                  <a:off x="6067425" y="2799016"/>
                  <a:ext cx="42862" cy="255651"/>
                </a:xfrm>
                <a:custGeom>
                  <a:avLst/>
                  <a:gdLst>
                    <a:gd name="connsiteX0" fmla="*/ 42863 w 42862"/>
                    <a:gd name="connsiteY0" fmla="*/ 6096 h 255651"/>
                    <a:gd name="connsiteX1" fmla="*/ 25717 w 42862"/>
                    <a:gd name="connsiteY1" fmla="*/ 1334 h 255651"/>
                    <a:gd name="connsiteX2" fmla="*/ 7620 w 42862"/>
                    <a:gd name="connsiteY2" fmla="*/ 18479 h 255651"/>
                    <a:gd name="connsiteX3" fmla="*/ 7620 w 42862"/>
                    <a:gd name="connsiteY3" fmla="*/ 66103 h 255651"/>
                    <a:gd name="connsiteX4" fmla="*/ 0 w 42862"/>
                    <a:gd name="connsiteY4" fmla="*/ 76581 h 255651"/>
                    <a:gd name="connsiteX5" fmla="*/ 20955 w 42862"/>
                    <a:gd name="connsiteY5" fmla="*/ 255651 h 255651"/>
                    <a:gd name="connsiteX6" fmla="*/ 19050 w 42862"/>
                    <a:gd name="connsiteY6" fmla="*/ 75628 h 255651"/>
                    <a:gd name="connsiteX7" fmla="*/ 42863 w 42862"/>
                    <a:gd name="connsiteY7" fmla="*/ 6096 h 255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862" h="255651">
                      <a:moveTo>
                        <a:pt x="42863" y="6096"/>
                      </a:moveTo>
                      <a:cubicBezTo>
                        <a:pt x="42863" y="6096"/>
                        <a:pt x="37148" y="-3429"/>
                        <a:pt x="25717" y="1334"/>
                      </a:cubicBezTo>
                      <a:cubicBezTo>
                        <a:pt x="21908" y="3238"/>
                        <a:pt x="10477" y="14668"/>
                        <a:pt x="7620" y="18479"/>
                      </a:cubicBezTo>
                      <a:cubicBezTo>
                        <a:pt x="-1905" y="31813"/>
                        <a:pt x="7620" y="66103"/>
                        <a:pt x="7620" y="66103"/>
                      </a:cubicBezTo>
                      <a:cubicBezTo>
                        <a:pt x="7620" y="66103"/>
                        <a:pt x="0" y="75628"/>
                        <a:pt x="0" y="76581"/>
                      </a:cubicBezTo>
                      <a:cubicBezTo>
                        <a:pt x="3810" y="140399"/>
                        <a:pt x="20955" y="255651"/>
                        <a:pt x="20955" y="255651"/>
                      </a:cubicBezTo>
                      <a:cubicBezTo>
                        <a:pt x="20955" y="255651"/>
                        <a:pt x="24765" y="123253"/>
                        <a:pt x="19050" y="75628"/>
                      </a:cubicBezTo>
                      <a:cubicBezTo>
                        <a:pt x="13335" y="14668"/>
                        <a:pt x="42863" y="6096"/>
                        <a:pt x="42863" y="6096"/>
                      </a:cubicBezTo>
                      <a:close/>
                    </a:path>
                  </a:pathLst>
                </a:custGeom>
                <a:solidFill>
                  <a:srgbClr val="DB9FB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4" name="Freeform: Shape 1103">
                  <a:extLst>
                    <a:ext uri="{FF2B5EF4-FFF2-40B4-BE49-F238E27FC236}">
                      <a16:creationId xmlns:a16="http://schemas.microsoft.com/office/drawing/2014/main" id="{0700E584-459B-07AD-C8F8-AF76412F6514}"/>
                    </a:ext>
                  </a:extLst>
                </p:cNvPr>
                <p:cNvSpPr/>
                <p:nvPr/>
              </p:nvSpPr>
              <p:spPr>
                <a:xfrm>
                  <a:off x="6105130" y="2789871"/>
                  <a:ext cx="25159" cy="21349"/>
                </a:xfrm>
                <a:custGeom>
                  <a:avLst/>
                  <a:gdLst>
                    <a:gd name="connsiteX0" fmla="*/ 1347 w 25159"/>
                    <a:gd name="connsiteY0" fmla="*/ 20003 h 21349"/>
                    <a:gd name="connsiteX1" fmla="*/ 3252 w 25159"/>
                    <a:gd name="connsiteY1" fmla="*/ 20955 h 21349"/>
                    <a:gd name="connsiteX2" fmla="*/ 8015 w 25159"/>
                    <a:gd name="connsiteY2" fmla="*/ 20003 h 21349"/>
                    <a:gd name="connsiteX3" fmla="*/ 19445 w 25159"/>
                    <a:gd name="connsiteY3" fmla="*/ 14288 h 21349"/>
                    <a:gd name="connsiteX4" fmla="*/ 25160 w 25159"/>
                    <a:gd name="connsiteY4" fmla="*/ 3810 h 21349"/>
                    <a:gd name="connsiteX5" fmla="*/ 23255 w 25159"/>
                    <a:gd name="connsiteY5" fmla="*/ 0 h 21349"/>
                    <a:gd name="connsiteX6" fmla="*/ 20397 w 25159"/>
                    <a:gd name="connsiteY6" fmla="*/ 0 h 21349"/>
                    <a:gd name="connsiteX7" fmla="*/ 17540 w 25159"/>
                    <a:gd name="connsiteY7" fmla="*/ 1905 h 21349"/>
                    <a:gd name="connsiteX8" fmla="*/ 11825 w 25159"/>
                    <a:gd name="connsiteY8" fmla="*/ 4763 h 21349"/>
                    <a:gd name="connsiteX9" fmla="*/ 3252 w 25159"/>
                    <a:gd name="connsiteY9" fmla="*/ 7620 h 21349"/>
                    <a:gd name="connsiteX10" fmla="*/ 395 w 25159"/>
                    <a:gd name="connsiteY10" fmla="*/ 10478 h 21349"/>
                    <a:gd name="connsiteX11" fmla="*/ 1347 w 25159"/>
                    <a:gd name="connsiteY11" fmla="*/ 14288 h 21349"/>
                    <a:gd name="connsiteX12" fmla="*/ 1347 w 25159"/>
                    <a:gd name="connsiteY12" fmla="*/ 18098 h 21349"/>
                    <a:gd name="connsiteX13" fmla="*/ 1347 w 25159"/>
                    <a:gd name="connsiteY13" fmla="*/ 20003 h 21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159" h="21349">
                      <a:moveTo>
                        <a:pt x="1347" y="20003"/>
                      </a:moveTo>
                      <a:cubicBezTo>
                        <a:pt x="1347" y="20955"/>
                        <a:pt x="2300" y="20955"/>
                        <a:pt x="3252" y="20955"/>
                      </a:cubicBezTo>
                      <a:cubicBezTo>
                        <a:pt x="5157" y="21908"/>
                        <a:pt x="6110" y="20955"/>
                        <a:pt x="8015" y="20003"/>
                      </a:cubicBezTo>
                      <a:cubicBezTo>
                        <a:pt x="11825" y="19050"/>
                        <a:pt x="16587" y="17145"/>
                        <a:pt x="19445" y="14288"/>
                      </a:cubicBezTo>
                      <a:cubicBezTo>
                        <a:pt x="23255" y="11430"/>
                        <a:pt x="25160" y="7620"/>
                        <a:pt x="25160" y="3810"/>
                      </a:cubicBezTo>
                      <a:cubicBezTo>
                        <a:pt x="25160" y="1905"/>
                        <a:pt x="24207" y="0"/>
                        <a:pt x="23255" y="0"/>
                      </a:cubicBezTo>
                      <a:cubicBezTo>
                        <a:pt x="22302" y="0"/>
                        <a:pt x="21350" y="0"/>
                        <a:pt x="20397" y="0"/>
                      </a:cubicBezTo>
                      <a:cubicBezTo>
                        <a:pt x="19445" y="0"/>
                        <a:pt x="18492" y="953"/>
                        <a:pt x="17540" y="1905"/>
                      </a:cubicBezTo>
                      <a:cubicBezTo>
                        <a:pt x="15635" y="2858"/>
                        <a:pt x="13730" y="3810"/>
                        <a:pt x="11825" y="4763"/>
                      </a:cubicBezTo>
                      <a:cubicBezTo>
                        <a:pt x="8967" y="5715"/>
                        <a:pt x="6110" y="6668"/>
                        <a:pt x="3252" y="7620"/>
                      </a:cubicBezTo>
                      <a:cubicBezTo>
                        <a:pt x="2300" y="8573"/>
                        <a:pt x="1347" y="8573"/>
                        <a:pt x="395" y="10478"/>
                      </a:cubicBezTo>
                      <a:cubicBezTo>
                        <a:pt x="-558" y="11430"/>
                        <a:pt x="395" y="13335"/>
                        <a:pt x="1347" y="14288"/>
                      </a:cubicBezTo>
                      <a:cubicBezTo>
                        <a:pt x="1347" y="15240"/>
                        <a:pt x="395" y="17145"/>
                        <a:pt x="1347" y="18098"/>
                      </a:cubicBezTo>
                      <a:cubicBezTo>
                        <a:pt x="395" y="19050"/>
                        <a:pt x="1347" y="20003"/>
                        <a:pt x="1347" y="20003"/>
                      </a:cubicBez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5" name="Freeform: Shape 1104">
                  <a:extLst>
                    <a:ext uri="{FF2B5EF4-FFF2-40B4-BE49-F238E27FC236}">
                      <a16:creationId xmlns:a16="http://schemas.microsoft.com/office/drawing/2014/main" id="{64D666C6-DFB1-A9A4-C18C-E3CD3B1A0D9B}"/>
                    </a:ext>
                  </a:extLst>
                </p:cNvPr>
                <p:cNvSpPr/>
                <p:nvPr/>
              </p:nvSpPr>
              <p:spPr>
                <a:xfrm>
                  <a:off x="6072901" y="2707652"/>
                  <a:ext cx="71022" cy="99223"/>
                </a:xfrm>
                <a:custGeom>
                  <a:avLst/>
                  <a:gdLst>
                    <a:gd name="connsiteX0" fmla="*/ 5953 w 71022"/>
                    <a:gd name="connsiteY0" fmla="*/ 305 h 99223"/>
                    <a:gd name="connsiteX1" fmla="*/ 238 w 71022"/>
                    <a:gd name="connsiteY1" fmla="*/ 37452 h 99223"/>
                    <a:gd name="connsiteX2" fmla="*/ 238 w 71022"/>
                    <a:gd name="connsiteY2" fmla="*/ 46977 h 99223"/>
                    <a:gd name="connsiteX3" fmla="*/ 6906 w 71022"/>
                    <a:gd name="connsiteY3" fmla="*/ 96507 h 99223"/>
                    <a:gd name="connsiteX4" fmla="*/ 54531 w 71022"/>
                    <a:gd name="connsiteY4" fmla="*/ 87935 h 99223"/>
                    <a:gd name="connsiteX5" fmla="*/ 70723 w 71022"/>
                    <a:gd name="connsiteY5" fmla="*/ 42215 h 99223"/>
                    <a:gd name="connsiteX6" fmla="*/ 60246 w 71022"/>
                    <a:gd name="connsiteY6" fmla="*/ 4115 h 99223"/>
                    <a:gd name="connsiteX7" fmla="*/ 5953 w 71022"/>
                    <a:gd name="connsiteY7" fmla="*/ 305 h 99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1022" h="99223">
                      <a:moveTo>
                        <a:pt x="5953" y="305"/>
                      </a:moveTo>
                      <a:cubicBezTo>
                        <a:pt x="1191" y="9830"/>
                        <a:pt x="-714" y="31737"/>
                        <a:pt x="238" y="37452"/>
                      </a:cubicBezTo>
                      <a:cubicBezTo>
                        <a:pt x="1191" y="43167"/>
                        <a:pt x="238" y="46977"/>
                        <a:pt x="238" y="46977"/>
                      </a:cubicBezTo>
                      <a:cubicBezTo>
                        <a:pt x="238" y="46977"/>
                        <a:pt x="238" y="90792"/>
                        <a:pt x="6906" y="96507"/>
                      </a:cubicBezTo>
                      <a:cubicBezTo>
                        <a:pt x="14526" y="103175"/>
                        <a:pt x="46911" y="96507"/>
                        <a:pt x="54531" y="87935"/>
                      </a:cubicBezTo>
                      <a:cubicBezTo>
                        <a:pt x="62151" y="79362"/>
                        <a:pt x="67866" y="63170"/>
                        <a:pt x="70723" y="42215"/>
                      </a:cubicBezTo>
                      <a:cubicBezTo>
                        <a:pt x="72628" y="21260"/>
                        <a:pt x="65008" y="10782"/>
                        <a:pt x="60246" y="4115"/>
                      </a:cubicBezTo>
                      <a:cubicBezTo>
                        <a:pt x="55483" y="-1600"/>
                        <a:pt x="5953" y="305"/>
                        <a:pt x="5953" y="305"/>
                      </a:cubicBezTo>
                      <a:close/>
                    </a:path>
                  </a:pathLst>
                </a:custGeom>
                <a:solidFill>
                  <a:srgbClr val="FEB9B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6" name="Freeform: Shape 1105">
                  <a:extLst>
                    <a:ext uri="{FF2B5EF4-FFF2-40B4-BE49-F238E27FC236}">
                      <a16:creationId xmlns:a16="http://schemas.microsoft.com/office/drawing/2014/main" id="{5348F12A-3A9A-EF16-A653-14230A677A73}"/>
                    </a:ext>
                  </a:extLst>
                </p:cNvPr>
                <p:cNvSpPr/>
                <p:nvPr/>
              </p:nvSpPr>
              <p:spPr>
                <a:xfrm>
                  <a:off x="6125765" y="2757310"/>
                  <a:ext cx="15431" cy="26605"/>
                </a:xfrm>
                <a:custGeom>
                  <a:avLst/>
                  <a:gdLst>
                    <a:gd name="connsiteX0" fmla="*/ 7382 w 15431"/>
                    <a:gd name="connsiteY0" fmla="*/ 177 h 26605"/>
                    <a:gd name="connsiteX1" fmla="*/ 15002 w 15431"/>
                    <a:gd name="connsiteY1" fmla="*/ 9702 h 26605"/>
                    <a:gd name="connsiteX2" fmla="*/ 3572 w 15431"/>
                    <a:gd name="connsiteY2" fmla="*/ 25894 h 26605"/>
                    <a:gd name="connsiteX3" fmla="*/ 714 w 15431"/>
                    <a:gd name="connsiteY3" fmla="*/ 13512 h 26605"/>
                    <a:gd name="connsiteX4" fmla="*/ 7382 w 15431"/>
                    <a:gd name="connsiteY4" fmla="*/ 177 h 2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31" h="26605">
                      <a:moveTo>
                        <a:pt x="7382" y="177"/>
                      </a:moveTo>
                      <a:cubicBezTo>
                        <a:pt x="12144" y="-776"/>
                        <a:pt x="16907" y="2082"/>
                        <a:pt x="15002" y="9702"/>
                      </a:cubicBezTo>
                      <a:cubicBezTo>
                        <a:pt x="14049" y="17322"/>
                        <a:pt x="8334" y="29704"/>
                        <a:pt x="3572" y="25894"/>
                      </a:cubicBezTo>
                      <a:cubicBezTo>
                        <a:pt x="-2143" y="23037"/>
                        <a:pt x="714" y="13512"/>
                        <a:pt x="714" y="13512"/>
                      </a:cubicBezTo>
                      <a:cubicBezTo>
                        <a:pt x="714" y="13512"/>
                        <a:pt x="2619" y="177"/>
                        <a:pt x="7382" y="177"/>
                      </a:cubicBezTo>
                      <a:close/>
                    </a:path>
                  </a:pathLst>
                </a:custGeom>
                <a:solidFill>
                  <a:srgbClr val="FEBEB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7" name="Freeform: Shape 1106">
                  <a:extLst>
                    <a:ext uri="{FF2B5EF4-FFF2-40B4-BE49-F238E27FC236}">
                      <a16:creationId xmlns:a16="http://schemas.microsoft.com/office/drawing/2014/main" id="{F49793CD-5B63-2677-989E-8B844220BF6B}"/>
                    </a:ext>
                  </a:extLst>
                </p:cNvPr>
                <p:cNvSpPr/>
                <p:nvPr/>
              </p:nvSpPr>
              <p:spPr>
                <a:xfrm>
                  <a:off x="6072061" y="2681440"/>
                  <a:ext cx="99013" cy="97286"/>
                </a:xfrm>
                <a:custGeom>
                  <a:avLst/>
                  <a:gdLst>
                    <a:gd name="connsiteX0" fmla="*/ 13461 w 99013"/>
                    <a:gd name="connsiteY0" fmla="*/ 45566 h 97286"/>
                    <a:gd name="connsiteX1" fmla="*/ 27748 w 99013"/>
                    <a:gd name="connsiteY1" fmla="*/ 47471 h 97286"/>
                    <a:gd name="connsiteX2" fmla="*/ 27748 w 99013"/>
                    <a:gd name="connsiteY2" fmla="*/ 65569 h 97286"/>
                    <a:gd name="connsiteX3" fmla="*/ 39178 w 99013"/>
                    <a:gd name="connsiteY3" fmla="*/ 70331 h 97286"/>
                    <a:gd name="connsiteX4" fmla="*/ 43941 w 99013"/>
                    <a:gd name="connsiteY4" fmla="*/ 76999 h 97286"/>
                    <a:gd name="connsiteX5" fmla="*/ 43941 w 99013"/>
                    <a:gd name="connsiteY5" fmla="*/ 88429 h 97286"/>
                    <a:gd name="connsiteX6" fmla="*/ 50608 w 99013"/>
                    <a:gd name="connsiteY6" fmla="*/ 86524 h 97286"/>
                    <a:gd name="connsiteX7" fmla="*/ 59181 w 99013"/>
                    <a:gd name="connsiteY7" fmla="*/ 74141 h 97286"/>
                    <a:gd name="connsiteX8" fmla="*/ 70611 w 99013"/>
                    <a:gd name="connsiteY8" fmla="*/ 83666 h 97286"/>
                    <a:gd name="connsiteX9" fmla="*/ 68706 w 99013"/>
                    <a:gd name="connsiteY9" fmla="*/ 96049 h 97286"/>
                    <a:gd name="connsiteX10" fmla="*/ 84898 w 99013"/>
                    <a:gd name="connsiteY10" fmla="*/ 95096 h 97286"/>
                    <a:gd name="connsiteX11" fmla="*/ 98233 w 99013"/>
                    <a:gd name="connsiteY11" fmla="*/ 54139 h 97286"/>
                    <a:gd name="connsiteX12" fmla="*/ 79183 w 99013"/>
                    <a:gd name="connsiteY12" fmla="*/ 14134 h 97286"/>
                    <a:gd name="connsiteX13" fmla="*/ 28701 w 99013"/>
                    <a:gd name="connsiteY13" fmla="*/ 2704 h 97286"/>
                    <a:gd name="connsiteX14" fmla="*/ 126 w 99013"/>
                    <a:gd name="connsiteY14" fmla="*/ 29374 h 97286"/>
                    <a:gd name="connsiteX15" fmla="*/ 3936 w 99013"/>
                    <a:gd name="connsiteY15" fmla="*/ 41756 h 97286"/>
                    <a:gd name="connsiteX16" fmla="*/ 13461 w 99013"/>
                    <a:gd name="connsiteY16" fmla="*/ 45566 h 97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9013" h="97286">
                      <a:moveTo>
                        <a:pt x="13461" y="45566"/>
                      </a:moveTo>
                      <a:cubicBezTo>
                        <a:pt x="17271" y="46519"/>
                        <a:pt x="27748" y="47471"/>
                        <a:pt x="27748" y="47471"/>
                      </a:cubicBezTo>
                      <a:lnTo>
                        <a:pt x="27748" y="65569"/>
                      </a:lnTo>
                      <a:lnTo>
                        <a:pt x="39178" y="70331"/>
                      </a:lnTo>
                      <a:cubicBezTo>
                        <a:pt x="39178" y="70331"/>
                        <a:pt x="43941" y="75094"/>
                        <a:pt x="43941" y="76999"/>
                      </a:cubicBezTo>
                      <a:cubicBezTo>
                        <a:pt x="43941" y="78904"/>
                        <a:pt x="43941" y="88429"/>
                        <a:pt x="43941" y="88429"/>
                      </a:cubicBezTo>
                      <a:lnTo>
                        <a:pt x="50608" y="86524"/>
                      </a:lnTo>
                      <a:cubicBezTo>
                        <a:pt x="50608" y="86524"/>
                        <a:pt x="52513" y="75094"/>
                        <a:pt x="59181" y="74141"/>
                      </a:cubicBezTo>
                      <a:cubicBezTo>
                        <a:pt x="66801" y="73189"/>
                        <a:pt x="69658" y="79856"/>
                        <a:pt x="70611" y="83666"/>
                      </a:cubicBezTo>
                      <a:cubicBezTo>
                        <a:pt x="71563" y="87476"/>
                        <a:pt x="67753" y="92239"/>
                        <a:pt x="68706" y="96049"/>
                      </a:cubicBezTo>
                      <a:cubicBezTo>
                        <a:pt x="69658" y="98906"/>
                        <a:pt x="82993" y="96049"/>
                        <a:pt x="84898" y="95096"/>
                      </a:cubicBezTo>
                      <a:cubicBezTo>
                        <a:pt x="87756" y="93191"/>
                        <a:pt x="96328" y="65569"/>
                        <a:pt x="98233" y="54139"/>
                      </a:cubicBezTo>
                      <a:cubicBezTo>
                        <a:pt x="100138" y="41756"/>
                        <a:pt x="100138" y="20801"/>
                        <a:pt x="79183" y="14134"/>
                      </a:cubicBezTo>
                      <a:cubicBezTo>
                        <a:pt x="62991" y="-4916"/>
                        <a:pt x="35368" y="-154"/>
                        <a:pt x="28701" y="2704"/>
                      </a:cubicBezTo>
                      <a:cubicBezTo>
                        <a:pt x="22033" y="5561"/>
                        <a:pt x="1078" y="22706"/>
                        <a:pt x="126" y="29374"/>
                      </a:cubicBezTo>
                      <a:cubicBezTo>
                        <a:pt x="-827" y="36041"/>
                        <a:pt x="3936" y="41756"/>
                        <a:pt x="3936" y="41756"/>
                      </a:cubicBezTo>
                      <a:lnTo>
                        <a:pt x="13461" y="45566"/>
                      </a:lnTo>
                      <a:close/>
                    </a:path>
                  </a:pathLst>
                </a:custGeom>
                <a:solidFill>
                  <a:srgbClr val="7549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8" name="Freeform: Shape 1107">
                  <a:extLst>
                    <a:ext uri="{FF2B5EF4-FFF2-40B4-BE49-F238E27FC236}">
                      <a16:creationId xmlns:a16="http://schemas.microsoft.com/office/drawing/2014/main" id="{FEE445DA-708F-174F-BC48-920FE69F366E}"/>
                    </a:ext>
                  </a:extLst>
                </p:cNvPr>
                <p:cNvSpPr/>
                <p:nvPr/>
              </p:nvSpPr>
              <p:spPr>
                <a:xfrm>
                  <a:off x="6212204" y="2856546"/>
                  <a:ext cx="19196" cy="261937"/>
                </a:xfrm>
                <a:custGeom>
                  <a:avLst/>
                  <a:gdLst>
                    <a:gd name="connsiteX0" fmla="*/ 0 w 19196"/>
                    <a:gd name="connsiteY0" fmla="*/ 261938 h 261937"/>
                    <a:gd name="connsiteX1" fmla="*/ 1905 w 19196"/>
                    <a:gd name="connsiteY1" fmla="*/ 260033 h 261937"/>
                    <a:gd name="connsiteX2" fmla="*/ 16193 w 19196"/>
                    <a:gd name="connsiteY2" fmla="*/ 166688 h 261937"/>
                    <a:gd name="connsiteX3" fmla="*/ 16193 w 19196"/>
                    <a:gd name="connsiteY3" fmla="*/ 165735 h 261937"/>
                    <a:gd name="connsiteX4" fmla="*/ 17145 w 19196"/>
                    <a:gd name="connsiteY4" fmla="*/ 160020 h 261937"/>
                    <a:gd name="connsiteX5" fmla="*/ 17145 w 19196"/>
                    <a:gd name="connsiteY5" fmla="*/ 160020 h 261937"/>
                    <a:gd name="connsiteX6" fmla="*/ 17145 w 19196"/>
                    <a:gd name="connsiteY6" fmla="*/ 158115 h 261937"/>
                    <a:gd name="connsiteX7" fmla="*/ 19050 w 19196"/>
                    <a:gd name="connsiteY7" fmla="*/ 41910 h 261937"/>
                    <a:gd name="connsiteX8" fmla="*/ 11430 w 19196"/>
                    <a:gd name="connsiteY8" fmla="*/ 0 h 261937"/>
                    <a:gd name="connsiteX9" fmla="*/ 16193 w 19196"/>
                    <a:gd name="connsiteY9" fmla="*/ 44768 h 261937"/>
                    <a:gd name="connsiteX10" fmla="*/ 16193 w 19196"/>
                    <a:gd name="connsiteY10" fmla="*/ 140017 h 261937"/>
                    <a:gd name="connsiteX11" fmla="*/ 11430 w 19196"/>
                    <a:gd name="connsiteY11" fmla="*/ 151448 h 261937"/>
                    <a:gd name="connsiteX12" fmla="*/ 6668 w 19196"/>
                    <a:gd name="connsiteY12" fmla="*/ 155258 h 261937"/>
                    <a:gd name="connsiteX13" fmla="*/ 12383 w 19196"/>
                    <a:gd name="connsiteY13" fmla="*/ 159067 h 261937"/>
                    <a:gd name="connsiteX14" fmla="*/ 11430 w 19196"/>
                    <a:gd name="connsiteY14" fmla="*/ 172403 h 261937"/>
                    <a:gd name="connsiteX15" fmla="*/ 0 w 19196"/>
                    <a:gd name="connsiteY15" fmla="*/ 261938 h 261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196" h="261937">
                      <a:moveTo>
                        <a:pt x="0" y="261938"/>
                      </a:moveTo>
                      <a:cubicBezTo>
                        <a:pt x="953" y="261938"/>
                        <a:pt x="1905" y="260985"/>
                        <a:pt x="1905" y="260033"/>
                      </a:cubicBezTo>
                      <a:cubicBezTo>
                        <a:pt x="4763" y="254317"/>
                        <a:pt x="12383" y="189548"/>
                        <a:pt x="16193" y="166688"/>
                      </a:cubicBezTo>
                      <a:cubicBezTo>
                        <a:pt x="16193" y="166688"/>
                        <a:pt x="16193" y="165735"/>
                        <a:pt x="16193" y="165735"/>
                      </a:cubicBezTo>
                      <a:cubicBezTo>
                        <a:pt x="16193" y="164783"/>
                        <a:pt x="16193" y="162878"/>
                        <a:pt x="17145" y="160020"/>
                      </a:cubicBezTo>
                      <a:cubicBezTo>
                        <a:pt x="17145" y="160020"/>
                        <a:pt x="17145" y="160020"/>
                        <a:pt x="17145" y="160020"/>
                      </a:cubicBezTo>
                      <a:cubicBezTo>
                        <a:pt x="17145" y="159067"/>
                        <a:pt x="17145" y="159067"/>
                        <a:pt x="17145" y="158115"/>
                      </a:cubicBezTo>
                      <a:cubicBezTo>
                        <a:pt x="19050" y="132398"/>
                        <a:pt x="17145" y="60008"/>
                        <a:pt x="19050" y="41910"/>
                      </a:cubicBezTo>
                      <a:cubicBezTo>
                        <a:pt x="20003" y="25718"/>
                        <a:pt x="16193" y="6668"/>
                        <a:pt x="11430" y="0"/>
                      </a:cubicBezTo>
                      <a:cubicBezTo>
                        <a:pt x="16193" y="15240"/>
                        <a:pt x="16193" y="34290"/>
                        <a:pt x="16193" y="44768"/>
                      </a:cubicBezTo>
                      <a:cubicBezTo>
                        <a:pt x="15240" y="63818"/>
                        <a:pt x="18098" y="126683"/>
                        <a:pt x="16193" y="140017"/>
                      </a:cubicBezTo>
                      <a:cubicBezTo>
                        <a:pt x="15240" y="145733"/>
                        <a:pt x="13335" y="149542"/>
                        <a:pt x="11430" y="151448"/>
                      </a:cubicBezTo>
                      <a:cubicBezTo>
                        <a:pt x="9525" y="154305"/>
                        <a:pt x="6668" y="155258"/>
                        <a:pt x="6668" y="155258"/>
                      </a:cubicBezTo>
                      <a:cubicBezTo>
                        <a:pt x="6668" y="155258"/>
                        <a:pt x="12383" y="157163"/>
                        <a:pt x="12383" y="159067"/>
                      </a:cubicBezTo>
                      <a:cubicBezTo>
                        <a:pt x="12383" y="160973"/>
                        <a:pt x="13335" y="167640"/>
                        <a:pt x="11430" y="172403"/>
                      </a:cubicBezTo>
                      <a:cubicBezTo>
                        <a:pt x="10478" y="176213"/>
                        <a:pt x="3810" y="239078"/>
                        <a:pt x="0" y="261938"/>
                      </a:cubicBezTo>
                      <a:close/>
                    </a:path>
                  </a:pathLst>
                </a:custGeom>
                <a:solidFill>
                  <a:srgbClr val="A3657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09" name="Freeform: Shape 1108">
                  <a:extLst>
                    <a:ext uri="{FF2B5EF4-FFF2-40B4-BE49-F238E27FC236}">
                      <a16:creationId xmlns:a16="http://schemas.microsoft.com/office/drawing/2014/main" id="{3C9F5FFA-89EE-74ED-34EC-C7316EB499D6}"/>
                    </a:ext>
                  </a:extLst>
                </p:cNvPr>
                <p:cNvSpPr/>
                <p:nvPr/>
              </p:nvSpPr>
              <p:spPr>
                <a:xfrm>
                  <a:off x="6167539" y="3104197"/>
                  <a:ext cx="44665" cy="71437"/>
                </a:xfrm>
                <a:custGeom>
                  <a:avLst/>
                  <a:gdLst>
                    <a:gd name="connsiteX0" fmla="*/ 2755 w 44665"/>
                    <a:gd name="connsiteY0" fmla="*/ 61913 h 71437"/>
                    <a:gd name="connsiteX1" fmla="*/ 10375 w 44665"/>
                    <a:gd name="connsiteY1" fmla="*/ 53340 h 71437"/>
                    <a:gd name="connsiteX2" fmla="*/ 14185 w 44665"/>
                    <a:gd name="connsiteY2" fmla="*/ 39052 h 71437"/>
                    <a:gd name="connsiteX3" fmla="*/ 14185 w 44665"/>
                    <a:gd name="connsiteY3" fmla="*/ 39052 h 71437"/>
                    <a:gd name="connsiteX4" fmla="*/ 14185 w 44665"/>
                    <a:gd name="connsiteY4" fmla="*/ 54292 h 71437"/>
                    <a:gd name="connsiteX5" fmla="*/ 9423 w 44665"/>
                    <a:gd name="connsiteY5" fmla="*/ 64770 h 71437"/>
                    <a:gd name="connsiteX6" fmla="*/ 4660 w 44665"/>
                    <a:gd name="connsiteY6" fmla="*/ 68580 h 71437"/>
                    <a:gd name="connsiteX7" fmla="*/ 4660 w 44665"/>
                    <a:gd name="connsiteY7" fmla="*/ 69532 h 71437"/>
                    <a:gd name="connsiteX8" fmla="*/ 7518 w 44665"/>
                    <a:gd name="connsiteY8" fmla="*/ 71438 h 71437"/>
                    <a:gd name="connsiteX9" fmla="*/ 14185 w 44665"/>
                    <a:gd name="connsiteY9" fmla="*/ 70485 h 71437"/>
                    <a:gd name="connsiteX10" fmla="*/ 17043 w 44665"/>
                    <a:gd name="connsiteY10" fmla="*/ 70485 h 71437"/>
                    <a:gd name="connsiteX11" fmla="*/ 18948 w 44665"/>
                    <a:gd name="connsiteY11" fmla="*/ 70485 h 71437"/>
                    <a:gd name="connsiteX12" fmla="*/ 19900 w 44665"/>
                    <a:gd name="connsiteY12" fmla="*/ 70485 h 71437"/>
                    <a:gd name="connsiteX13" fmla="*/ 25615 w 44665"/>
                    <a:gd name="connsiteY13" fmla="*/ 69532 h 71437"/>
                    <a:gd name="connsiteX14" fmla="*/ 27520 w 44665"/>
                    <a:gd name="connsiteY14" fmla="*/ 69532 h 71437"/>
                    <a:gd name="connsiteX15" fmla="*/ 29425 w 44665"/>
                    <a:gd name="connsiteY15" fmla="*/ 66675 h 71437"/>
                    <a:gd name="connsiteX16" fmla="*/ 33235 w 44665"/>
                    <a:gd name="connsiteY16" fmla="*/ 61913 h 71437"/>
                    <a:gd name="connsiteX17" fmla="*/ 42760 w 44665"/>
                    <a:gd name="connsiteY17" fmla="*/ 43815 h 71437"/>
                    <a:gd name="connsiteX18" fmla="*/ 43713 w 44665"/>
                    <a:gd name="connsiteY18" fmla="*/ 11430 h 71437"/>
                    <a:gd name="connsiteX19" fmla="*/ 44665 w 44665"/>
                    <a:gd name="connsiteY19" fmla="*/ 6667 h 71437"/>
                    <a:gd name="connsiteX20" fmla="*/ 34188 w 44665"/>
                    <a:gd name="connsiteY20" fmla="*/ 0 h 71437"/>
                    <a:gd name="connsiteX21" fmla="*/ 23710 w 44665"/>
                    <a:gd name="connsiteY21" fmla="*/ 2857 h 71437"/>
                    <a:gd name="connsiteX22" fmla="*/ 16090 w 44665"/>
                    <a:gd name="connsiteY22" fmla="*/ 15240 h 71437"/>
                    <a:gd name="connsiteX23" fmla="*/ 3708 w 44665"/>
                    <a:gd name="connsiteY23" fmla="*/ 34290 h 71437"/>
                    <a:gd name="connsiteX24" fmla="*/ 850 w 44665"/>
                    <a:gd name="connsiteY24" fmla="*/ 52388 h 71437"/>
                    <a:gd name="connsiteX25" fmla="*/ 2755 w 44665"/>
                    <a:gd name="connsiteY25" fmla="*/ 61913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4665" h="71437">
                      <a:moveTo>
                        <a:pt x="2755" y="61913"/>
                      </a:moveTo>
                      <a:cubicBezTo>
                        <a:pt x="7518" y="61913"/>
                        <a:pt x="10375" y="53340"/>
                        <a:pt x="10375" y="53340"/>
                      </a:cubicBezTo>
                      <a:lnTo>
                        <a:pt x="14185" y="39052"/>
                      </a:lnTo>
                      <a:lnTo>
                        <a:pt x="14185" y="39052"/>
                      </a:lnTo>
                      <a:lnTo>
                        <a:pt x="14185" y="54292"/>
                      </a:lnTo>
                      <a:lnTo>
                        <a:pt x="9423" y="64770"/>
                      </a:lnTo>
                      <a:lnTo>
                        <a:pt x="4660" y="68580"/>
                      </a:lnTo>
                      <a:cubicBezTo>
                        <a:pt x="4660" y="68580"/>
                        <a:pt x="4660" y="68580"/>
                        <a:pt x="4660" y="69532"/>
                      </a:cubicBezTo>
                      <a:cubicBezTo>
                        <a:pt x="5613" y="70485"/>
                        <a:pt x="6565" y="71438"/>
                        <a:pt x="7518" y="71438"/>
                      </a:cubicBezTo>
                      <a:cubicBezTo>
                        <a:pt x="10375" y="71438"/>
                        <a:pt x="14185" y="70485"/>
                        <a:pt x="14185" y="70485"/>
                      </a:cubicBezTo>
                      <a:lnTo>
                        <a:pt x="17043" y="70485"/>
                      </a:lnTo>
                      <a:lnTo>
                        <a:pt x="18948" y="70485"/>
                      </a:lnTo>
                      <a:lnTo>
                        <a:pt x="19900" y="70485"/>
                      </a:lnTo>
                      <a:lnTo>
                        <a:pt x="25615" y="69532"/>
                      </a:lnTo>
                      <a:lnTo>
                        <a:pt x="27520" y="69532"/>
                      </a:lnTo>
                      <a:cubicBezTo>
                        <a:pt x="27520" y="69532"/>
                        <a:pt x="28473" y="68580"/>
                        <a:pt x="29425" y="66675"/>
                      </a:cubicBezTo>
                      <a:cubicBezTo>
                        <a:pt x="31330" y="64770"/>
                        <a:pt x="32283" y="62865"/>
                        <a:pt x="33235" y="61913"/>
                      </a:cubicBezTo>
                      <a:cubicBezTo>
                        <a:pt x="35140" y="60960"/>
                        <a:pt x="41808" y="46672"/>
                        <a:pt x="42760" y="43815"/>
                      </a:cubicBezTo>
                      <a:cubicBezTo>
                        <a:pt x="43713" y="40957"/>
                        <a:pt x="42760" y="17145"/>
                        <a:pt x="43713" y="11430"/>
                      </a:cubicBezTo>
                      <a:lnTo>
                        <a:pt x="44665" y="6667"/>
                      </a:lnTo>
                      <a:cubicBezTo>
                        <a:pt x="44665" y="6667"/>
                        <a:pt x="38950" y="0"/>
                        <a:pt x="34188" y="0"/>
                      </a:cubicBezTo>
                      <a:cubicBezTo>
                        <a:pt x="29425" y="0"/>
                        <a:pt x="23710" y="2857"/>
                        <a:pt x="23710" y="2857"/>
                      </a:cubicBezTo>
                      <a:cubicBezTo>
                        <a:pt x="23710" y="2857"/>
                        <a:pt x="20853" y="12382"/>
                        <a:pt x="16090" y="15240"/>
                      </a:cubicBezTo>
                      <a:cubicBezTo>
                        <a:pt x="11328" y="18097"/>
                        <a:pt x="3708" y="34290"/>
                        <a:pt x="3708" y="34290"/>
                      </a:cubicBezTo>
                      <a:lnTo>
                        <a:pt x="850" y="52388"/>
                      </a:lnTo>
                      <a:cubicBezTo>
                        <a:pt x="850" y="53340"/>
                        <a:pt x="-2007" y="61913"/>
                        <a:pt x="2755" y="61913"/>
                      </a:cubicBezTo>
                      <a:close/>
                    </a:path>
                  </a:pathLst>
                </a:custGeom>
                <a:solidFill>
                  <a:srgbClr val="FEB9B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10" name="Freeform: Shape 1109">
                  <a:extLst>
                    <a:ext uri="{FF2B5EF4-FFF2-40B4-BE49-F238E27FC236}">
                      <a16:creationId xmlns:a16="http://schemas.microsoft.com/office/drawing/2014/main" id="{8133BB71-3BB4-A895-4E17-2115D3018A47}"/>
                    </a:ext>
                  </a:extLst>
                </p:cNvPr>
                <p:cNvSpPr/>
                <p:nvPr/>
              </p:nvSpPr>
              <p:spPr>
                <a:xfrm>
                  <a:off x="6194107" y="3155631"/>
                  <a:ext cx="9525" cy="18097"/>
                </a:xfrm>
                <a:custGeom>
                  <a:avLst/>
                  <a:gdLst>
                    <a:gd name="connsiteX0" fmla="*/ 2857 w 9525"/>
                    <a:gd name="connsiteY0" fmla="*/ 9525 h 18097"/>
                    <a:gd name="connsiteX1" fmla="*/ 0 w 9525"/>
                    <a:gd name="connsiteY1" fmla="*/ 18098 h 18097"/>
                    <a:gd name="connsiteX2" fmla="*/ 1905 w 9525"/>
                    <a:gd name="connsiteY2" fmla="*/ 18098 h 18097"/>
                    <a:gd name="connsiteX3" fmla="*/ 3810 w 9525"/>
                    <a:gd name="connsiteY3" fmla="*/ 15240 h 18097"/>
                    <a:gd name="connsiteX4" fmla="*/ 8572 w 9525"/>
                    <a:gd name="connsiteY4" fmla="*/ 2857 h 18097"/>
                    <a:gd name="connsiteX5" fmla="*/ 9525 w 9525"/>
                    <a:gd name="connsiteY5" fmla="*/ 0 h 18097"/>
                    <a:gd name="connsiteX6" fmla="*/ 2857 w 9525"/>
                    <a:gd name="connsiteY6" fmla="*/ 9525 h 18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25" h="18097">
                      <a:moveTo>
                        <a:pt x="2857" y="9525"/>
                      </a:moveTo>
                      <a:lnTo>
                        <a:pt x="0" y="18098"/>
                      </a:lnTo>
                      <a:lnTo>
                        <a:pt x="1905" y="18098"/>
                      </a:lnTo>
                      <a:cubicBezTo>
                        <a:pt x="1905" y="18098"/>
                        <a:pt x="2857" y="17145"/>
                        <a:pt x="3810" y="15240"/>
                      </a:cubicBezTo>
                      <a:cubicBezTo>
                        <a:pt x="5715" y="10478"/>
                        <a:pt x="7620" y="3810"/>
                        <a:pt x="8572" y="2857"/>
                      </a:cubicBezTo>
                      <a:lnTo>
                        <a:pt x="9525" y="0"/>
                      </a:lnTo>
                      <a:lnTo>
                        <a:pt x="2857" y="9525"/>
                      </a:ln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11" name="Freeform: Shape 1110">
                  <a:extLst>
                    <a:ext uri="{FF2B5EF4-FFF2-40B4-BE49-F238E27FC236}">
                      <a16:creationId xmlns:a16="http://schemas.microsoft.com/office/drawing/2014/main" id="{93CB9CA3-E9C4-0CB5-CF00-E4297EC9B4B0}"/>
                    </a:ext>
                  </a:extLst>
                </p:cNvPr>
                <p:cNvSpPr/>
                <p:nvPr/>
              </p:nvSpPr>
              <p:spPr>
                <a:xfrm>
                  <a:off x="6184582" y="3154679"/>
                  <a:ext cx="10477" cy="20955"/>
                </a:xfrm>
                <a:custGeom>
                  <a:avLst/>
                  <a:gdLst>
                    <a:gd name="connsiteX0" fmla="*/ 4763 w 10477"/>
                    <a:gd name="connsiteY0" fmla="*/ 13335 h 20955"/>
                    <a:gd name="connsiteX1" fmla="*/ 0 w 10477"/>
                    <a:gd name="connsiteY1" fmla="*/ 20955 h 20955"/>
                    <a:gd name="connsiteX2" fmla="*/ 1905 w 10477"/>
                    <a:gd name="connsiteY2" fmla="*/ 20955 h 20955"/>
                    <a:gd name="connsiteX3" fmla="*/ 5715 w 10477"/>
                    <a:gd name="connsiteY3" fmla="*/ 13335 h 20955"/>
                    <a:gd name="connsiteX4" fmla="*/ 10477 w 10477"/>
                    <a:gd name="connsiteY4" fmla="*/ 0 h 20955"/>
                    <a:gd name="connsiteX5" fmla="*/ 4763 w 10477"/>
                    <a:gd name="connsiteY5" fmla="*/ 13335 h 2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77" h="20955">
                      <a:moveTo>
                        <a:pt x="4763" y="13335"/>
                      </a:moveTo>
                      <a:lnTo>
                        <a:pt x="0" y="20955"/>
                      </a:lnTo>
                      <a:lnTo>
                        <a:pt x="1905" y="20955"/>
                      </a:lnTo>
                      <a:cubicBezTo>
                        <a:pt x="2857" y="18097"/>
                        <a:pt x="5715" y="13335"/>
                        <a:pt x="5715" y="13335"/>
                      </a:cubicBezTo>
                      <a:lnTo>
                        <a:pt x="10477" y="0"/>
                      </a:lnTo>
                      <a:lnTo>
                        <a:pt x="4763" y="13335"/>
                      </a:ln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12" name="Freeform: Shape 1111">
                  <a:extLst>
                    <a:ext uri="{FF2B5EF4-FFF2-40B4-BE49-F238E27FC236}">
                      <a16:creationId xmlns:a16="http://schemas.microsoft.com/office/drawing/2014/main" id="{319419C0-4605-8D66-5778-ED8B2DCEC473}"/>
                    </a:ext>
                  </a:extLst>
                </p:cNvPr>
                <p:cNvSpPr/>
                <p:nvPr/>
              </p:nvSpPr>
              <p:spPr>
                <a:xfrm>
                  <a:off x="6172200" y="3136581"/>
                  <a:ext cx="11429" cy="36618"/>
                </a:xfrm>
                <a:custGeom>
                  <a:avLst/>
                  <a:gdLst>
                    <a:gd name="connsiteX0" fmla="*/ 0 w 11429"/>
                    <a:gd name="connsiteY0" fmla="*/ 36195 h 36618"/>
                    <a:gd name="connsiteX1" fmla="*/ 0 w 11429"/>
                    <a:gd name="connsiteY1" fmla="*/ 36195 h 36618"/>
                    <a:gd name="connsiteX2" fmla="*/ 6667 w 11429"/>
                    <a:gd name="connsiteY2" fmla="*/ 31432 h 36618"/>
                    <a:gd name="connsiteX3" fmla="*/ 10477 w 11429"/>
                    <a:gd name="connsiteY3" fmla="*/ 21907 h 36618"/>
                    <a:gd name="connsiteX4" fmla="*/ 11430 w 11429"/>
                    <a:gd name="connsiteY4" fmla="*/ 5715 h 36618"/>
                    <a:gd name="connsiteX5" fmla="*/ 10477 w 11429"/>
                    <a:gd name="connsiteY5" fmla="*/ 0 h 36618"/>
                    <a:gd name="connsiteX6" fmla="*/ 9525 w 11429"/>
                    <a:gd name="connsiteY6" fmla="*/ 5715 h 36618"/>
                    <a:gd name="connsiteX7" fmla="*/ 9525 w 11429"/>
                    <a:gd name="connsiteY7" fmla="*/ 5715 h 36618"/>
                    <a:gd name="connsiteX8" fmla="*/ 9525 w 11429"/>
                    <a:gd name="connsiteY8" fmla="*/ 20955 h 36618"/>
                    <a:gd name="connsiteX9" fmla="*/ 4763 w 11429"/>
                    <a:gd name="connsiteY9" fmla="*/ 31432 h 36618"/>
                    <a:gd name="connsiteX10" fmla="*/ 0 w 11429"/>
                    <a:gd name="connsiteY10" fmla="*/ 36195 h 36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29" h="36618">
                      <a:moveTo>
                        <a:pt x="0" y="36195"/>
                      </a:moveTo>
                      <a:cubicBezTo>
                        <a:pt x="0" y="36195"/>
                        <a:pt x="0" y="37148"/>
                        <a:pt x="0" y="36195"/>
                      </a:cubicBezTo>
                      <a:lnTo>
                        <a:pt x="6667" y="31432"/>
                      </a:lnTo>
                      <a:cubicBezTo>
                        <a:pt x="6667" y="31432"/>
                        <a:pt x="10477" y="22860"/>
                        <a:pt x="10477" y="21907"/>
                      </a:cubicBezTo>
                      <a:cubicBezTo>
                        <a:pt x="10477" y="20955"/>
                        <a:pt x="11430" y="5715"/>
                        <a:pt x="11430" y="5715"/>
                      </a:cubicBezTo>
                      <a:lnTo>
                        <a:pt x="10477" y="0"/>
                      </a:lnTo>
                      <a:lnTo>
                        <a:pt x="9525" y="5715"/>
                      </a:lnTo>
                      <a:lnTo>
                        <a:pt x="9525" y="5715"/>
                      </a:lnTo>
                      <a:lnTo>
                        <a:pt x="9525" y="20955"/>
                      </a:lnTo>
                      <a:lnTo>
                        <a:pt x="4763" y="31432"/>
                      </a:lnTo>
                      <a:lnTo>
                        <a:pt x="0" y="36195"/>
                      </a:lnTo>
                      <a:close/>
                    </a:path>
                  </a:pathLst>
                </a:custGeom>
                <a:solidFill>
                  <a:srgbClr val="D6B3A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13" name="Freeform: Shape 1112">
                  <a:extLst>
                    <a:ext uri="{FF2B5EF4-FFF2-40B4-BE49-F238E27FC236}">
                      <a16:creationId xmlns:a16="http://schemas.microsoft.com/office/drawing/2014/main" id="{ED4DE917-B26D-EBE4-F709-7452F6E890D5}"/>
                    </a:ext>
                  </a:extLst>
                </p:cNvPr>
                <p:cNvSpPr/>
                <p:nvPr/>
              </p:nvSpPr>
              <p:spPr>
                <a:xfrm>
                  <a:off x="6112192" y="2797366"/>
                  <a:ext cx="58814" cy="73468"/>
                </a:xfrm>
                <a:custGeom>
                  <a:avLst/>
                  <a:gdLst>
                    <a:gd name="connsiteX0" fmla="*/ 46673 w 58814"/>
                    <a:gd name="connsiteY0" fmla="*/ 126 h 73468"/>
                    <a:gd name="connsiteX1" fmla="*/ 54293 w 58814"/>
                    <a:gd name="connsiteY1" fmla="*/ 3936 h 73468"/>
                    <a:gd name="connsiteX2" fmla="*/ 58103 w 58814"/>
                    <a:gd name="connsiteY2" fmla="*/ 26796 h 73468"/>
                    <a:gd name="connsiteX3" fmla="*/ 35243 w 58814"/>
                    <a:gd name="connsiteY3" fmla="*/ 57276 h 73468"/>
                    <a:gd name="connsiteX4" fmla="*/ 3810 w 58814"/>
                    <a:gd name="connsiteY4" fmla="*/ 73468 h 73468"/>
                    <a:gd name="connsiteX5" fmla="*/ 0 w 58814"/>
                    <a:gd name="connsiteY5" fmla="*/ 52513 h 73468"/>
                    <a:gd name="connsiteX6" fmla="*/ 0 w 58814"/>
                    <a:gd name="connsiteY6" fmla="*/ 45846 h 73468"/>
                    <a:gd name="connsiteX7" fmla="*/ 32385 w 58814"/>
                    <a:gd name="connsiteY7" fmla="*/ 35368 h 73468"/>
                    <a:gd name="connsiteX8" fmla="*/ 46673 w 58814"/>
                    <a:gd name="connsiteY8" fmla="*/ 126 h 7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814" h="73468">
                      <a:moveTo>
                        <a:pt x="46673" y="126"/>
                      </a:moveTo>
                      <a:cubicBezTo>
                        <a:pt x="52388" y="-827"/>
                        <a:pt x="54293" y="3936"/>
                        <a:pt x="54293" y="3936"/>
                      </a:cubicBezTo>
                      <a:cubicBezTo>
                        <a:pt x="54293" y="3936"/>
                        <a:pt x="60960" y="19176"/>
                        <a:pt x="58103" y="26796"/>
                      </a:cubicBezTo>
                      <a:cubicBezTo>
                        <a:pt x="55245" y="34416"/>
                        <a:pt x="52388" y="42036"/>
                        <a:pt x="35243" y="57276"/>
                      </a:cubicBezTo>
                      <a:cubicBezTo>
                        <a:pt x="17145" y="71563"/>
                        <a:pt x="3810" y="73468"/>
                        <a:pt x="3810" y="73468"/>
                      </a:cubicBezTo>
                      <a:lnTo>
                        <a:pt x="0" y="52513"/>
                      </a:lnTo>
                      <a:lnTo>
                        <a:pt x="0" y="45846"/>
                      </a:lnTo>
                      <a:cubicBezTo>
                        <a:pt x="0" y="45846"/>
                        <a:pt x="12383" y="46798"/>
                        <a:pt x="32385" y="35368"/>
                      </a:cubicBezTo>
                      <a:cubicBezTo>
                        <a:pt x="50483" y="23938"/>
                        <a:pt x="46673" y="126"/>
                        <a:pt x="46673" y="126"/>
                      </a:cubicBezTo>
                      <a:close/>
                    </a:path>
                  </a:pathLst>
                </a:custGeom>
                <a:solidFill>
                  <a:srgbClr val="FC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  <p:sp>
              <p:nvSpPr>
                <p:cNvPr id="1114" name="Freeform: Shape 1113">
                  <a:extLst>
                    <a:ext uri="{FF2B5EF4-FFF2-40B4-BE49-F238E27FC236}">
                      <a16:creationId xmlns:a16="http://schemas.microsoft.com/office/drawing/2014/main" id="{E1C68B07-3326-2010-C363-A7AEA8AE2717}"/>
                    </a:ext>
                  </a:extLst>
                </p:cNvPr>
                <p:cNvSpPr/>
                <p:nvPr/>
              </p:nvSpPr>
              <p:spPr>
                <a:xfrm>
                  <a:off x="6088828" y="2801302"/>
                  <a:ext cx="89086" cy="219074"/>
                </a:xfrm>
                <a:custGeom>
                  <a:avLst/>
                  <a:gdLst>
                    <a:gd name="connsiteX0" fmla="*/ 76704 w 89086"/>
                    <a:gd name="connsiteY0" fmla="*/ 0 h 219074"/>
                    <a:gd name="connsiteX1" fmla="*/ 89086 w 89086"/>
                    <a:gd name="connsiteY1" fmla="*/ 22860 h 219074"/>
                    <a:gd name="connsiteX2" fmla="*/ 79561 w 89086"/>
                    <a:gd name="connsiteY2" fmla="*/ 46672 h 219074"/>
                    <a:gd name="connsiteX3" fmla="*/ 59559 w 89086"/>
                    <a:gd name="connsiteY3" fmla="*/ 66675 h 219074"/>
                    <a:gd name="connsiteX4" fmla="*/ 45271 w 89086"/>
                    <a:gd name="connsiteY4" fmla="*/ 85725 h 219074"/>
                    <a:gd name="connsiteX5" fmla="*/ 50986 w 89086"/>
                    <a:gd name="connsiteY5" fmla="*/ 93345 h 219074"/>
                    <a:gd name="connsiteX6" fmla="*/ 22411 w 89086"/>
                    <a:gd name="connsiteY6" fmla="*/ 155258 h 219074"/>
                    <a:gd name="connsiteX7" fmla="*/ 504 w 89086"/>
                    <a:gd name="connsiteY7" fmla="*/ 219075 h 219074"/>
                    <a:gd name="connsiteX8" fmla="*/ 10029 w 89086"/>
                    <a:gd name="connsiteY8" fmla="*/ 134303 h 219074"/>
                    <a:gd name="connsiteX9" fmla="*/ 34794 w 89086"/>
                    <a:gd name="connsiteY9" fmla="*/ 64770 h 219074"/>
                    <a:gd name="connsiteX10" fmla="*/ 65274 w 89086"/>
                    <a:gd name="connsiteY10" fmla="*/ 32385 h 219074"/>
                    <a:gd name="connsiteX11" fmla="*/ 76704 w 89086"/>
                    <a:gd name="connsiteY11" fmla="*/ 0 h 219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9086" h="219074">
                      <a:moveTo>
                        <a:pt x="76704" y="0"/>
                      </a:moveTo>
                      <a:cubicBezTo>
                        <a:pt x="76704" y="0"/>
                        <a:pt x="88134" y="10477"/>
                        <a:pt x="89086" y="22860"/>
                      </a:cubicBezTo>
                      <a:cubicBezTo>
                        <a:pt x="89086" y="27622"/>
                        <a:pt x="84324" y="40957"/>
                        <a:pt x="79561" y="46672"/>
                      </a:cubicBezTo>
                      <a:cubicBezTo>
                        <a:pt x="70989" y="56197"/>
                        <a:pt x="65274" y="60960"/>
                        <a:pt x="59559" y="66675"/>
                      </a:cubicBezTo>
                      <a:cubicBezTo>
                        <a:pt x="50986" y="75248"/>
                        <a:pt x="45271" y="85725"/>
                        <a:pt x="45271" y="85725"/>
                      </a:cubicBezTo>
                      <a:lnTo>
                        <a:pt x="50986" y="93345"/>
                      </a:lnTo>
                      <a:cubicBezTo>
                        <a:pt x="50986" y="93345"/>
                        <a:pt x="26221" y="144780"/>
                        <a:pt x="22411" y="155258"/>
                      </a:cubicBezTo>
                      <a:cubicBezTo>
                        <a:pt x="17649" y="165735"/>
                        <a:pt x="504" y="219075"/>
                        <a:pt x="504" y="219075"/>
                      </a:cubicBezTo>
                      <a:cubicBezTo>
                        <a:pt x="504" y="219075"/>
                        <a:pt x="-3306" y="184785"/>
                        <a:pt x="10029" y="134303"/>
                      </a:cubicBezTo>
                      <a:cubicBezTo>
                        <a:pt x="19554" y="96203"/>
                        <a:pt x="29079" y="79057"/>
                        <a:pt x="34794" y="64770"/>
                      </a:cubicBezTo>
                      <a:cubicBezTo>
                        <a:pt x="40509" y="50482"/>
                        <a:pt x="58606" y="40957"/>
                        <a:pt x="65274" y="32385"/>
                      </a:cubicBezTo>
                      <a:cubicBezTo>
                        <a:pt x="82419" y="14288"/>
                        <a:pt x="76704" y="0"/>
                        <a:pt x="76704" y="0"/>
                      </a:cubicBezTo>
                      <a:close/>
                    </a:path>
                  </a:pathLst>
                </a:custGeom>
                <a:solidFill>
                  <a:srgbClr val="DB9FB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</a:endParaRPr>
                </a:p>
              </p:txBody>
            </p:sp>
          </p:grpSp>
          <p:sp>
            <p:nvSpPr>
              <p:cNvPr id="1063" name="Freeform: Shape 1062">
                <a:extLst>
                  <a:ext uri="{FF2B5EF4-FFF2-40B4-BE49-F238E27FC236}">
                    <a16:creationId xmlns:a16="http://schemas.microsoft.com/office/drawing/2014/main" id="{848913C7-8AEC-3522-170F-5DFFEA06182C}"/>
                  </a:ext>
                </a:extLst>
              </p:cNvPr>
              <p:cNvSpPr/>
              <p:nvPr/>
            </p:nvSpPr>
            <p:spPr>
              <a:xfrm>
                <a:off x="6101714" y="2844164"/>
                <a:ext cx="14287" cy="20002"/>
              </a:xfrm>
              <a:custGeom>
                <a:avLst/>
                <a:gdLst>
                  <a:gd name="connsiteX0" fmla="*/ 9525 w 14287"/>
                  <a:gd name="connsiteY0" fmla="*/ 0 h 20002"/>
                  <a:gd name="connsiteX1" fmla="*/ 0 w 14287"/>
                  <a:gd name="connsiteY1" fmla="*/ 10478 h 20002"/>
                  <a:gd name="connsiteX2" fmla="*/ 4763 w 14287"/>
                  <a:gd name="connsiteY2" fmla="*/ 20003 h 20002"/>
                  <a:gd name="connsiteX3" fmla="*/ 14288 w 14287"/>
                  <a:gd name="connsiteY3" fmla="*/ 14288 h 20002"/>
                  <a:gd name="connsiteX4" fmla="*/ 14288 w 14287"/>
                  <a:gd name="connsiteY4" fmla="*/ 1143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7" h="20002">
                    <a:moveTo>
                      <a:pt x="9525" y="0"/>
                    </a:moveTo>
                    <a:lnTo>
                      <a:pt x="0" y="10478"/>
                    </a:lnTo>
                    <a:lnTo>
                      <a:pt x="4763" y="20003"/>
                    </a:lnTo>
                    <a:lnTo>
                      <a:pt x="14288" y="14288"/>
                    </a:lnTo>
                    <a:lnTo>
                      <a:pt x="14288" y="11430"/>
                    </a:lnTo>
                    <a:close/>
                  </a:path>
                </a:pathLst>
              </a:custGeom>
              <a:solidFill>
                <a:srgbClr val="7C78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05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6000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9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9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9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49333" decel="5066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70833E-6 -2.22222E-6 L -2.70833E-6 0.07246 " pathEditMode="relative" rAng="0" ptsTypes="AA">
                                          <p:cBhvr>
                                            <p:cTn id="21" dur="750" spd="-100000" fill="hold"/>
                                            <p:tgtEl>
                                              <p:spTgt spid="9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9333" decel="50667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4.58333E-6 -2.22222E-6 L 4.58333E-6 0.07246 " pathEditMode="relative" rAng="0" ptsTypes="AA">
                                          <p:cBhvr>
                                            <p:cTn id="26" dur="750" spd="-100000" fill="hold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9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49333" decel="50667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375E-6 -7.40741E-7 L 4.375E-6 0.07245 " pathEditMode="relative" rAng="0" ptsTypes="AA">
                                          <p:cBhvr>
                                            <p:cTn id="31" dur="750" spd="-100000" fill="hold"/>
                                            <p:tgtEl>
                                              <p:spTgt spid="9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1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9333" decel="50667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4.16667E-6 -4.44444E-6 L 4.16667E-6 0.07246 " pathEditMode="relative" rAng="0" ptsTypes="AA">
                                          <p:cBhvr>
                                            <p:cTn id="40" dur="750" spd="-100000" fill="hold"/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16000" fill="hold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16000" fill="hold" nodeType="withEffect" p14:presetBounceEnd="6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1" dur="10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2" dur="10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16000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5" dur="10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6" dur="10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16000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9" dur="1000" fill="hold"/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0" dur="1000" fill="hold"/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16000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9" grpId="0" animBg="1"/>
          <p:bldP spid="970" grpId="0" animBg="1"/>
          <p:bldP spid="974" grpId="0"/>
          <p:bldP spid="974" grpId="1"/>
          <p:bldP spid="975" grpId="0"/>
          <p:bldP spid="975" grpId="1"/>
          <p:bldP spid="1050" grpId="0" animBg="1"/>
          <p:bldP spid="1051" grpId="0"/>
          <p:bldP spid="105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9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9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9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9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49333" decel="50667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2.70833E-6 -2.22222E-6 L -2.70833E-6 0.07246 " pathEditMode="relative" rAng="0" ptsTypes="AA">
                                          <p:cBhvr>
                                            <p:cTn id="21" dur="750" spd="-100000" fill="hold"/>
                                            <p:tgtEl>
                                              <p:spTgt spid="9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9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49333" decel="50667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4.58333E-6 -2.22222E-6 L 4.58333E-6 0.07246 " pathEditMode="relative" rAng="0" ptsTypes="AA">
                                          <p:cBhvr>
                                            <p:cTn id="26" dur="750" spd="-100000" fill="hold"/>
                                            <p:tgtEl>
                                              <p:spTgt spid="9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9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49333" decel="50667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375E-6 -7.40741E-7 L 4.375E-6 0.07245 " pathEditMode="relative" rAng="0" ptsTypes="AA">
                                          <p:cBhvr>
                                            <p:cTn id="31" dur="750" spd="-100000" fill="hold"/>
                                            <p:tgtEl>
                                              <p:spTgt spid="9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10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1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49333" decel="50667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66667E-6 1.11111E-6 L 1.66667E-6 0.07245 " pathEditMode="relative" rAng="0" ptsTypes="AA">
                                          <p:cBhvr>
                                            <p:cTn id="40" dur="750" spd="-100000" fill="hold"/>
                                            <p:tgtEl>
                                              <p:spTgt spid="10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accel="16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accel="16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0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accel="16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accel="16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9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accel="16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9" grpId="0" animBg="1"/>
          <p:bldP spid="970" grpId="0" animBg="1"/>
          <p:bldP spid="974" grpId="0"/>
          <p:bldP spid="974" grpId="1"/>
          <p:bldP spid="975" grpId="0"/>
          <p:bldP spid="975" grpId="1"/>
          <p:bldP spid="1050" grpId="0" animBg="1"/>
          <p:bldP spid="1051" grpId="0"/>
          <p:bldP spid="1051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2212250D-A022-FA06-76BD-D5BA71AE9399}"/>
              </a:ext>
            </a:extLst>
          </p:cNvPr>
          <p:cNvSpPr/>
          <p:nvPr/>
        </p:nvSpPr>
        <p:spPr>
          <a:xfrm>
            <a:off x="12382409" y="329765"/>
            <a:ext cx="2219325" cy="1828800"/>
          </a:xfrm>
          <a:prstGeom prst="downArrow">
            <a:avLst>
              <a:gd name="adj1" fmla="val 50000"/>
              <a:gd name="adj2" fmla="val 538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DC783205-F59C-2A8E-A7F0-9E967A683260}"/>
              </a:ext>
            </a:extLst>
          </p:cNvPr>
          <p:cNvSpPr/>
          <p:nvPr/>
        </p:nvSpPr>
        <p:spPr>
          <a:xfrm>
            <a:off x="-2986203" y="1522362"/>
            <a:ext cx="2295143" cy="180136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</a:t>
            </a:r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4CEE84BF-4071-D0C6-4DED-F346A2F16D06}"/>
              </a:ext>
            </a:extLst>
          </p:cNvPr>
          <p:cNvSpPr/>
          <p:nvPr/>
        </p:nvSpPr>
        <p:spPr>
          <a:xfrm>
            <a:off x="12360141" y="4280530"/>
            <a:ext cx="3128010" cy="195681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NÍVEIS DA ORGANIZAÇÃO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260E820-44B3-5102-26DE-7EA16E7F7FE1}"/>
              </a:ext>
            </a:extLst>
          </p:cNvPr>
          <p:cNvSpPr/>
          <p:nvPr/>
        </p:nvSpPr>
        <p:spPr>
          <a:xfrm>
            <a:off x="262491" y="-874298"/>
            <a:ext cx="11178073" cy="7087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O </a:t>
            </a:r>
            <a:r>
              <a:rPr lang="pt-BR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MODELO ADOTADO PELA ASSEMBLEIA LEGISLATIVA DO RN PARA ESTABELECER O PLANO DE GESTÃO DE RISCOS É O ENTERPRISE RISK MANAGEMENT RISK MANAGEMENT – INTEGRATED FRAMEWORK</a:t>
            </a:r>
          </a:p>
          <a:p>
            <a:pPr algn="ctr"/>
            <a:r>
              <a:rPr lang="pt-BR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t-BR" sz="1200" b="1" i="0" dirty="0">
                <a:solidFill>
                  <a:srgbClr val="000000"/>
                </a:solidFill>
                <a:latin typeface="Times New Roman" panose="02020603050405020304" pitchFamily="18" charset="0"/>
              </a:rPr>
              <a:t>(COSO-ERM ou COSO II), TIDO COMO REFERÊNCIA NO TEMA GESTÃO DE RISCOS CORPORATIVOS: </a:t>
            </a:r>
            <a:r>
              <a:rPr lang="pt-BR" sz="1200" b="1" dirty="0">
                <a:solidFill>
                  <a:schemeClr val="tx1"/>
                </a:solidFill>
              </a:rPr>
              <a:t>COSO II</a:t>
            </a:r>
            <a:endParaRPr lang="pt-BR" sz="1200" b="1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1EA3EF6A-CBB7-707D-F284-5A8747A7F082}"/>
              </a:ext>
            </a:extLst>
          </p:cNvPr>
          <p:cNvSpPr/>
          <p:nvPr/>
        </p:nvSpPr>
        <p:spPr>
          <a:xfrm>
            <a:off x="-359663" y="7328847"/>
            <a:ext cx="808075" cy="808075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438DF9-60BF-33D3-C3D7-02DA0891700C}"/>
              </a:ext>
            </a:extLst>
          </p:cNvPr>
          <p:cNvGrpSpPr/>
          <p:nvPr/>
        </p:nvGrpSpPr>
        <p:grpSpPr>
          <a:xfrm>
            <a:off x="12840934" y="7295279"/>
            <a:ext cx="2016327" cy="808075"/>
            <a:chOff x="4635795" y="2668771"/>
            <a:chExt cx="2016327" cy="808075"/>
          </a:xfrm>
          <a:solidFill>
            <a:srgbClr val="203864">
              <a:alpha val="90000"/>
            </a:srgbClr>
          </a:solidFill>
        </p:grpSpPr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8D3EE1F1-8DC5-D526-55F6-1C35C4050F83}"/>
                </a:ext>
              </a:extLst>
            </p:cNvPr>
            <p:cNvSpPr/>
            <p:nvPr/>
          </p:nvSpPr>
          <p:spPr>
            <a:xfrm>
              <a:off x="4635795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8676AC7C-9E3D-A99D-757E-B2FDB44F14B6}"/>
                </a:ext>
              </a:extLst>
            </p:cNvPr>
            <p:cNvSpPr/>
            <p:nvPr/>
          </p:nvSpPr>
          <p:spPr>
            <a:xfrm>
              <a:off x="5239921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0330CAE2-1C85-BAD4-F81A-26B8B5DE19E5}"/>
                </a:ext>
              </a:extLst>
            </p:cNvPr>
            <p:cNvSpPr/>
            <p:nvPr/>
          </p:nvSpPr>
          <p:spPr>
            <a:xfrm>
              <a:off x="5844047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623DE74-37FD-B4D3-2DA3-080B163D9EFB}"/>
              </a:ext>
            </a:extLst>
          </p:cNvPr>
          <p:cNvGrpSpPr/>
          <p:nvPr/>
        </p:nvGrpSpPr>
        <p:grpSpPr>
          <a:xfrm>
            <a:off x="-2833909" y="6163413"/>
            <a:ext cx="2604164" cy="1389174"/>
            <a:chOff x="4269547" y="1996626"/>
            <a:chExt cx="2604164" cy="1389174"/>
          </a:xfrm>
          <a:solidFill>
            <a:schemeClr val="accent1">
              <a:lumMod val="50000"/>
            </a:schemeClr>
          </a:solidFill>
          <a:effectLst>
            <a:glow>
              <a:schemeClr val="accent1"/>
            </a:glo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558D5B-213E-7854-45EE-AD0FB5CB8464}"/>
                </a:ext>
              </a:extLst>
            </p:cNvPr>
            <p:cNvGrpSpPr/>
            <p:nvPr/>
          </p:nvGrpSpPr>
          <p:grpSpPr>
            <a:xfrm>
              <a:off x="4857384" y="19966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4971F6A2-514E-55BD-226D-BA110F293C6D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4D186709-81D4-1074-8948-E03B5341A42E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1BB2B59C-7DB1-0964-927F-E8EA2BD6EB74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ADEE225-C850-8CDD-A621-3BCDF86F09E7}"/>
                </a:ext>
              </a:extLst>
            </p:cNvPr>
            <p:cNvGrpSpPr/>
            <p:nvPr/>
          </p:nvGrpSpPr>
          <p:grpSpPr>
            <a:xfrm>
              <a:off x="4661439" y="21903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29ACA1BA-E44E-4647-C25E-09A4C7E5761A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4255A737-60B2-195F-7438-FD07045E686D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D8CF9C36-B01D-6080-3E30-1546BE319893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70EABE2-8A7A-FFAF-461C-9562B46D8D3A}"/>
                </a:ext>
              </a:extLst>
            </p:cNvPr>
            <p:cNvGrpSpPr/>
            <p:nvPr/>
          </p:nvGrpSpPr>
          <p:grpSpPr>
            <a:xfrm>
              <a:off x="4465493" y="23840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AA96C347-26D6-30E8-A5D4-E40334C4890F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C63DBC8B-B03A-B420-1ECA-FE1605F68C27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A3630A25-E499-E2B6-C4EB-1FDBA20701C7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7CA9D80-0C09-5DD8-AC55-6E52112F0920}"/>
                </a:ext>
              </a:extLst>
            </p:cNvPr>
            <p:cNvGrpSpPr/>
            <p:nvPr/>
          </p:nvGrpSpPr>
          <p:grpSpPr>
            <a:xfrm>
              <a:off x="4269547" y="2577725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8C946776-DDF6-C4A1-CF99-6E968B4C1E39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EA717EBA-FC3A-0BB4-FE0A-F829E00ACBD7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C3B48190-F026-895D-4D31-E1CF2A639A75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182B8F-D2E3-F134-A334-99C60A05B491}"/>
              </a:ext>
            </a:extLst>
          </p:cNvPr>
          <p:cNvGrpSpPr/>
          <p:nvPr/>
        </p:nvGrpSpPr>
        <p:grpSpPr>
          <a:xfrm>
            <a:off x="-2835390" y="5553563"/>
            <a:ext cx="2604164" cy="1389174"/>
            <a:chOff x="4269547" y="1996626"/>
            <a:chExt cx="2604164" cy="1389174"/>
          </a:xfrm>
          <a:solidFill>
            <a:schemeClr val="accent1">
              <a:lumMod val="50000"/>
            </a:schemeClr>
          </a:solidFill>
          <a:effectLst>
            <a:glow>
              <a:schemeClr val="accent1"/>
            </a:glow>
          </a:effectLst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24F642-F764-7358-05C1-510C35485288}"/>
                </a:ext>
              </a:extLst>
            </p:cNvPr>
            <p:cNvGrpSpPr/>
            <p:nvPr/>
          </p:nvGrpSpPr>
          <p:grpSpPr>
            <a:xfrm>
              <a:off x="4857384" y="19966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DADAD988-D8BC-E3E7-1926-82ECE38446CB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44" name="Cube 6143">
                <a:extLst>
                  <a:ext uri="{FF2B5EF4-FFF2-40B4-BE49-F238E27FC236}">
                    <a16:creationId xmlns:a16="http://schemas.microsoft.com/office/drawing/2014/main" id="{F61B4BEA-F376-B1F6-7E4A-84B95542FA36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45" name="Cube 6144">
                <a:extLst>
                  <a:ext uri="{FF2B5EF4-FFF2-40B4-BE49-F238E27FC236}">
                    <a16:creationId xmlns:a16="http://schemas.microsoft.com/office/drawing/2014/main" id="{F8FF0307-6933-2DC1-33EC-011824C6C9E7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078BBC8-0EA7-76AE-D5E5-60D2CE0E35AD}"/>
                </a:ext>
              </a:extLst>
            </p:cNvPr>
            <p:cNvGrpSpPr/>
            <p:nvPr/>
          </p:nvGrpSpPr>
          <p:grpSpPr>
            <a:xfrm>
              <a:off x="4661439" y="21903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2CEA8FAB-9B75-D610-D831-63CD0476D536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EB1C91D7-A3BB-A985-C363-5C9C2F5A3278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7FAF9AF3-49FE-5402-5F93-429916FC8523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D4750BE-3617-FE37-65BD-DA61A85C69BC}"/>
                </a:ext>
              </a:extLst>
            </p:cNvPr>
            <p:cNvGrpSpPr/>
            <p:nvPr/>
          </p:nvGrpSpPr>
          <p:grpSpPr>
            <a:xfrm>
              <a:off x="4465493" y="23840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2491B32A-D6CC-F045-ECD3-98D79C5840D0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0A60E132-33E2-2F2D-094D-11F76D1797FF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id="{4DB5AEE6-0379-97C4-C522-DC6E55B2C7BC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1BD8602-8E75-861B-C546-65A57467564C}"/>
                </a:ext>
              </a:extLst>
            </p:cNvPr>
            <p:cNvGrpSpPr/>
            <p:nvPr/>
          </p:nvGrpSpPr>
          <p:grpSpPr>
            <a:xfrm>
              <a:off x="4269547" y="2577725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2D0635CA-F25C-9BE3-4B9B-934CD2D0E0F8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1BEF5EB9-380B-ECC1-6894-3515C4A802F4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2151E074-AFC9-48D8-A5C7-8B979DCE1E2D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6147" name="Group 6146">
            <a:extLst>
              <a:ext uri="{FF2B5EF4-FFF2-40B4-BE49-F238E27FC236}">
                <a16:creationId xmlns:a16="http://schemas.microsoft.com/office/drawing/2014/main" id="{9D1C4F4D-2A44-113D-58F8-694B626A68FD}"/>
              </a:ext>
            </a:extLst>
          </p:cNvPr>
          <p:cNvGrpSpPr/>
          <p:nvPr/>
        </p:nvGrpSpPr>
        <p:grpSpPr>
          <a:xfrm>
            <a:off x="-2836872" y="4943713"/>
            <a:ext cx="2604164" cy="1389174"/>
            <a:chOff x="4269547" y="1996626"/>
            <a:chExt cx="2604164" cy="1389174"/>
          </a:xfrm>
          <a:solidFill>
            <a:schemeClr val="accent1">
              <a:lumMod val="50000"/>
            </a:schemeClr>
          </a:solidFill>
          <a:effectLst>
            <a:glow>
              <a:schemeClr val="accent1"/>
            </a:glow>
          </a:effectLst>
        </p:grpSpPr>
        <p:grpSp>
          <p:nvGrpSpPr>
            <p:cNvPr id="6148" name="Group 6147">
              <a:extLst>
                <a:ext uri="{FF2B5EF4-FFF2-40B4-BE49-F238E27FC236}">
                  <a16:creationId xmlns:a16="http://schemas.microsoft.com/office/drawing/2014/main" id="{84A04251-399E-364D-B0DF-34156DEC1B1E}"/>
                </a:ext>
              </a:extLst>
            </p:cNvPr>
            <p:cNvGrpSpPr/>
            <p:nvPr/>
          </p:nvGrpSpPr>
          <p:grpSpPr>
            <a:xfrm>
              <a:off x="4857384" y="19966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161" name="Cube 6160">
                <a:extLst>
                  <a:ext uri="{FF2B5EF4-FFF2-40B4-BE49-F238E27FC236}">
                    <a16:creationId xmlns:a16="http://schemas.microsoft.com/office/drawing/2014/main" id="{E77853A5-259F-3CCD-D1D3-258277F3933D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62" name="Cube 6161">
                <a:extLst>
                  <a:ext uri="{FF2B5EF4-FFF2-40B4-BE49-F238E27FC236}">
                    <a16:creationId xmlns:a16="http://schemas.microsoft.com/office/drawing/2014/main" id="{D0986586-D995-5790-4B10-31FD1C79BC89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63" name="Cube 6162">
                <a:extLst>
                  <a:ext uri="{FF2B5EF4-FFF2-40B4-BE49-F238E27FC236}">
                    <a16:creationId xmlns:a16="http://schemas.microsoft.com/office/drawing/2014/main" id="{16C84B75-B1C3-E66A-BC16-E4140BDDC4F9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362FB6C6-54B5-E9C5-4552-C442C99D69BD}"/>
                </a:ext>
              </a:extLst>
            </p:cNvPr>
            <p:cNvGrpSpPr/>
            <p:nvPr/>
          </p:nvGrpSpPr>
          <p:grpSpPr>
            <a:xfrm>
              <a:off x="4661439" y="21903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158" name="Cube 6157">
                <a:extLst>
                  <a:ext uri="{FF2B5EF4-FFF2-40B4-BE49-F238E27FC236}">
                    <a16:creationId xmlns:a16="http://schemas.microsoft.com/office/drawing/2014/main" id="{FAF9138E-03A4-A2A4-DD7D-028AFF964213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59" name="Cube 6158">
                <a:extLst>
                  <a:ext uri="{FF2B5EF4-FFF2-40B4-BE49-F238E27FC236}">
                    <a16:creationId xmlns:a16="http://schemas.microsoft.com/office/drawing/2014/main" id="{9F80C72B-F679-D53D-9FED-0095F6F95470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60" name="Cube 6159">
                <a:extLst>
                  <a:ext uri="{FF2B5EF4-FFF2-40B4-BE49-F238E27FC236}">
                    <a16:creationId xmlns:a16="http://schemas.microsoft.com/office/drawing/2014/main" id="{0AC26B30-068D-2A5F-DEE8-A3A520B2E0E1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50" name="Group 6149">
              <a:extLst>
                <a:ext uri="{FF2B5EF4-FFF2-40B4-BE49-F238E27FC236}">
                  <a16:creationId xmlns:a16="http://schemas.microsoft.com/office/drawing/2014/main" id="{6DA2F6CE-0459-8640-B59A-62789C729B5D}"/>
                </a:ext>
              </a:extLst>
            </p:cNvPr>
            <p:cNvGrpSpPr/>
            <p:nvPr/>
          </p:nvGrpSpPr>
          <p:grpSpPr>
            <a:xfrm>
              <a:off x="4465493" y="23840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155" name="Cube 6154">
                <a:extLst>
                  <a:ext uri="{FF2B5EF4-FFF2-40B4-BE49-F238E27FC236}">
                    <a16:creationId xmlns:a16="http://schemas.microsoft.com/office/drawing/2014/main" id="{D4883A82-4999-06DE-8042-B894AC6D5C91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56" name="Cube 6155">
                <a:extLst>
                  <a:ext uri="{FF2B5EF4-FFF2-40B4-BE49-F238E27FC236}">
                    <a16:creationId xmlns:a16="http://schemas.microsoft.com/office/drawing/2014/main" id="{E653192C-FA2C-6B19-D2AB-EE1C140B4FA4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57" name="Cube 6156">
                <a:extLst>
                  <a:ext uri="{FF2B5EF4-FFF2-40B4-BE49-F238E27FC236}">
                    <a16:creationId xmlns:a16="http://schemas.microsoft.com/office/drawing/2014/main" id="{5C0AD3A6-CB8A-87D0-5745-7C3C1CB9390B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51" name="Group 6150">
              <a:extLst>
                <a:ext uri="{FF2B5EF4-FFF2-40B4-BE49-F238E27FC236}">
                  <a16:creationId xmlns:a16="http://schemas.microsoft.com/office/drawing/2014/main" id="{7826D560-6490-114C-CDD1-F4DF3E8D0F00}"/>
                </a:ext>
              </a:extLst>
            </p:cNvPr>
            <p:cNvGrpSpPr/>
            <p:nvPr/>
          </p:nvGrpSpPr>
          <p:grpSpPr>
            <a:xfrm>
              <a:off x="4269547" y="2577725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152" name="Cube 6151">
                <a:extLst>
                  <a:ext uri="{FF2B5EF4-FFF2-40B4-BE49-F238E27FC236}">
                    <a16:creationId xmlns:a16="http://schemas.microsoft.com/office/drawing/2014/main" id="{C4368758-19F2-D998-273B-571902FB1728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53" name="Cube 6152">
                <a:extLst>
                  <a:ext uri="{FF2B5EF4-FFF2-40B4-BE49-F238E27FC236}">
                    <a16:creationId xmlns:a16="http://schemas.microsoft.com/office/drawing/2014/main" id="{FD68FD2C-8BDF-6887-E354-913961A4DF6D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54" name="Cube 6153">
                <a:extLst>
                  <a:ext uri="{FF2B5EF4-FFF2-40B4-BE49-F238E27FC236}">
                    <a16:creationId xmlns:a16="http://schemas.microsoft.com/office/drawing/2014/main" id="{92D53BBA-9D53-5FC5-D100-B83CB9DAA9BF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6164" name="Group 6163">
            <a:extLst>
              <a:ext uri="{FF2B5EF4-FFF2-40B4-BE49-F238E27FC236}">
                <a16:creationId xmlns:a16="http://schemas.microsoft.com/office/drawing/2014/main" id="{BDD6AB66-FF32-EE44-80A8-6253842E9219}"/>
              </a:ext>
            </a:extLst>
          </p:cNvPr>
          <p:cNvGrpSpPr/>
          <p:nvPr/>
        </p:nvGrpSpPr>
        <p:grpSpPr>
          <a:xfrm>
            <a:off x="-2836131" y="4333863"/>
            <a:ext cx="2604164" cy="1389174"/>
            <a:chOff x="4269547" y="1996626"/>
            <a:chExt cx="2604164" cy="1389174"/>
          </a:xfrm>
          <a:solidFill>
            <a:schemeClr val="accent1">
              <a:lumMod val="50000"/>
            </a:schemeClr>
          </a:solidFill>
          <a:effectLst>
            <a:glow>
              <a:schemeClr val="accent1"/>
            </a:glow>
          </a:effectLst>
        </p:grpSpPr>
        <p:grpSp>
          <p:nvGrpSpPr>
            <p:cNvPr id="6165" name="Group 6164">
              <a:extLst>
                <a:ext uri="{FF2B5EF4-FFF2-40B4-BE49-F238E27FC236}">
                  <a16:creationId xmlns:a16="http://schemas.microsoft.com/office/drawing/2014/main" id="{8292E283-F1EB-AA93-B044-94A1920F78AA}"/>
                </a:ext>
              </a:extLst>
            </p:cNvPr>
            <p:cNvGrpSpPr/>
            <p:nvPr/>
          </p:nvGrpSpPr>
          <p:grpSpPr>
            <a:xfrm>
              <a:off x="4857384" y="19966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178" name="Cube 6177">
                <a:extLst>
                  <a:ext uri="{FF2B5EF4-FFF2-40B4-BE49-F238E27FC236}">
                    <a16:creationId xmlns:a16="http://schemas.microsoft.com/office/drawing/2014/main" id="{AE3B218D-9EDF-EDAC-2C22-CA72AC1F75D8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79" name="Cube 6178">
                <a:extLst>
                  <a:ext uri="{FF2B5EF4-FFF2-40B4-BE49-F238E27FC236}">
                    <a16:creationId xmlns:a16="http://schemas.microsoft.com/office/drawing/2014/main" id="{012340E5-6314-7CF3-6794-E6D336762A7E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0" name="Cube 6179">
                <a:extLst>
                  <a:ext uri="{FF2B5EF4-FFF2-40B4-BE49-F238E27FC236}">
                    <a16:creationId xmlns:a16="http://schemas.microsoft.com/office/drawing/2014/main" id="{1209C99C-BC4F-FDBD-7182-A952020DCA45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66" name="Group 6165">
              <a:extLst>
                <a:ext uri="{FF2B5EF4-FFF2-40B4-BE49-F238E27FC236}">
                  <a16:creationId xmlns:a16="http://schemas.microsoft.com/office/drawing/2014/main" id="{A69D45E0-DA9E-F325-2762-BE31481ACE75}"/>
                </a:ext>
              </a:extLst>
            </p:cNvPr>
            <p:cNvGrpSpPr/>
            <p:nvPr/>
          </p:nvGrpSpPr>
          <p:grpSpPr>
            <a:xfrm>
              <a:off x="4661439" y="21903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175" name="Cube 6174">
                <a:extLst>
                  <a:ext uri="{FF2B5EF4-FFF2-40B4-BE49-F238E27FC236}">
                    <a16:creationId xmlns:a16="http://schemas.microsoft.com/office/drawing/2014/main" id="{7A6B75AF-C9B1-5AF6-C3A2-047EF384FFD0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76" name="Cube 6175">
                <a:extLst>
                  <a:ext uri="{FF2B5EF4-FFF2-40B4-BE49-F238E27FC236}">
                    <a16:creationId xmlns:a16="http://schemas.microsoft.com/office/drawing/2014/main" id="{02454383-42D7-0759-80D3-2CD5DCE2A441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77" name="Cube 6176">
                <a:extLst>
                  <a:ext uri="{FF2B5EF4-FFF2-40B4-BE49-F238E27FC236}">
                    <a16:creationId xmlns:a16="http://schemas.microsoft.com/office/drawing/2014/main" id="{F18614FD-AB47-05B1-7767-6ACD3A192FCF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67" name="Group 6166">
              <a:extLst>
                <a:ext uri="{FF2B5EF4-FFF2-40B4-BE49-F238E27FC236}">
                  <a16:creationId xmlns:a16="http://schemas.microsoft.com/office/drawing/2014/main" id="{DE863C28-CDF3-127C-1641-DCDD69C5B979}"/>
                </a:ext>
              </a:extLst>
            </p:cNvPr>
            <p:cNvGrpSpPr/>
            <p:nvPr/>
          </p:nvGrpSpPr>
          <p:grpSpPr>
            <a:xfrm>
              <a:off x="4465493" y="2384026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172" name="Cube 6171">
                <a:extLst>
                  <a:ext uri="{FF2B5EF4-FFF2-40B4-BE49-F238E27FC236}">
                    <a16:creationId xmlns:a16="http://schemas.microsoft.com/office/drawing/2014/main" id="{E9AA5A8E-906B-9872-275A-6BBBACABFEC5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73" name="Cube 6172">
                <a:extLst>
                  <a:ext uri="{FF2B5EF4-FFF2-40B4-BE49-F238E27FC236}">
                    <a16:creationId xmlns:a16="http://schemas.microsoft.com/office/drawing/2014/main" id="{FE33BAAE-CDA6-1F51-4E24-72A4B913814F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74" name="Cube 6173">
                <a:extLst>
                  <a:ext uri="{FF2B5EF4-FFF2-40B4-BE49-F238E27FC236}">
                    <a16:creationId xmlns:a16="http://schemas.microsoft.com/office/drawing/2014/main" id="{F03BBD92-B3D5-FFA8-7D8B-EAE031951593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68" name="Group 6167">
              <a:extLst>
                <a:ext uri="{FF2B5EF4-FFF2-40B4-BE49-F238E27FC236}">
                  <a16:creationId xmlns:a16="http://schemas.microsoft.com/office/drawing/2014/main" id="{214D48F9-449E-1F8F-8444-1280DAD3C9E9}"/>
                </a:ext>
              </a:extLst>
            </p:cNvPr>
            <p:cNvGrpSpPr/>
            <p:nvPr/>
          </p:nvGrpSpPr>
          <p:grpSpPr>
            <a:xfrm>
              <a:off x="4269547" y="2577725"/>
              <a:ext cx="2016327" cy="808075"/>
              <a:chOff x="4635795" y="2668771"/>
              <a:chExt cx="2016327" cy="808075"/>
            </a:xfrm>
            <a:grpFill/>
          </p:grpSpPr>
          <p:sp>
            <p:nvSpPr>
              <p:cNvPr id="6169" name="Cube 6168">
                <a:extLst>
                  <a:ext uri="{FF2B5EF4-FFF2-40B4-BE49-F238E27FC236}">
                    <a16:creationId xmlns:a16="http://schemas.microsoft.com/office/drawing/2014/main" id="{44AB572D-F9F3-CBB1-C571-9777AD1D3415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70" name="Cube 6169">
                <a:extLst>
                  <a:ext uri="{FF2B5EF4-FFF2-40B4-BE49-F238E27FC236}">
                    <a16:creationId xmlns:a16="http://schemas.microsoft.com/office/drawing/2014/main" id="{4AA158ED-7E8E-1F6F-EF39-4FF158668B9A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171" name="Cube 6170">
                <a:extLst>
                  <a:ext uri="{FF2B5EF4-FFF2-40B4-BE49-F238E27FC236}">
                    <a16:creationId xmlns:a16="http://schemas.microsoft.com/office/drawing/2014/main" id="{A1379919-355F-4DFF-3833-9798B29A233A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grpFill/>
              <a:ln>
                <a:solidFill>
                  <a:schemeClr val="accent1">
                    <a:shade val="50000"/>
                    <a:alpha val="8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6181" name="Group 6180">
            <a:extLst>
              <a:ext uri="{FF2B5EF4-FFF2-40B4-BE49-F238E27FC236}">
                <a16:creationId xmlns:a16="http://schemas.microsoft.com/office/drawing/2014/main" id="{0D128D30-2CDC-695C-4DD5-E78DC0B9C0A0}"/>
              </a:ext>
            </a:extLst>
          </p:cNvPr>
          <p:cNvGrpSpPr/>
          <p:nvPr/>
        </p:nvGrpSpPr>
        <p:grpSpPr>
          <a:xfrm>
            <a:off x="-2834649" y="3724013"/>
            <a:ext cx="2604164" cy="1389174"/>
            <a:chOff x="4269547" y="1996626"/>
            <a:chExt cx="2604164" cy="1389174"/>
          </a:xfrm>
          <a:effectLst>
            <a:glow>
              <a:schemeClr val="accent1"/>
            </a:glow>
          </a:effectLst>
        </p:grpSpPr>
        <p:grpSp>
          <p:nvGrpSpPr>
            <p:cNvPr id="6182" name="Group 6181">
              <a:extLst>
                <a:ext uri="{FF2B5EF4-FFF2-40B4-BE49-F238E27FC236}">
                  <a16:creationId xmlns:a16="http://schemas.microsoft.com/office/drawing/2014/main" id="{1DA1B64B-BB0C-1621-76C8-57786E7C6614}"/>
                </a:ext>
              </a:extLst>
            </p:cNvPr>
            <p:cNvGrpSpPr/>
            <p:nvPr/>
          </p:nvGrpSpPr>
          <p:grpSpPr>
            <a:xfrm>
              <a:off x="4857384" y="1996626"/>
              <a:ext cx="2016327" cy="808075"/>
              <a:chOff x="4635795" y="2668771"/>
              <a:chExt cx="2016327" cy="808075"/>
            </a:xfrm>
          </p:grpSpPr>
          <p:sp>
            <p:nvSpPr>
              <p:cNvPr id="6195" name="Cube 6194">
                <a:extLst>
                  <a:ext uri="{FF2B5EF4-FFF2-40B4-BE49-F238E27FC236}">
                    <a16:creationId xmlns:a16="http://schemas.microsoft.com/office/drawing/2014/main" id="{6A12AEA0-5226-A496-2EF9-735213273163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6" name="Cube 6195">
                <a:extLst>
                  <a:ext uri="{FF2B5EF4-FFF2-40B4-BE49-F238E27FC236}">
                    <a16:creationId xmlns:a16="http://schemas.microsoft.com/office/drawing/2014/main" id="{39B6F2A7-F67A-952D-CC61-E592552DD84B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7" name="Cube 6196">
                <a:extLst>
                  <a:ext uri="{FF2B5EF4-FFF2-40B4-BE49-F238E27FC236}">
                    <a16:creationId xmlns:a16="http://schemas.microsoft.com/office/drawing/2014/main" id="{73404500-D7B2-92C7-2576-82ECD960B8A2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83" name="Group 6182">
              <a:extLst>
                <a:ext uri="{FF2B5EF4-FFF2-40B4-BE49-F238E27FC236}">
                  <a16:creationId xmlns:a16="http://schemas.microsoft.com/office/drawing/2014/main" id="{B79E2D9A-5E19-EDB9-7DB8-24A1881FD4FB}"/>
                </a:ext>
              </a:extLst>
            </p:cNvPr>
            <p:cNvGrpSpPr/>
            <p:nvPr/>
          </p:nvGrpSpPr>
          <p:grpSpPr>
            <a:xfrm>
              <a:off x="4661439" y="2190326"/>
              <a:ext cx="2016327" cy="808075"/>
              <a:chOff x="4635795" y="2668771"/>
              <a:chExt cx="2016327" cy="808075"/>
            </a:xfrm>
          </p:grpSpPr>
          <p:sp>
            <p:nvSpPr>
              <p:cNvPr id="6192" name="Cube 6191">
                <a:extLst>
                  <a:ext uri="{FF2B5EF4-FFF2-40B4-BE49-F238E27FC236}">
                    <a16:creationId xmlns:a16="http://schemas.microsoft.com/office/drawing/2014/main" id="{033506BE-1863-4996-364E-0E5513E30C62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3" name="Cube 6192">
                <a:extLst>
                  <a:ext uri="{FF2B5EF4-FFF2-40B4-BE49-F238E27FC236}">
                    <a16:creationId xmlns:a16="http://schemas.microsoft.com/office/drawing/2014/main" id="{5B627042-D0B1-34BB-602D-21275ABB678C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4" name="Cube 6193">
                <a:extLst>
                  <a:ext uri="{FF2B5EF4-FFF2-40B4-BE49-F238E27FC236}">
                    <a16:creationId xmlns:a16="http://schemas.microsoft.com/office/drawing/2014/main" id="{400B2002-9F0A-AB74-3984-ABD838217337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84" name="Group 6183">
              <a:extLst>
                <a:ext uri="{FF2B5EF4-FFF2-40B4-BE49-F238E27FC236}">
                  <a16:creationId xmlns:a16="http://schemas.microsoft.com/office/drawing/2014/main" id="{71CA94DE-B261-139A-48C4-89F4639434AC}"/>
                </a:ext>
              </a:extLst>
            </p:cNvPr>
            <p:cNvGrpSpPr/>
            <p:nvPr/>
          </p:nvGrpSpPr>
          <p:grpSpPr>
            <a:xfrm>
              <a:off x="4465493" y="2384026"/>
              <a:ext cx="2016327" cy="808075"/>
              <a:chOff x="4635795" y="2668771"/>
              <a:chExt cx="2016327" cy="808075"/>
            </a:xfrm>
          </p:grpSpPr>
          <p:sp>
            <p:nvSpPr>
              <p:cNvPr id="6189" name="Cube 6188">
                <a:extLst>
                  <a:ext uri="{FF2B5EF4-FFF2-40B4-BE49-F238E27FC236}">
                    <a16:creationId xmlns:a16="http://schemas.microsoft.com/office/drawing/2014/main" id="{19EE4DE6-FC95-4B10-9240-6EF600908C97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0" name="Cube 6189">
                <a:extLst>
                  <a:ext uri="{FF2B5EF4-FFF2-40B4-BE49-F238E27FC236}">
                    <a16:creationId xmlns:a16="http://schemas.microsoft.com/office/drawing/2014/main" id="{641B9DBA-0C3D-FB5C-169A-0EA69D952E3A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91" name="Cube 6190">
                <a:extLst>
                  <a:ext uri="{FF2B5EF4-FFF2-40B4-BE49-F238E27FC236}">
                    <a16:creationId xmlns:a16="http://schemas.microsoft.com/office/drawing/2014/main" id="{CB3DDB52-B752-6684-8B2A-555C2DED30EF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185" name="Group 6184">
              <a:extLst>
                <a:ext uri="{FF2B5EF4-FFF2-40B4-BE49-F238E27FC236}">
                  <a16:creationId xmlns:a16="http://schemas.microsoft.com/office/drawing/2014/main" id="{2FA15AE9-277E-6B53-E5EA-66C2BDD56DEC}"/>
                </a:ext>
              </a:extLst>
            </p:cNvPr>
            <p:cNvGrpSpPr/>
            <p:nvPr/>
          </p:nvGrpSpPr>
          <p:grpSpPr>
            <a:xfrm>
              <a:off x="4269547" y="2577725"/>
              <a:ext cx="2016327" cy="808075"/>
              <a:chOff x="4635795" y="2668771"/>
              <a:chExt cx="2016327" cy="808075"/>
            </a:xfrm>
          </p:grpSpPr>
          <p:sp>
            <p:nvSpPr>
              <p:cNvPr id="6186" name="Cube 6185">
                <a:extLst>
                  <a:ext uri="{FF2B5EF4-FFF2-40B4-BE49-F238E27FC236}">
                    <a16:creationId xmlns:a16="http://schemas.microsoft.com/office/drawing/2014/main" id="{5373F796-2B24-6D1A-786E-F591E7B8F269}"/>
                  </a:ext>
                </a:extLst>
              </p:cNvPr>
              <p:cNvSpPr/>
              <p:nvPr/>
            </p:nvSpPr>
            <p:spPr>
              <a:xfrm>
                <a:off x="4635795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7" name="Cube 6186">
                <a:extLst>
                  <a:ext uri="{FF2B5EF4-FFF2-40B4-BE49-F238E27FC236}">
                    <a16:creationId xmlns:a16="http://schemas.microsoft.com/office/drawing/2014/main" id="{60D7245E-B52A-B269-E8BF-DCF56986A997}"/>
                  </a:ext>
                </a:extLst>
              </p:cNvPr>
              <p:cNvSpPr/>
              <p:nvPr/>
            </p:nvSpPr>
            <p:spPr>
              <a:xfrm>
                <a:off x="5239921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188" name="Cube 6187">
                <a:extLst>
                  <a:ext uri="{FF2B5EF4-FFF2-40B4-BE49-F238E27FC236}">
                    <a16:creationId xmlns:a16="http://schemas.microsoft.com/office/drawing/2014/main" id="{70B932DF-1288-15FB-913B-44C8DFE14B4B}"/>
                  </a:ext>
                </a:extLst>
              </p:cNvPr>
              <p:cNvSpPr/>
              <p:nvPr/>
            </p:nvSpPr>
            <p:spPr>
              <a:xfrm>
                <a:off x="5844047" y="2668771"/>
                <a:ext cx="808075" cy="808075"/>
              </a:xfrm>
              <a:prstGeom prst="cube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6283" name="Group 6282">
            <a:extLst>
              <a:ext uri="{FF2B5EF4-FFF2-40B4-BE49-F238E27FC236}">
                <a16:creationId xmlns:a16="http://schemas.microsoft.com/office/drawing/2014/main" id="{EB46355E-8900-951C-6FCB-55A47BB0B517}"/>
              </a:ext>
            </a:extLst>
          </p:cNvPr>
          <p:cNvGrpSpPr>
            <a:grpSpLocks/>
          </p:cNvGrpSpPr>
          <p:nvPr/>
        </p:nvGrpSpPr>
        <p:grpSpPr>
          <a:xfrm>
            <a:off x="4946262" y="3381601"/>
            <a:ext cx="3416328" cy="3178781"/>
            <a:chOff x="7588859" y="3020136"/>
            <a:chExt cx="2607127" cy="3828574"/>
          </a:xfrm>
          <a:solidFill>
            <a:schemeClr val="accent1">
              <a:lumMod val="50000"/>
              <a:alpha val="90000"/>
            </a:schemeClr>
          </a:solidFill>
          <a:effectLst/>
        </p:grpSpPr>
        <p:grpSp>
          <p:nvGrpSpPr>
            <p:cNvPr id="6198" name="Group 6197">
              <a:extLst>
                <a:ext uri="{FF2B5EF4-FFF2-40B4-BE49-F238E27FC236}">
                  <a16:creationId xmlns:a16="http://schemas.microsoft.com/office/drawing/2014/main" id="{01647C6D-C4F3-9183-012A-D50ABF1CDC38}"/>
                </a:ext>
              </a:extLst>
            </p:cNvPr>
            <p:cNvGrpSpPr/>
            <p:nvPr/>
          </p:nvGrpSpPr>
          <p:grpSpPr>
            <a:xfrm>
              <a:off x="7591822" y="545953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199" name="Group 6198">
                <a:extLst>
                  <a:ext uri="{FF2B5EF4-FFF2-40B4-BE49-F238E27FC236}">
                    <a16:creationId xmlns:a16="http://schemas.microsoft.com/office/drawing/2014/main" id="{9FEC4C01-D3C1-2CC3-E390-6A034C558AEB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12" name="Cube 6211">
                  <a:extLst>
                    <a:ext uri="{FF2B5EF4-FFF2-40B4-BE49-F238E27FC236}">
                      <a16:creationId xmlns:a16="http://schemas.microsoft.com/office/drawing/2014/main" id="{CDC2D536-C4BB-02B9-4C74-C0F4F5971DA5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13" name="Cube 6212">
                  <a:extLst>
                    <a:ext uri="{FF2B5EF4-FFF2-40B4-BE49-F238E27FC236}">
                      <a16:creationId xmlns:a16="http://schemas.microsoft.com/office/drawing/2014/main" id="{D80E3722-32A9-39F2-55AB-8A89A46C44B7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14" name="Cube 6213">
                  <a:extLst>
                    <a:ext uri="{FF2B5EF4-FFF2-40B4-BE49-F238E27FC236}">
                      <a16:creationId xmlns:a16="http://schemas.microsoft.com/office/drawing/2014/main" id="{01AAA5EC-4AD4-95D9-5144-E96E012E2A91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20386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00" name="Group 6199">
                <a:extLst>
                  <a:ext uri="{FF2B5EF4-FFF2-40B4-BE49-F238E27FC236}">
                    <a16:creationId xmlns:a16="http://schemas.microsoft.com/office/drawing/2014/main" id="{8EDE1466-250C-BF34-2AFC-68F37B8281AD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09" name="Cube 6208">
                  <a:extLst>
                    <a:ext uri="{FF2B5EF4-FFF2-40B4-BE49-F238E27FC236}">
                      <a16:creationId xmlns:a16="http://schemas.microsoft.com/office/drawing/2014/main" id="{A75C7F3E-80E6-25A1-8E45-9698C0A58C3D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10" name="Cube 6209">
                  <a:extLst>
                    <a:ext uri="{FF2B5EF4-FFF2-40B4-BE49-F238E27FC236}">
                      <a16:creationId xmlns:a16="http://schemas.microsoft.com/office/drawing/2014/main" id="{1492DEFD-9898-ABCF-AE52-726EA720F94C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11" name="Cube 6210">
                  <a:extLst>
                    <a:ext uri="{FF2B5EF4-FFF2-40B4-BE49-F238E27FC236}">
                      <a16:creationId xmlns:a16="http://schemas.microsoft.com/office/drawing/2014/main" id="{AF659489-4CF2-52F6-F2D3-F30368F0FF87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20386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01" name="Group 6200">
                <a:extLst>
                  <a:ext uri="{FF2B5EF4-FFF2-40B4-BE49-F238E27FC236}">
                    <a16:creationId xmlns:a16="http://schemas.microsoft.com/office/drawing/2014/main" id="{EAA4022B-61A8-4D6B-8A05-F7C2C9537F07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06" name="Cube 6205">
                  <a:extLst>
                    <a:ext uri="{FF2B5EF4-FFF2-40B4-BE49-F238E27FC236}">
                      <a16:creationId xmlns:a16="http://schemas.microsoft.com/office/drawing/2014/main" id="{F0004E59-6EB6-9E6F-2ECF-92B70EDC4B24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07" name="Cube 6206">
                  <a:extLst>
                    <a:ext uri="{FF2B5EF4-FFF2-40B4-BE49-F238E27FC236}">
                      <a16:creationId xmlns:a16="http://schemas.microsoft.com/office/drawing/2014/main" id="{F5D786E2-6638-804A-974B-40EDD911ADE2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08" name="Cube 6207">
                  <a:extLst>
                    <a:ext uri="{FF2B5EF4-FFF2-40B4-BE49-F238E27FC236}">
                      <a16:creationId xmlns:a16="http://schemas.microsoft.com/office/drawing/2014/main" id="{5327D790-ADA3-E651-6EE5-8E2E76D76549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20386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02" name="Group 6201">
                <a:extLst>
                  <a:ext uri="{FF2B5EF4-FFF2-40B4-BE49-F238E27FC236}">
                    <a16:creationId xmlns:a16="http://schemas.microsoft.com/office/drawing/2014/main" id="{8FD19E41-BB17-67D1-788C-13D7C5D82E83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22395" cy="808075"/>
                <a:chOff x="4635795" y="2668771"/>
                <a:chExt cx="2022395" cy="808075"/>
              </a:xfrm>
              <a:grpFill/>
            </p:grpSpPr>
            <p:sp>
              <p:nvSpPr>
                <p:cNvPr id="6203" name="Cube 6202">
                  <a:extLst>
                    <a:ext uri="{FF2B5EF4-FFF2-40B4-BE49-F238E27FC236}">
                      <a16:creationId xmlns:a16="http://schemas.microsoft.com/office/drawing/2014/main" id="{FB71F1F6-AE85-3A4F-0722-278F9259CDD1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solidFill>
                  <a:srgbClr val="20386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04" name="Cube 6203">
                  <a:extLst>
                    <a:ext uri="{FF2B5EF4-FFF2-40B4-BE49-F238E27FC236}">
                      <a16:creationId xmlns:a16="http://schemas.microsoft.com/office/drawing/2014/main" id="{D5B47048-D31F-31EB-CD3A-A4D022E2D3F1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solidFill>
                  <a:srgbClr val="20386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05" name="Cube 6204">
                  <a:extLst>
                    <a:ext uri="{FF2B5EF4-FFF2-40B4-BE49-F238E27FC236}">
                      <a16:creationId xmlns:a16="http://schemas.microsoft.com/office/drawing/2014/main" id="{354F99BD-E622-A5D9-4521-831AEAF6DAB5}"/>
                    </a:ext>
                  </a:extLst>
                </p:cNvPr>
                <p:cNvSpPr/>
                <p:nvPr/>
              </p:nvSpPr>
              <p:spPr>
                <a:xfrm>
                  <a:off x="5850115" y="2668771"/>
                  <a:ext cx="808075" cy="808075"/>
                </a:xfrm>
                <a:prstGeom prst="cube">
                  <a:avLst/>
                </a:prstGeom>
                <a:solidFill>
                  <a:srgbClr val="203864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6215" name="Group 6214">
              <a:extLst>
                <a:ext uri="{FF2B5EF4-FFF2-40B4-BE49-F238E27FC236}">
                  <a16:creationId xmlns:a16="http://schemas.microsoft.com/office/drawing/2014/main" id="{9D174312-9561-6BD4-28DE-BAB19C050DD2}"/>
                </a:ext>
              </a:extLst>
            </p:cNvPr>
            <p:cNvGrpSpPr/>
            <p:nvPr/>
          </p:nvGrpSpPr>
          <p:grpSpPr>
            <a:xfrm>
              <a:off x="7590341" y="484968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216" name="Group 6215">
                <a:extLst>
                  <a:ext uri="{FF2B5EF4-FFF2-40B4-BE49-F238E27FC236}">
                    <a16:creationId xmlns:a16="http://schemas.microsoft.com/office/drawing/2014/main" id="{7CCB766F-704D-116B-9168-0E7D1A0D3006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29" name="Cube 6228">
                  <a:extLst>
                    <a:ext uri="{FF2B5EF4-FFF2-40B4-BE49-F238E27FC236}">
                      <a16:creationId xmlns:a16="http://schemas.microsoft.com/office/drawing/2014/main" id="{8B576DCD-BE96-2EF5-B0B7-BA607A3D7F2A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30" name="Cube 6229">
                  <a:extLst>
                    <a:ext uri="{FF2B5EF4-FFF2-40B4-BE49-F238E27FC236}">
                      <a16:creationId xmlns:a16="http://schemas.microsoft.com/office/drawing/2014/main" id="{3491A0E0-FF0C-68F2-1473-F67367850C29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31" name="Cube 6230">
                  <a:extLst>
                    <a:ext uri="{FF2B5EF4-FFF2-40B4-BE49-F238E27FC236}">
                      <a16:creationId xmlns:a16="http://schemas.microsoft.com/office/drawing/2014/main" id="{D04D4227-A153-C38C-FE65-C62BF149BF6B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30529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17" name="Group 6216">
                <a:extLst>
                  <a:ext uri="{FF2B5EF4-FFF2-40B4-BE49-F238E27FC236}">
                    <a16:creationId xmlns:a16="http://schemas.microsoft.com/office/drawing/2014/main" id="{91D77118-9AAE-B21E-7FCE-47764A4AC781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26" name="Cube 6225">
                  <a:extLst>
                    <a:ext uri="{FF2B5EF4-FFF2-40B4-BE49-F238E27FC236}">
                      <a16:creationId xmlns:a16="http://schemas.microsoft.com/office/drawing/2014/main" id="{F07E7655-2C4D-1F0C-87B2-D6DC6F66DA29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27" name="Cube 6226">
                  <a:extLst>
                    <a:ext uri="{FF2B5EF4-FFF2-40B4-BE49-F238E27FC236}">
                      <a16:creationId xmlns:a16="http://schemas.microsoft.com/office/drawing/2014/main" id="{50F5A957-BFF9-3052-9C0F-C9DE7152524E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28" name="Cube 6227">
                  <a:extLst>
                    <a:ext uri="{FF2B5EF4-FFF2-40B4-BE49-F238E27FC236}">
                      <a16:creationId xmlns:a16="http://schemas.microsoft.com/office/drawing/2014/main" id="{867C1E1C-DD61-A86A-AA5E-81503D02597A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30529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18" name="Group 6217">
                <a:extLst>
                  <a:ext uri="{FF2B5EF4-FFF2-40B4-BE49-F238E27FC236}">
                    <a16:creationId xmlns:a16="http://schemas.microsoft.com/office/drawing/2014/main" id="{6259A224-8ECF-5D03-D137-23EB6AA6DC13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23" name="Cube 6222">
                  <a:extLst>
                    <a:ext uri="{FF2B5EF4-FFF2-40B4-BE49-F238E27FC236}">
                      <a16:creationId xmlns:a16="http://schemas.microsoft.com/office/drawing/2014/main" id="{2FEEAFBF-BF93-58BB-D9B0-A5BE4B5DBB72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24" name="Cube 6223">
                  <a:extLst>
                    <a:ext uri="{FF2B5EF4-FFF2-40B4-BE49-F238E27FC236}">
                      <a16:creationId xmlns:a16="http://schemas.microsoft.com/office/drawing/2014/main" id="{0B125025-AEC9-CC35-4F7F-F9BABB8ACAFA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25" name="Cube 6224">
                  <a:extLst>
                    <a:ext uri="{FF2B5EF4-FFF2-40B4-BE49-F238E27FC236}">
                      <a16:creationId xmlns:a16="http://schemas.microsoft.com/office/drawing/2014/main" id="{7915D100-29EF-A1F5-B0F5-758C81927EC5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30529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19" name="Group 6218">
                <a:extLst>
                  <a:ext uri="{FF2B5EF4-FFF2-40B4-BE49-F238E27FC236}">
                    <a16:creationId xmlns:a16="http://schemas.microsoft.com/office/drawing/2014/main" id="{0F8FCC07-01C5-0953-C04F-8FDE35C609D6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28463" cy="808075"/>
                <a:chOff x="4635795" y="2668771"/>
                <a:chExt cx="2028463" cy="808075"/>
              </a:xfrm>
              <a:grpFill/>
            </p:grpSpPr>
            <p:sp>
              <p:nvSpPr>
                <p:cNvPr id="6220" name="Cube 6219">
                  <a:extLst>
                    <a:ext uri="{FF2B5EF4-FFF2-40B4-BE49-F238E27FC236}">
                      <a16:creationId xmlns:a16="http://schemas.microsoft.com/office/drawing/2014/main" id="{89B2DEAC-7510-5DFE-AFBE-1DF3A034E4AA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solidFill>
                  <a:srgbClr val="30529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21" name="Cube 6220">
                  <a:extLst>
                    <a:ext uri="{FF2B5EF4-FFF2-40B4-BE49-F238E27FC236}">
                      <a16:creationId xmlns:a16="http://schemas.microsoft.com/office/drawing/2014/main" id="{C4B2601E-C840-81EE-A607-5F94B69603C2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solidFill>
                  <a:srgbClr val="30529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22" name="Cube 6221">
                  <a:extLst>
                    <a:ext uri="{FF2B5EF4-FFF2-40B4-BE49-F238E27FC236}">
                      <a16:creationId xmlns:a16="http://schemas.microsoft.com/office/drawing/2014/main" id="{B25EA2F8-CE95-9E7C-55C0-2218F5AC3A77}"/>
                    </a:ext>
                  </a:extLst>
                </p:cNvPr>
                <p:cNvSpPr/>
                <p:nvPr/>
              </p:nvSpPr>
              <p:spPr>
                <a:xfrm>
                  <a:off x="5856183" y="2668771"/>
                  <a:ext cx="808075" cy="808075"/>
                </a:xfrm>
                <a:prstGeom prst="cube">
                  <a:avLst/>
                </a:prstGeom>
                <a:solidFill>
                  <a:srgbClr val="305291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7C0F0A46-A9C5-74D4-4D1E-D8204A985D47}"/>
                </a:ext>
              </a:extLst>
            </p:cNvPr>
            <p:cNvGrpSpPr/>
            <p:nvPr/>
          </p:nvGrpSpPr>
          <p:grpSpPr>
            <a:xfrm>
              <a:off x="7588859" y="423983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233" name="Group 6232">
                <a:extLst>
                  <a:ext uri="{FF2B5EF4-FFF2-40B4-BE49-F238E27FC236}">
                    <a16:creationId xmlns:a16="http://schemas.microsoft.com/office/drawing/2014/main" id="{08EA0F93-536F-B097-C0D8-8B5E2FF5A60B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46" name="Cube 6245">
                  <a:extLst>
                    <a:ext uri="{FF2B5EF4-FFF2-40B4-BE49-F238E27FC236}">
                      <a16:creationId xmlns:a16="http://schemas.microsoft.com/office/drawing/2014/main" id="{DEFD5D3D-4074-75C5-3253-73F592EE4AEF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47" name="Cube 6246">
                  <a:extLst>
                    <a:ext uri="{FF2B5EF4-FFF2-40B4-BE49-F238E27FC236}">
                      <a16:creationId xmlns:a16="http://schemas.microsoft.com/office/drawing/2014/main" id="{825FD53E-907C-E978-7D5F-27679A80DA57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48" name="Cube 6247">
                  <a:extLst>
                    <a:ext uri="{FF2B5EF4-FFF2-40B4-BE49-F238E27FC236}">
                      <a16:creationId xmlns:a16="http://schemas.microsoft.com/office/drawing/2014/main" id="{67391AC2-5FFC-E4BA-20A1-2BDD633AB72A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0D50A8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34" name="Group 6233">
                <a:extLst>
                  <a:ext uri="{FF2B5EF4-FFF2-40B4-BE49-F238E27FC236}">
                    <a16:creationId xmlns:a16="http://schemas.microsoft.com/office/drawing/2014/main" id="{9ABF0D8E-BD30-4431-12B1-2C326EA26B7C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43" name="Cube 6242">
                  <a:extLst>
                    <a:ext uri="{FF2B5EF4-FFF2-40B4-BE49-F238E27FC236}">
                      <a16:creationId xmlns:a16="http://schemas.microsoft.com/office/drawing/2014/main" id="{A52A1CE9-3998-1314-7987-9588DD729D0E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44" name="Cube 6243">
                  <a:extLst>
                    <a:ext uri="{FF2B5EF4-FFF2-40B4-BE49-F238E27FC236}">
                      <a16:creationId xmlns:a16="http://schemas.microsoft.com/office/drawing/2014/main" id="{78A81F3E-0EE7-1B57-57E3-67296247F4B8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45" name="Cube 6244">
                  <a:extLst>
                    <a:ext uri="{FF2B5EF4-FFF2-40B4-BE49-F238E27FC236}">
                      <a16:creationId xmlns:a16="http://schemas.microsoft.com/office/drawing/2014/main" id="{3C2E1FE5-88D2-BB87-FF2E-B0009147A49B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0D50A8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35" name="Group 6234">
                <a:extLst>
                  <a:ext uri="{FF2B5EF4-FFF2-40B4-BE49-F238E27FC236}">
                    <a16:creationId xmlns:a16="http://schemas.microsoft.com/office/drawing/2014/main" id="{A3E2F7EC-2E0C-5993-6FC8-F76CDB4EAF2C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40" name="Cube 6239">
                  <a:extLst>
                    <a:ext uri="{FF2B5EF4-FFF2-40B4-BE49-F238E27FC236}">
                      <a16:creationId xmlns:a16="http://schemas.microsoft.com/office/drawing/2014/main" id="{28BDE127-AD33-2FE7-073E-9CAD6B02F239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41" name="Cube 6240">
                  <a:extLst>
                    <a:ext uri="{FF2B5EF4-FFF2-40B4-BE49-F238E27FC236}">
                      <a16:creationId xmlns:a16="http://schemas.microsoft.com/office/drawing/2014/main" id="{6963EF9E-B41F-6681-784D-71933716B098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42" name="Cube 6241">
                  <a:extLst>
                    <a:ext uri="{FF2B5EF4-FFF2-40B4-BE49-F238E27FC236}">
                      <a16:creationId xmlns:a16="http://schemas.microsoft.com/office/drawing/2014/main" id="{8CDD167E-2540-ABB2-BF1B-B4223C77717D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0D50A8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36" name="Group 6235">
                <a:extLst>
                  <a:ext uri="{FF2B5EF4-FFF2-40B4-BE49-F238E27FC236}">
                    <a16:creationId xmlns:a16="http://schemas.microsoft.com/office/drawing/2014/main" id="{903B4417-2A8F-33B3-3E97-F2B42C7939EE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22395" cy="808075"/>
                <a:chOff x="4635795" y="2668771"/>
                <a:chExt cx="2022395" cy="808075"/>
              </a:xfrm>
              <a:grpFill/>
            </p:grpSpPr>
            <p:sp>
              <p:nvSpPr>
                <p:cNvPr id="6237" name="Cube 6236">
                  <a:extLst>
                    <a:ext uri="{FF2B5EF4-FFF2-40B4-BE49-F238E27FC236}">
                      <a16:creationId xmlns:a16="http://schemas.microsoft.com/office/drawing/2014/main" id="{2CF70940-F99B-54F4-0738-9BBFE2F21BD1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solidFill>
                  <a:srgbClr val="0D50A8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38" name="Cube 6237">
                  <a:extLst>
                    <a:ext uri="{FF2B5EF4-FFF2-40B4-BE49-F238E27FC236}">
                      <a16:creationId xmlns:a16="http://schemas.microsoft.com/office/drawing/2014/main" id="{EA26B34B-071F-6D08-5B5D-C58FA35C4D85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solidFill>
                  <a:srgbClr val="0D50A8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39" name="Cube 6238">
                  <a:extLst>
                    <a:ext uri="{FF2B5EF4-FFF2-40B4-BE49-F238E27FC236}">
                      <a16:creationId xmlns:a16="http://schemas.microsoft.com/office/drawing/2014/main" id="{305B6559-1AE2-5A7E-18F5-570482FD87EB}"/>
                    </a:ext>
                  </a:extLst>
                </p:cNvPr>
                <p:cNvSpPr/>
                <p:nvPr/>
              </p:nvSpPr>
              <p:spPr>
                <a:xfrm>
                  <a:off x="5850115" y="2668771"/>
                  <a:ext cx="808075" cy="808075"/>
                </a:xfrm>
                <a:prstGeom prst="cube">
                  <a:avLst/>
                </a:prstGeom>
                <a:solidFill>
                  <a:srgbClr val="0D50A8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6249" name="Group 6248">
              <a:extLst>
                <a:ext uri="{FF2B5EF4-FFF2-40B4-BE49-F238E27FC236}">
                  <a16:creationId xmlns:a16="http://schemas.microsoft.com/office/drawing/2014/main" id="{7994EE07-6618-10F9-5762-88174E7065BF}"/>
                </a:ext>
              </a:extLst>
            </p:cNvPr>
            <p:cNvGrpSpPr/>
            <p:nvPr/>
          </p:nvGrpSpPr>
          <p:grpSpPr>
            <a:xfrm>
              <a:off x="7589600" y="362998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250" name="Group 6249">
                <a:extLst>
                  <a:ext uri="{FF2B5EF4-FFF2-40B4-BE49-F238E27FC236}">
                    <a16:creationId xmlns:a16="http://schemas.microsoft.com/office/drawing/2014/main" id="{4DBBEBD6-BE8B-0028-DE56-C4738EAD9E47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63" name="Cube 6262">
                  <a:extLst>
                    <a:ext uri="{FF2B5EF4-FFF2-40B4-BE49-F238E27FC236}">
                      <a16:creationId xmlns:a16="http://schemas.microsoft.com/office/drawing/2014/main" id="{C5EDBA0C-29FC-C32D-3820-1F6CCD88CAB5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64" name="Cube 6263">
                  <a:extLst>
                    <a:ext uri="{FF2B5EF4-FFF2-40B4-BE49-F238E27FC236}">
                      <a16:creationId xmlns:a16="http://schemas.microsoft.com/office/drawing/2014/main" id="{823386DB-7FD6-3A35-1F0D-0F18716AED83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65" name="Cube 6264">
                  <a:extLst>
                    <a:ext uri="{FF2B5EF4-FFF2-40B4-BE49-F238E27FC236}">
                      <a16:creationId xmlns:a16="http://schemas.microsoft.com/office/drawing/2014/main" id="{699C70AE-0D12-7AA3-3799-BF12D479411B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0070D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51" name="Group 6250">
                <a:extLst>
                  <a:ext uri="{FF2B5EF4-FFF2-40B4-BE49-F238E27FC236}">
                    <a16:creationId xmlns:a16="http://schemas.microsoft.com/office/drawing/2014/main" id="{4B95205A-F54F-3341-9861-5469F74021BC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60" name="Cube 6259">
                  <a:extLst>
                    <a:ext uri="{FF2B5EF4-FFF2-40B4-BE49-F238E27FC236}">
                      <a16:creationId xmlns:a16="http://schemas.microsoft.com/office/drawing/2014/main" id="{D097BBBE-EE7F-E7A5-01AA-6696F5C4897B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61" name="Cube 6260">
                  <a:extLst>
                    <a:ext uri="{FF2B5EF4-FFF2-40B4-BE49-F238E27FC236}">
                      <a16:creationId xmlns:a16="http://schemas.microsoft.com/office/drawing/2014/main" id="{6A205B4B-B3C7-1E01-E9DE-807B005D2773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62" name="Cube 6261">
                  <a:extLst>
                    <a:ext uri="{FF2B5EF4-FFF2-40B4-BE49-F238E27FC236}">
                      <a16:creationId xmlns:a16="http://schemas.microsoft.com/office/drawing/2014/main" id="{82E4722A-D4DF-9EB1-06F8-3D923197F11D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0070D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52" name="Group 6251">
                <a:extLst>
                  <a:ext uri="{FF2B5EF4-FFF2-40B4-BE49-F238E27FC236}">
                    <a16:creationId xmlns:a16="http://schemas.microsoft.com/office/drawing/2014/main" id="{2F7B0257-22FC-507C-62BB-BD3C73EFCB65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57" name="Cube 6256">
                  <a:extLst>
                    <a:ext uri="{FF2B5EF4-FFF2-40B4-BE49-F238E27FC236}">
                      <a16:creationId xmlns:a16="http://schemas.microsoft.com/office/drawing/2014/main" id="{646CF0EF-A496-8EB5-5C38-5C3D73CF6446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58" name="Cube 6257">
                  <a:extLst>
                    <a:ext uri="{FF2B5EF4-FFF2-40B4-BE49-F238E27FC236}">
                      <a16:creationId xmlns:a16="http://schemas.microsoft.com/office/drawing/2014/main" id="{296E5037-4428-D574-EC71-EAE9925CE020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59" name="Cube 6258">
                  <a:extLst>
                    <a:ext uri="{FF2B5EF4-FFF2-40B4-BE49-F238E27FC236}">
                      <a16:creationId xmlns:a16="http://schemas.microsoft.com/office/drawing/2014/main" id="{AA1D61D6-A611-D311-E2FE-E915D374A3BF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0070D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53" name="Group 6252">
                <a:extLst>
                  <a:ext uri="{FF2B5EF4-FFF2-40B4-BE49-F238E27FC236}">
                    <a16:creationId xmlns:a16="http://schemas.microsoft.com/office/drawing/2014/main" id="{0E4115DE-67DC-F357-8037-3A9D7CA75FD2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22395" cy="808075"/>
                <a:chOff x="4635795" y="2668771"/>
                <a:chExt cx="2022395" cy="808075"/>
              </a:xfrm>
              <a:grpFill/>
            </p:grpSpPr>
            <p:sp>
              <p:nvSpPr>
                <p:cNvPr id="6254" name="Cube 6253">
                  <a:extLst>
                    <a:ext uri="{FF2B5EF4-FFF2-40B4-BE49-F238E27FC236}">
                      <a16:creationId xmlns:a16="http://schemas.microsoft.com/office/drawing/2014/main" id="{310B7B30-DF57-913F-2F0C-869DE8DFE145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solidFill>
                  <a:srgbClr val="0070D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55" name="Cube 6254">
                  <a:extLst>
                    <a:ext uri="{FF2B5EF4-FFF2-40B4-BE49-F238E27FC236}">
                      <a16:creationId xmlns:a16="http://schemas.microsoft.com/office/drawing/2014/main" id="{10E161D6-33D7-24F7-5A71-A7FFD721A8AE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solidFill>
                  <a:srgbClr val="0070D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56" name="Cube 6255">
                  <a:extLst>
                    <a:ext uri="{FF2B5EF4-FFF2-40B4-BE49-F238E27FC236}">
                      <a16:creationId xmlns:a16="http://schemas.microsoft.com/office/drawing/2014/main" id="{00452C65-C44B-2CBC-D626-9A2C480CBC2F}"/>
                    </a:ext>
                  </a:extLst>
                </p:cNvPr>
                <p:cNvSpPr/>
                <p:nvPr/>
              </p:nvSpPr>
              <p:spPr>
                <a:xfrm>
                  <a:off x="5850115" y="2668771"/>
                  <a:ext cx="808075" cy="808075"/>
                </a:xfrm>
                <a:prstGeom prst="cube">
                  <a:avLst/>
                </a:prstGeom>
                <a:solidFill>
                  <a:srgbClr val="0070DC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6266" name="Group 6265">
              <a:extLst>
                <a:ext uri="{FF2B5EF4-FFF2-40B4-BE49-F238E27FC236}">
                  <a16:creationId xmlns:a16="http://schemas.microsoft.com/office/drawing/2014/main" id="{E9B87DAE-C8F4-D776-DCC6-D84C478223B1}"/>
                </a:ext>
              </a:extLst>
            </p:cNvPr>
            <p:cNvGrpSpPr/>
            <p:nvPr/>
          </p:nvGrpSpPr>
          <p:grpSpPr>
            <a:xfrm>
              <a:off x="7591082" y="302013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267" name="Group 6266">
                <a:extLst>
                  <a:ext uri="{FF2B5EF4-FFF2-40B4-BE49-F238E27FC236}">
                    <a16:creationId xmlns:a16="http://schemas.microsoft.com/office/drawing/2014/main" id="{37AB8F3E-93D4-CEA5-306C-E768AB61F7DC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80" name="Cube 6279">
                  <a:extLst>
                    <a:ext uri="{FF2B5EF4-FFF2-40B4-BE49-F238E27FC236}">
                      <a16:creationId xmlns:a16="http://schemas.microsoft.com/office/drawing/2014/main" id="{83C101F2-10CC-958E-DC73-FD6D6E49A3C4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81" name="Cube 6280">
                  <a:extLst>
                    <a:ext uri="{FF2B5EF4-FFF2-40B4-BE49-F238E27FC236}">
                      <a16:creationId xmlns:a16="http://schemas.microsoft.com/office/drawing/2014/main" id="{406A262F-C7DB-9DCD-FD69-9907DB7EC76B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82" name="Cube 6281">
                  <a:extLst>
                    <a:ext uri="{FF2B5EF4-FFF2-40B4-BE49-F238E27FC236}">
                      <a16:creationId xmlns:a16="http://schemas.microsoft.com/office/drawing/2014/main" id="{D73F3B2B-734F-BBBB-1A23-79973F666D13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68" name="Group 6267">
                <a:extLst>
                  <a:ext uri="{FF2B5EF4-FFF2-40B4-BE49-F238E27FC236}">
                    <a16:creationId xmlns:a16="http://schemas.microsoft.com/office/drawing/2014/main" id="{8B394B51-AD61-42E4-DC9D-0BF5B5156F70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77" name="Cube 6276">
                  <a:extLst>
                    <a:ext uri="{FF2B5EF4-FFF2-40B4-BE49-F238E27FC236}">
                      <a16:creationId xmlns:a16="http://schemas.microsoft.com/office/drawing/2014/main" id="{AE51BDAD-B49D-CE73-2918-F4E9902F72FF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78" name="Cube 6277">
                  <a:extLst>
                    <a:ext uri="{FF2B5EF4-FFF2-40B4-BE49-F238E27FC236}">
                      <a16:creationId xmlns:a16="http://schemas.microsoft.com/office/drawing/2014/main" id="{53C99D64-2D0F-FDD6-B974-531908C1090A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79" name="Cube 6278">
                  <a:extLst>
                    <a:ext uri="{FF2B5EF4-FFF2-40B4-BE49-F238E27FC236}">
                      <a16:creationId xmlns:a16="http://schemas.microsoft.com/office/drawing/2014/main" id="{09619E1D-35B4-A22C-8191-D7FFF4E662A4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69" name="Group 6268">
                <a:extLst>
                  <a:ext uri="{FF2B5EF4-FFF2-40B4-BE49-F238E27FC236}">
                    <a16:creationId xmlns:a16="http://schemas.microsoft.com/office/drawing/2014/main" id="{2AF7DC74-C224-7256-4BA5-2BED85BF97DE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74" name="Cube 6273">
                  <a:extLst>
                    <a:ext uri="{FF2B5EF4-FFF2-40B4-BE49-F238E27FC236}">
                      <a16:creationId xmlns:a16="http://schemas.microsoft.com/office/drawing/2014/main" id="{372C3C23-ACDC-6A65-1277-7B591DE33E2C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75" name="Cube 6274">
                  <a:extLst>
                    <a:ext uri="{FF2B5EF4-FFF2-40B4-BE49-F238E27FC236}">
                      <a16:creationId xmlns:a16="http://schemas.microsoft.com/office/drawing/2014/main" id="{5AB8049F-9FF2-789D-497E-87AE10F5F8A0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76" name="Cube 6275">
                  <a:extLst>
                    <a:ext uri="{FF2B5EF4-FFF2-40B4-BE49-F238E27FC236}">
                      <a16:creationId xmlns:a16="http://schemas.microsoft.com/office/drawing/2014/main" id="{30345359-5F78-D2CE-CDC5-4C1B5108E6CC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270" name="Group 6269">
                <a:extLst>
                  <a:ext uri="{FF2B5EF4-FFF2-40B4-BE49-F238E27FC236}">
                    <a16:creationId xmlns:a16="http://schemas.microsoft.com/office/drawing/2014/main" id="{02220EB9-A5BA-7B06-8515-2B1568AD8A77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271" name="Cube 6270">
                  <a:extLst>
                    <a:ext uri="{FF2B5EF4-FFF2-40B4-BE49-F238E27FC236}">
                      <a16:creationId xmlns:a16="http://schemas.microsoft.com/office/drawing/2014/main" id="{BEA98592-ABC9-EA14-38FF-828633B4959B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72" name="Cube 6271">
                  <a:extLst>
                    <a:ext uri="{FF2B5EF4-FFF2-40B4-BE49-F238E27FC236}">
                      <a16:creationId xmlns:a16="http://schemas.microsoft.com/office/drawing/2014/main" id="{3D2A1186-3908-2D8B-8159-C4DC2CAF2873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273" name="Cube 6272">
                  <a:extLst>
                    <a:ext uri="{FF2B5EF4-FFF2-40B4-BE49-F238E27FC236}">
                      <a16:creationId xmlns:a16="http://schemas.microsoft.com/office/drawing/2014/main" id="{CCB8953E-E525-8A3D-9476-D0F4D00F76D4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solidFill>
                  <a:srgbClr val="2695FF"/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</p:grpSp>
      <p:grpSp>
        <p:nvGrpSpPr>
          <p:cNvPr id="6297" name="Group 6296">
            <a:extLst>
              <a:ext uri="{FF2B5EF4-FFF2-40B4-BE49-F238E27FC236}">
                <a16:creationId xmlns:a16="http://schemas.microsoft.com/office/drawing/2014/main" id="{48A4136E-C8B0-9E52-7F97-67A4433150D5}"/>
              </a:ext>
            </a:extLst>
          </p:cNvPr>
          <p:cNvGrpSpPr>
            <a:grpSpLocks/>
          </p:cNvGrpSpPr>
          <p:nvPr/>
        </p:nvGrpSpPr>
        <p:grpSpPr>
          <a:xfrm>
            <a:off x="-2709183" y="-2705517"/>
            <a:ext cx="2615234" cy="3840480"/>
            <a:chOff x="7588859" y="3020136"/>
            <a:chExt cx="2607127" cy="3828574"/>
          </a:xfrm>
          <a:solidFill>
            <a:schemeClr val="accent1">
              <a:lumMod val="50000"/>
              <a:alpha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grpSp>
          <p:nvGrpSpPr>
            <p:cNvPr id="6298" name="Group 6297">
              <a:extLst>
                <a:ext uri="{FF2B5EF4-FFF2-40B4-BE49-F238E27FC236}">
                  <a16:creationId xmlns:a16="http://schemas.microsoft.com/office/drawing/2014/main" id="{FDEE624B-87CD-5C03-3507-A714CF089A06}"/>
                </a:ext>
              </a:extLst>
            </p:cNvPr>
            <p:cNvGrpSpPr/>
            <p:nvPr/>
          </p:nvGrpSpPr>
          <p:grpSpPr>
            <a:xfrm>
              <a:off x="7591822" y="545953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367" name="Group 6366">
                <a:extLst>
                  <a:ext uri="{FF2B5EF4-FFF2-40B4-BE49-F238E27FC236}">
                    <a16:creationId xmlns:a16="http://schemas.microsoft.com/office/drawing/2014/main" id="{FEDF260F-ED6B-641D-9C43-084B3FCC125C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80" name="Cube 6379">
                  <a:extLst>
                    <a:ext uri="{FF2B5EF4-FFF2-40B4-BE49-F238E27FC236}">
                      <a16:creationId xmlns:a16="http://schemas.microsoft.com/office/drawing/2014/main" id="{C4EB66A1-7AC0-5F3E-29BA-7C2595BFD443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81" name="Cube 6380">
                  <a:extLst>
                    <a:ext uri="{FF2B5EF4-FFF2-40B4-BE49-F238E27FC236}">
                      <a16:creationId xmlns:a16="http://schemas.microsoft.com/office/drawing/2014/main" id="{B0A29204-B5F5-F400-8CAD-1E26B0DC5DA9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82" name="Cube 6381">
                  <a:extLst>
                    <a:ext uri="{FF2B5EF4-FFF2-40B4-BE49-F238E27FC236}">
                      <a16:creationId xmlns:a16="http://schemas.microsoft.com/office/drawing/2014/main" id="{7D51FE37-F8E1-0FC5-69BE-66789E7CA049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68" name="Group 6367">
                <a:extLst>
                  <a:ext uri="{FF2B5EF4-FFF2-40B4-BE49-F238E27FC236}">
                    <a16:creationId xmlns:a16="http://schemas.microsoft.com/office/drawing/2014/main" id="{242D572A-757F-DC9F-CBEB-523828625C2D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77" name="Cube 6376">
                  <a:extLst>
                    <a:ext uri="{FF2B5EF4-FFF2-40B4-BE49-F238E27FC236}">
                      <a16:creationId xmlns:a16="http://schemas.microsoft.com/office/drawing/2014/main" id="{9E27BEE6-7CEB-A2C6-8372-30C424A40C08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78" name="Cube 6377">
                  <a:extLst>
                    <a:ext uri="{FF2B5EF4-FFF2-40B4-BE49-F238E27FC236}">
                      <a16:creationId xmlns:a16="http://schemas.microsoft.com/office/drawing/2014/main" id="{CEE5B277-A4B5-F687-BE87-17FEEC002EDB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79" name="Cube 6378">
                  <a:extLst>
                    <a:ext uri="{FF2B5EF4-FFF2-40B4-BE49-F238E27FC236}">
                      <a16:creationId xmlns:a16="http://schemas.microsoft.com/office/drawing/2014/main" id="{0581E2FB-46B6-9F95-EDB9-BBE9DC1FA753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69" name="Group 6368">
                <a:extLst>
                  <a:ext uri="{FF2B5EF4-FFF2-40B4-BE49-F238E27FC236}">
                    <a16:creationId xmlns:a16="http://schemas.microsoft.com/office/drawing/2014/main" id="{15A8D949-116F-4FDB-83CA-CB0578491C78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74" name="Cube 6373">
                  <a:extLst>
                    <a:ext uri="{FF2B5EF4-FFF2-40B4-BE49-F238E27FC236}">
                      <a16:creationId xmlns:a16="http://schemas.microsoft.com/office/drawing/2014/main" id="{F99DB56B-2AD5-67AD-9DD1-D92E701E0D03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75" name="Cube 6374">
                  <a:extLst>
                    <a:ext uri="{FF2B5EF4-FFF2-40B4-BE49-F238E27FC236}">
                      <a16:creationId xmlns:a16="http://schemas.microsoft.com/office/drawing/2014/main" id="{426A9F69-206F-D504-92E4-ED7833A21746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76" name="Cube 6375">
                  <a:extLst>
                    <a:ext uri="{FF2B5EF4-FFF2-40B4-BE49-F238E27FC236}">
                      <a16:creationId xmlns:a16="http://schemas.microsoft.com/office/drawing/2014/main" id="{96D5562E-A47B-2943-64FC-C5DAC2DE5D0C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70" name="Group 6369">
                <a:extLst>
                  <a:ext uri="{FF2B5EF4-FFF2-40B4-BE49-F238E27FC236}">
                    <a16:creationId xmlns:a16="http://schemas.microsoft.com/office/drawing/2014/main" id="{741CA5B9-47ED-58D8-7175-30C6E276C77E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71" name="Cube 6370">
                  <a:extLst>
                    <a:ext uri="{FF2B5EF4-FFF2-40B4-BE49-F238E27FC236}">
                      <a16:creationId xmlns:a16="http://schemas.microsoft.com/office/drawing/2014/main" id="{F9B3AB55-9450-3F2B-8FCD-AD0D4C06F970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72" name="Cube 6371">
                  <a:extLst>
                    <a:ext uri="{FF2B5EF4-FFF2-40B4-BE49-F238E27FC236}">
                      <a16:creationId xmlns:a16="http://schemas.microsoft.com/office/drawing/2014/main" id="{8B684E01-A74D-DDC0-7A57-F5C3A037A5A5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73" name="Cube 6372">
                  <a:extLst>
                    <a:ext uri="{FF2B5EF4-FFF2-40B4-BE49-F238E27FC236}">
                      <a16:creationId xmlns:a16="http://schemas.microsoft.com/office/drawing/2014/main" id="{3CCC453E-58FD-08ED-D2AD-2BABD02EB8D8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6299" name="Group 6298">
              <a:extLst>
                <a:ext uri="{FF2B5EF4-FFF2-40B4-BE49-F238E27FC236}">
                  <a16:creationId xmlns:a16="http://schemas.microsoft.com/office/drawing/2014/main" id="{97816C07-18BB-0DAF-9CBA-C41553FB3B2D}"/>
                </a:ext>
              </a:extLst>
            </p:cNvPr>
            <p:cNvGrpSpPr/>
            <p:nvPr/>
          </p:nvGrpSpPr>
          <p:grpSpPr>
            <a:xfrm>
              <a:off x="7590341" y="484968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351" name="Group 6350">
                <a:extLst>
                  <a:ext uri="{FF2B5EF4-FFF2-40B4-BE49-F238E27FC236}">
                    <a16:creationId xmlns:a16="http://schemas.microsoft.com/office/drawing/2014/main" id="{F83B6D30-4A39-EE41-1971-FFB551099AB4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64" name="Cube 6363">
                  <a:extLst>
                    <a:ext uri="{FF2B5EF4-FFF2-40B4-BE49-F238E27FC236}">
                      <a16:creationId xmlns:a16="http://schemas.microsoft.com/office/drawing/2014/main" id="{9A34A1AA-0AD9-FDB0-9F0D-E68828ED4766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65" name="Cube 6364">
                  <a:extLst>
                    <a:ext uri="{FF2B5EF4-FFF2-40B4-BE49-F238E27FC236}">
                      <a16:creationId xmlns:a16="http://schemas.microsoft.com/office/drawing/2014/main" id="{EBE86FF8-685F-F1CF-35CD-8B2416F5A75D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66" name="Cube 6365">
                  <a:extLst>
                    <a:ext uri="{FF2B5EF4-FFF2-40B4-BE49-F238E27FC236}">
                      <a16:creationId xmlns:a16="http://schemas.microsoft.com/office/drawing/2014/main" id="{26349A0C-0585-C0DA-1BC6-EF0CF6A5F2CB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52" name="Group 6351">
                <a:extLst>
                  <a:ext uri="{FF2B5EF4-FFF2-40B4-BE49-F238E27FC236}">
                    <a16:creationId xmlns:a16="http://schemas.microsoft.com/office/drawing/2014/main" id="{EF210609-D7D3-EFDA-451C-2AE39EC836D9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61" name="Cube 6360">
                  <a:extLst>
                    <a:ext uri="{FF2B5EF4-FFF2-40B4-BE49-F238E27FC236}">
                      <a16:creationId xmlns:a16="http://schemas.microsoft.com/office/drawing/2014/main" id="{8BE6620B-44CE-2911-9784-16BD804EDEAD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62" name="Cube 6361">
                  <a:extLst>
                    <a:ext uri="{FF2B5EF4-FFF2-40B4-BE49-F238E27FC236}">
                      <a16:creationId xmlns:a16="http://schemas.microsoft.com/office/drawing/2014/main" id="{77EFC211-4A21-C4E7-6D9A-A2468FBB57A1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63" name="Cube 6362">
                  <a:extLst>
                    <a:ext uri="{FF2B5EF4-FFF2-40B4-BE49-F238E27FC236}">
                      <a16:creationId xmlns:a16="http://schemas.microsoft.com/office/drawing/2014/main" id="{89CFD548-C3BF-C311-395D-8B2B44EA6A86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53" name="Group 6352">
                <a:extLst>
                  <a:ext uri="{FF2B5EF4-FFF2-40B4-BE49-F238E27FC236}">
                    <a16:creationId xmlns:a16="http://schemas.microsoft.com/office/drawing/2014/main" id="{1B70C40C-C025-8662-0E8F-4B6C144D8375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58" name="Cube 6357">
                  <a:extLst>
                    <a:ext uri="{FF2B5EF4-FFF2-40B4-BE49-F238E27FC236}">
                      <a16:creationId xmlns:a16="http://schemas.microsoft.com/office/drawing/2014/main" id="{2093AA3A-B6EF-8292-4932-5AB9192E13F7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59" name="Cube 6358">
                  <a:extLst>
                    <a:ext uri="{FF2B5EF4-FFF2-40B4-BE49-F238E27FC236}">
                      <a16:creationId xmlns:a16="http://schemas.microsoft.com/office/drawing/2014/main" id="{9D40252D-9D52-3B6B-285A-A8D4A9C8CE4B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60" name="Cube 6359">
                  <a:extLst>
                    <a:ext uri="{FF2B5EF4-FFF2-40B4-BE49-F238E27FC236}">
                      <a16:creationId xmlns:a16="http://schemas.microsoft.com/office/drawing/2014/main" id="{28D3D3F7-5B04-73C4-5713-DC400C5838FF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54" name="Group 6353">
                <a:extLst>
                  <a:ext uri="{FF2B5EF4-FFF2-40B4-BE49-F238E27FC236}">
                    <a16:creationId xmlns:a16="http://schemas.microsoft.com/office/drawing/2014/main" id="{BA3B5193-7518-2A31-D4E7-47C81D5CF96F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55" name="Cube 6354">
                  <a:extLst>
                    <a:ext uri="{FF2B5EF4-FFF2-40B4-BE49-F238E27FC236}">
                      <a16:creationId xmlns:a16="http://schemas.microsoft.com/office/drawing/2014/main" id="{05DDDFB8-B743-0B96-3B66-C459B8F896C6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56" name="Cube 6355">
                  <a:extLst>
                    <a:ext uri="{FF2B5EF4-FFF2-40B4-BE49-F238E27FC236}">
                      <a16:creationId xmlns:a16="http://schemas.microsoft.com/office/drawing/2014/main" id="{89183AC5-5BC1-3C8E-BFA6-158B01936DD4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57" name="Cube 6356">
                  <a:extLst>
                    <a:ext uri="{FF2B5EF4-FFF2-40B4-BE49-F238E27FC236}">
                      <a16:creationId xmlns:a16="http://schemas.microsoft.com/office/drawing/2014/main" id="{3B900565-D098-C438-D081-99E71C73664F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6300" name="Group 6299">
              <a:extLst>
                <a:ext uri="{FF2B5EF4-FFF2-40B4-BE49-F238E27FC236}">
                  <a16:creationId xmlns:a16="http://schemas.microsoft.com/office/drawing/2014/main" id="{343B15FC-BA04-83E2-82C7-CA287CE12340}"/>
                </a:ext>
              </a:extLst>
            </p:cNvPr>
            <p:cNvGrpSpPr/>
            <p:nvPr/>
          </p:nvGrpSpPr>
          <p:grpSpPr>
            <a:xfrm>
              <a:off x="7588859" y="423983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335" name="Group 6334">
                <a:extLst>
                  <a:ext uri="{FF2B5EF4-FFF2-40B4-BE49-F238E27FC236}">
                    <a16:creationId xmlns:a16="http://schemas.microsoft.com/office/drawing/2014/main" id="{5C8D5B2B-BCE4-BA21-1C2B-089176F36B87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48" name="Cube 6347">
                  <a:extLst>
                    <a:ext uri="{FF2B5EF4-FFF2-40B4-BE49-F238E27FC236}">
                      <a16:creationId xmlns:a16="http://schemas.microsoft.com/office/drawing/2014/main" id="{33FA6456-C87D-0F98-C9C0-E04F2679C5EE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49" name="Cube 6348">
                  <a:extLst>
                    <a:ext uri="{FF2B5EF4-FFF2-40B4-BE49-F238E27FC236}">
                      <a16:creationId xmlns:a16="http://schemas.microsoft.com/office/drawing/2014/main" id="{6D28C261-410C-A99E-7947-A0B7FAB6E4BD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50" name="Cube 6349">
                  <a:extLst>
                    <a:ext uri="{FF2B5EF4-FFF2-40B4-BE49-F238E27FC236}">
                      <a16:creationId xmlns:a16="http://schemas.microsoft.com/office/drawing/2014/main" id="{5743581C-3452-2595-B360-D7AC5DC52267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36" name="Group 6335">
                <a:extLst>
                  <a:ext uri="{FF2B5EF4-FFF2-40B4-BE49-F238E27FC236}">
                    <a16:creationId xmlns:a16="http://schemas.microsoft.com/office/drawing/2014/main" id="{9E8AC543-E075-F38A-2255-A4230E58EF98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45" name="Cube 6344">
                  <a:extLst>
                    <a:ext uri="{FF2B5EF4-FFF2-40B4-BE49-F238E27FC236}">
                      <a16:creationId xmlns:a16="http://schemas.microsoft.com/office/drawing/2014/main" id="{2C1F01B9-C4A9-5AE0-BE67-1743723D068E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46" name="Cube 6345">
                  <a:extLst>
                    <a:ext uri="{FF2B5EF4-FFF2-40B4-BE49-F238E27FC236}">
                      <a16:creationId xmlns:a16="http://schemas.microsoft.com/office/drawing/2014/main" id="{BCDBC092-E9FB-18E8-4CF9-15B81956A2B6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47" name="Cube 6346">
                  <a:extLst>
                    <a:ext uri="{FF2B5EF4-FFF2-40B4-BE49-F238E27FC236}">
                      <a16:creationId xmlns:a16="http://schemas.microsoft.com/office/drawing/2014/main" id="{0C291F3A-6FC0-3B3D-FBD8-21151A60ADC4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37" name="Group 6336">
                <a:extLst>
                  <a:ext uri="{FF2B5EF4-FFF2-40B4-BE49-F238E27FC236}">
                    <a16:creationId xmlns:a16="http://schemas.microsoft.com/office/drawing/2014/main" id="{131EDE77-8472-EA60-39FF-21BC7817B590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42" name="Cube 6341">
                  <a:extLst>
                    <a:ext uri="{FF2B5EF4-FFF2-40B4-BE49-F238E27FC236}">
                      <a16:creationId xmlns:a16="http://schemas.microsoft.com/office/drawing/2014/main" id="{193BE10F-A0FA-2432-097F-4812C5A22ABC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43" name="Cube 6342">
                  <a:extLst>
                    <a:ext uri="{FF2B5EF4-FFF2-40B4-BE49-F238E27FC236}">
                      <a16:creationId xmlns:a16="http://schemas.microsoft.com/office/drawing/2014/main" id="{0692BF26-39C4-AD06-9433-7E9FB2EAB22E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44" name="Cube 6343">
                  <a:extLst>
                    <a:ext uri="{FF2B5EF4-FFF2-40B4-BE49-F238E27FC236}">
                      <a16:creationId xmlns:a16="http://schemas.microsoft.com/office/drawing/2014/main" id="{8421DA5F-753E-02DC-4079-9A5E8909EE81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38" name="Group 6337">
                <a:extLst>
                  <a:ext uri="{FF2B5EF4-FFF2-40B4-BE49-F238E27FC236}">
                    <a16:creationId xmlns:a16="http://schemas.microsoft.com/office/drawing/2014/main" id="{0D484D56-6D46-9102-1A38-6FFFFC7221E4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39" name="Cube 6338">
                  <a:extLst>
                    <a:ext uri="{FF2B5EF4-FFF2-40B4-BE49-F238E27FC236}">
                      <a16:creationId xmlns:a16="http://schemas.microsoft.com/office/drawing/2014/main" id="{E3347EAD-7217-EC5A-4F3F-F4CDFE555325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40" name="Cube 6339">
                  <a:extLst>
                    <a:ext uri="{FF2B5EF4-FFF2-40B4-BE49-F238E27FC236}">
                      <a16:creationId xmlns:a16="http://schemas.microsoft.com/office/drawing/2014/main" id="{FE0FB71B-83A0-564C-16B3-01298AB478F7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41" name="Cube 6340">
                  <a:extLst>
                    <a:ext uri="{FF2B5EF4-FFF2-40B4-BE49-F238E27FC236}">
                      <a16:creationId xmlns:a16="http://schemas.microsoft.com/office/drawing/2014/main" id="{556DEF40-33DB-8DD7-92C8-6D6AF8171384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6301" name="Group 6300">
              <a:extLst>
                <a:ext uri="{FF2B5EF4-FFF2-40B4-BE49-F238E27FC236}">
                  <a16:creationId xmlns:a16="http://schemas.microsoft.com/office/drawing/2014/main" id="{64912E98-2FD3-CDA5-C9F9-A30443FB9CC7}"/>
                </a:ext>
              </a:extLst>
            </p:cNvPr>
            <p:cNvGrpSpPr/>
            <p:nvPr/>
          </p:nvGrpSpPr>
          <p:grpSpPr>
            <a:xfrm>
              <a:off x="7589600" y="362998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319" name="Group 6318">
                <a:extLst>
                  <a:ext uri="{FF2B5EF4-FFF2-40B4-BE49-F238E27FC236}">
                    <a16:creationId xmlns:a16="http://schemas.microsoft.com/office/drawing/2014/main" id="{D9C3D562-73EF-724A-61D3-F18A18D434F7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32" name="Cube 6331">
                  <a:extLst>
                    <a:ext uri="{FF2B5EF4-FFF2-40B4-BE49-F238E27FC236}">
                      <a16:creationId xmlns:a16="http://schemas.microsoft.com/office/drawing/2014/main" id="{CD15BCDC-59FF-80E4-40D3-D8C7258AC916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33" name="Cube 6332">
                  <a:extLst>
                    <a:ext uri="{FF2B5EF4-FFF2-40B4-BE49-F238E27FC236}">
                      <a16:creationId xmlns:a16="http://schemas.microsoft.com/office/drawing/2014/main" id="{2F3A954A-F84A-EA2F-4058-D73BECA35943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34" name="Cube 6333">
                  <a:extLst>
                    <a:ext uri="{FF2B5EF4-FFF2-40B4-BE49-F238E27FC236}">
                      <a16:creationId xmlns:a16="http://schemas.microsoft.com/office/drawing/2014/main" id="{B38EA519-39E7-A651-3B40-4CE85CB74E9C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20" name="Group 6319">
                <a:extLst>
                  <a:ext uri="{FF2B5EF4-FFF2-40B4-BE49-F238E27FC236}">
                    <a16:creationId xmlns:a16="http://schemas.microsoft.com/office/drawing/2014/main" id="{BA10EAF5-59F1-F5BB-1B04-3B7FC736D6DD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29" name="Cube 6328">
                  <a:extLst>
                    <a:ext uri="{FF2B5EF4-FFF2-40B4-BE49-F238E27FC236}">
                      <a16:creationId xmlns:a16="http://schemas.microsoft.com/office/drawing/2014/main" id="{4F2100CE-D93A-3AF6-0CF7-4431A0525749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30" name="Cube 6329">
                  <a:extLst>
                    <a:ext uri="{FF2B5EF4-FFF2-40B4-BE49-F238E27FC236}">
                      <a16:creationId xmlns:a16="http://schemas.microsoft.com/office/drawing/2014/main" id="{4FFEE152-0701-05A5-1740-E3229C57B3A7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31" name="Cube 6330">
                  <a:extLst>
                    <a:ext uri="{FF2B5EF4-FFF2-40B4-BE49-F238E27FC236}">
                      <a16:creationId xmlns:a16="http://schemas.microsoft.com/office/drawing/2014/main" id="{AFA3E350-AFCB-81B0-4637-7F88725D1E4F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21" name="Group 6320">
                <a:extLst>
                  <a:ext uri="{FF2B5EF4-FFF2-40B4-BE49-F238E27FC236}">
                    <a16:creationId xmlns:a16="http://schemas.microsoft.com/office/drawing/2014/main" id="{DD42D34B-5E1A-92D1-BE4A-4573FA09A5B7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26" name="Cube 6325">
                  <a:extLst>
                    <a:ext uri="{FF2B5EF4-FFF2-40B4-BE49-F238E27FC236}">
                      <a16:creationId xmlns:a16="http://schemas.microsoft.com/office/drawing/2014/main" id="{CB20BB97-2789-DC7E-9128-FB2939E06FFD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27" name="Cube 6326">
                  <a:extLst>
                    <a:ext uri="{FF2B5EF4-FFF2-40B4-BE49-F238E27FC236}">
                      <a16:creationId xmlns:a16="http://schemas.microsoft.com/office/drawing/2014/main" id="{4E69A666-D7A3-A5D7-1537-E6CEC331F552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28" name="Cube 6327">
                  <a:extLst>
                    <a:ext uri="{FF2B5EF4-FFF2-40B4-BE49-F238E27FC236}">
                      <a16:creationId xmlns:a16="http://schemas.microsoft.com/office/drawing/2014/main" id="{7B37E4E5-CA2C-0357-4F3C-6C107F2B7A4E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22" name="Group 6321">
                <a:extLst>
                  <a:ext uri="{FF2B5EF4-FFF2-40B4-BE49-F238E27FC236}">
                    <a16:creationId xmlns:a16="http://schemas.microsoft.com/office/drawing/2014/main" id="{E3243521-2076-564A-FD50-C2F3B942182F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23" name="Cube 6322">
                  <a:extLst>
                    <a:ext uri="{FF2B5EF4-FFF2-40B4-BE49-F238E27FC236}">
                      <a16:creationId xmlns:a16="http://schemas.microsoft.com/office/drawing/2014/main" id="{A854E143-24C9-ECD2-2986-752C9C649191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24" name="Cube 6323">
                  <a:extLst>
                    <a:ext uri="{FF2B5EF4-FFF2-40B4-BE49-F238E27FC236}">
                      <a16:creationId xmlns:a16="http://schemas.microsoft.com/office/drawing/2014/main" id="{5E51D12B-3F94-ADFC-5C81-60A66B6C3E78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25" name="Cube 6324">
                  <a:extLst>
                    <a:ext uri="{FF2B5EF4-FFF2-40B4-BE49-F238E27FC236}">
                      <a16:creationId xmlns:a16="http://schemas.microsoft.com/office/drawing/2014/main" id="{DBD61EFC-F5AB-4CB6-249E-F906BB9CB853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  <p:grpSp>
          <p:nvGrpSpPr>
            <p:cNvPr id="6302" name="Group 6301">
              <a:extLst>
                <a:ext uri="{FF2B5EF4-FFF2-40B4-BE49-F238E27FC236}">
                  <a16:creationId xmlns:a16="http://schemas.microsoft.com/office/drawing/2014/main" id="{3B51194D-DF10-5EBC-3F30-BE99245E0378}"/>
                </a:ext>
              </a:extLst>
            </p:cNvPr>
            <p:cNvGrpSpPr/>
            <p:nvPr/>
          </p:nvGrpSpPr>
          <p:grpSpPr>
            <a:xfrm>
              <a:off x="7591082" y="3020136"/>
              <a:ext cx="2604164" cy="1389174"/>
              <a:chOff x="4269547" y="1996626"/>
              <a:chExt cx="2604164" cy="1389174"/>
            </a:xfrm>
            <a:grpFill/>
          </p:grpSpPr>
          <p:grpSp>
            <p:nvGrpSpPr>
              <p:cNvPr id="6303" name="Group 6302">
                <a:extLst>
                  <a:ext uri="{FF2B5EF4-FFF2-40B4-BE49-F238E27FC236}">
                    <a16:creationId xmlns:a16="http://schemas.microsoft.com/office/drawing/2014/main" id="{AA08E1EE-F508-7EAF-A1E6-6B170AF8AE7E}"/>
                  </a:ext>
                </a:extLst>
              </p:cNvPr>
              <p:cNvGrpSpPr/>
              <p:nvPr/>
            </p:nvGrpSpPr>
            <p:grpSpPr>
              <a:xfrm>
                <a:off x="4857384" y="19966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16" name="Cube 6315">
                  <a:extLst>
                    <a:ext uri="{FF2B5EF4-FFF2-40B4-BE49-F238E27FC236}">
                      <a16:creationId xmlns:a16="http://schemas.microsoft.com/office/drawing/2014/main" id="{28C9D912-5A92-A4AB-EBDA-AF27ECE322E8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17" name="Cube 6316">
                  <a:extLst>
                    <a:ext uri="{FF2B5EF4-FFF2-40B4-BE49-F238E27FC236}">
                      <a16:creationId xmlns:a16="http://schemas.microsoft.com/office/drawing/2014/main" id="{5BD6C536-E047-372F-5885-D170E21A4434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18" name="Cube 6317">
                  <a:extLst>
                    <a:ext uri="{FF2B5EF4-FFF2-40B4-BE49-F238E27FC236}">
                      <a16:creationId xmlns:a16="http://schemas.microsoft.com/office/drawing/2014/main" id="{EE4CC212-7A35-06EF-A233-216D4EA4B432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04" name="Group 6303">
                <a:extLst>
                  <a:ext uri="{FF2B5EF4-FFF2-40B4-BE49-F238E27FC236}">
                    <a16:creationId xmlns:a16="http://schemas.microsoft.com/office/drawing/2014/main" id="{BC07FD24-7AA0-7EE0-C26C-C11DD16EE835}"/>
                  </a:ext>
                </a:extLst>
              </p:cNvPr>
              <p:cNvGrpSpPr/>
              <p:nvPr/>
            </p:nvGrpSpPr>
            <p:grpSpPr>
              <a:xfrm>
                <a:off x="4661439" y="21903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13" name="Cube 6312">
                  <a:extLst>
                    <a:ext uri="{FF2B5EF4-FFF2-40B4-BE49-F238E27FC236}">
                      <a16:creationId xmlns:a16="http://schemas.microsoft.com/office/drawing/2014/main" id="{9C61D40D-5E0B-7A8C-E2FF-66FC0495F750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14" name="Cube 6313">
                  <a:extLst>
                    <a:ext uri="{FF2B5EF4-FFF2-40B4-BE49-F238E27FC236}">
                      <a16:creationId xmlns:a16="http://schemas.microsoft.com/office/drawing/2014/main" id="{5E3FD960-0065-4B9F-A311-3B2AFC4931CF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15" name="Cube 6314">
                  <a:extLst>
                    <a:ext uri="{FF2B5EF4-FFF2-40B4-BE49-F238E27FC236}">
                      <a16:creationId xmlns:a16="http://schemas.microsoft.com/office/drawing/2014/main" id="{04CCE5F4-F5D7-A90C-BF62-9D31655C04A5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05" name="Group 6304">
                <a:extLst>
                  <a:ext uri="{FF2B5EF4-FFF2-40B4-BE49-F238E27FC236}">
                    <a16:creationId xmlns:a16="http://schemas.microsoft.com/office/drawing/2014/main" id="{EDC95264-C4A4-5324-6066-1F4F2971C9C9}"/>
                  </a:ext>
                </a:extLst>
              </p:cNvPr>
              <p:cNvGrpSpPr/>
              <p:nvPr/>
            </p:nvGrpSpPr>
            <p:grpSpPr>
              <a:xfrm>
                <a:off x="4465493" y="2384026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10" name="Cube 6309">
                  <a:extLst>
                    <a:ext uri="{FF2B5EF4-FFF2-40B4-BE49-F238E27FC236}">
                      <a16:creationId xmlns:a16="http://schemas.microsoft.com/office/drawing/2014/main" id="{35204D0D-53E9-5302-0C50-F623360F6487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11" name="Cube 6310">
                  <a:extLst>
                    <a:ext uri="{FF2B5EF4-FFF2-40B4-BE49-F238E27FC236}">
                      <a16:creationId xmlns:a16="http://schemas.microsoft.com/office/drawing/2014/main" id="{12DD8C52-3856-4C40-752F-FE423845ACB4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12" name="Cube 6311">
                  <a:extLst>
                    <a:ext uri="{FF2B5EF4-FFF2-40B4-BE49-F238E27FC236}">
                      <a16:creationId xmlns:a16="http://schemas.microsoft.com/office/drawing/2014/main" id="{CAAA21DE-F8E1-E51A-19E8-8D772C3AE217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  <p:grpSp>
            <p:nvGrpSpPr>
              <p:cNvPr id="6306" name="Group 6305">
                <a:extLst>
                  <a:ext uri="{FF2B5EF4-FFF2-40B4-BE49-F238E27FC236}">
                    <a16:creationId xmlns:a16="http://schemas.microsoft.com/office/drawing/2014/main" id="{A24AD294-039A-0757-B1D9-A88A8C51217B}"/>
                  </a:ext>
                </a:extLst>
              </p:cNvPr>
              <p:cNvGrpSpPr/>
              <p:nvPr/>
            </p:nvGrpSpPr>
            <p:grpSpPr>
              <a:xfrm>
                <a:off x="4269547" y="2577725"/>
                <a:ext cx="2016327" cy="808075"/>
                <a:chOff x="4635795" y="2668771"/>
                <a:chExt cx="2016327" cy="808075"/>
              </a:xfrm>
              <a:grpFill/>
            </p:grpSpPr>
            <p:sp>
              <p:nvSpPr>
                <p:cNvPr id="6307" name="Cube 6306">
                  <a:extLst>
                    <a:ext uri="{FF2B5EF4-FFF2-40B4-BE49-F238E27FC236}">
                      <a16:creationId xmlns:a16="http://schemas.microsoft.com/office/drawing/2014/main" id="{31119F10-05C3-7B0D-530E-D812DABC199F}"/>
                    </a:ext>
                  </a:extLst>
                </p:cNvPr>
                <p:cNvSpPr/>
                <p:nvPr/>
              </p:nvSpPr>
              <p:spPr>
                <a:xfrm>
                  <a:off x="4635795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08" name="Cube 6307">
                  <a:extLst>
                    <a:ext uri="{FF2B5EF4-FFF2-40B4-BE49-F238E27FC236}">
                      <a16:creationId xmlns:a16="http://schemas.microsoft.com/office/drawing/2014/main" id="{F14D7039-7629-9772-8D4D-33F17256C5E0}"/>
                    </a:ext>
                  </a:extLst>
                </p:cNvPr>
                <p:cNvSpPr/>
                <p:nvPr/>
              </p:nvSpPr>
              <p:spPr>
                <a:xfrm>
                  <a:off x="5239921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  <p:sp>
              <p:nvSpPr>
                <p:cNvPr id="6309" name="Cube 6308">
                  <a:extLst>
                    <a:ext uri="{FF2B5EF4-FFF2-40B4-BE49-F238E27FC236}">
                      <a16:creationId xmlns:a16="http://schemas.microsoft.com/office/drawing/2014/main" id="{EF0C86B2-E85C-3E75-D413-1C7AC24A4561}"/>
                    </a:ext>
                  </a:extLst>
                </p:cNvPr>
                <p:cNvSpPr/>
                <p:nvPr/>
              </p:nvSpPr>
              <p:spPr>
                <a:xfrm>
                  <a:off x="5844047" y="2668771"/>
                  <a:ext cx="808075" cy="808075"/>
                </a:xfrm>
                <a:prstGeom prst="cube">
                  <a:avLst/>
                </a:prstGeom>
                <a:grpFill/>
                <a:ln>
                  <a:solidFill>
                    <a:srgbClr val="2C426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ln>
                      <a:solidFill>
                        <a:schemeClr val="bg1"/>
                      </a:solidFill>
                    </a:ln>
                  </a:endParaRPr>
                </a:p>
              </p:txBody>
            </p:sp>
          </p:grpSp>
        </p:grpSp>
      </p:grpSp>
      <p:sp>
        <p:nvSpPr>
          <p:cNvPr id="6383" name="TextBox 6382">
            <a:extLst>
              <a:ext uri="{FF2B5EF4-FFF2-40B4-BE49-F238E27FC236}">
                <a16:creationId xmlns:a16="http://schemas.microsoft.com/office/drawing/2014/main" id="{831E1DE8-29EE-5C78-2F32-852E9C2060AB}"/>
              </a:ext>
            </a:extLst>
          </p:cNvPr>
          <p:cNvSpPr txBox="1"/>
          <p:nvPr/>
        </p:nvSpPr>
        <p:spPr>
          <a:xfrm>
            <a:off x="-2541203" y="-1727163"/>
            <a:ext cx="1524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mbiente de Controle</a:t>
            </a:r>
          </a:p>
        </p:txBody>
      </p:sp>
      <p:sp>
        <p:nvSpPr>
          <p:cNvPr id="6384" name="TextBox 6383">
            <a:extLst>
              <a:ext uri="{FF2B5EF4-FFF2-40B4-BE49-F238E27FC236}">
                <a16:creationId xmlns:a16="http://schemas.microsoft.com/office/drawing/2014/main" id="{7F10C8F3-E495-6999-DA2A-575870583958}"/>
              </a:ext>
            </a:extLst>
          </p:cNvPr>
          <p:cNvSpPr txBox="1"/>
          <p:nvPr/>
        </p:nvSpPr>
        <p:spPr>
          <a:xfrm>
            <a:off x="-2387364" y="-1110877"/>
            <a:ext cx="1524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Análise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Riscos</a:t>
            </a:r>
            <a:endParaRPr lang="pt-BR" sz="10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85" name="TextBox 6384">
            <a:extLst>
              <a:ext uri="{FF2B5EF4-FFF2-40B4-BE49-F238E27FC236}">
                <a16:creationId xmlns:a16="http://schemas.microsoft.com/office/drawing/2014/main" id="{E17D3965-C79B-EB2B-3813-47C37BB60A02}"/>
              </a:ext>
            </a:extLst>
          </p:cNvPr>
          <p:cNvSpPr txBox="1"/>
          <p:nvPr/>
        </p:nvSpPr>
        <p:spPr>
          <a:xfrm>
            <a:off x="-2594525" y="-501148"/>
            <a:ext cx="16552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tividades de Controle</a:t>
            </a:r>
          </a:p>
        </p:txBody>
      </p:sp>
      <p:sp>
        <p:nvSpPr>
          <p:cNvPr id="6386" name="TextBox 6385">
            <a:extLst>
              <a:ext uri="{FF2B5EF4-FFF2-40B4-BE49-F238E27FC236}">
                <a16:creationId xmlns:a16="http://schemas.microsoft.com/office/drawing/2014/main" id="{204779A7-5744-7D15-E743-5A13737D80E0}"/>
              </a:ext>
            </a:extLst>
          </p:cNvPr>
          <p:cNvSpPr txBox="1"/>
          <p:nvPr/>
        </p:nvSpPr>
        <p:spPr>
          <a:xfrm>
            <a:off x="-2690133" y="82704"/>
            <a:ext cx="18274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Informação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Comunicação</a:t>
            </a:r>
          </a:p>
        </p:txBody>
      </p:sp>
      <p:sp>
        <p:nvSpPr>
          <p:cNvPr id="6387" name="TextBox 6386">
            <a:extLst>
              <a:ext uri="{FF2B5EF4-FFF2-40B4-BE49-F238E27FC236}">
                <a16:creationId xmlns:a16="http://schemas.microsoft.com/office/drawing/2014/main" id="{B5956D62-1B0E-B8F1-07D1-630C4CD2C83C}"/>
              </a:ext>
            </a:extLst>
          </p:cNvPr>
          <p:cNvSpPr txBox="1"/>
          <p:nvPr/>
        </p:nvSpPr>
        <p:spPr>
          <a:xfrm rot="18662585">
            <a:off x="-2554296" y="-2731240"/>
            <a:ext cx="1524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Operações</a:t>
            </a:r>
            <a:endParaRPr lang="pt-BR" sz="10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88" name="TextBox 6387">
            <a:extLst>
              <a:ext uri="{FF2B5EF4-FFF2-40B4-BE49-F238E27FC236}">
                <a16:creationId xmlns:a16="http://schemas.microsoft.com/office/drawing/2014/main" id="{1C4CCD1E-D420-7CE9-7DA0-E7EE8476B378}"/>
              </a:ext>
            </a:extLst>
          </p:cNvPr>
          <p:cNvSpPr txBox="1"/>
          <p:nvPr/>
        </p:nvSpPr>
        <p:spPr>
          <a:xfrm rot="18662585">
            <a:off x="-1964602" y="-2702894"/>
            <a:ext cx="1524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Relatórios</a:t>
            </a:r>
            <a:endParaRPr lang="pt-BR" sz="10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89" name="TextBox 6388">
            <a:extLst>
              <a:ext uri="{FF2B5EF4-FFF2-40B4-BE49-F238E27FC236}">
                <a16:creationId xmlns:a16="http://schemas.microsoft.com/office/drawing/2014/main" id="{DF63C536-1160-8D6B-9F62-E09DC09E0A2C}"/>
              </a:ext>
            </a:extLst>
          </p:cNvPr>
          <p:cNvSpPr txBox="1"/>
          <p:nvPr/>
        </p:nvSpPr>
        <p:spPr>
          <a:xfrm rot="18662585">
            <a:off x="-1353344" y="-2531690"/>
            <a:ext cx="11964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Conformidade</a:t>
            </a:r>
            <a:endParaRPr lang="pt-BR" sz="10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90" name="TextBox 6389">
            <a:extLst>
              <a:ext uri="{FF2B5EF4-FFF2-40B4-BE49-F238E27FC236}">
                <a16:creationId xmlns:a16="http://schemas.microsoft.com/office/drawing/2014/main" id="{82BE6584-7AE7-E685-20AA-36E7E6A643C6}"/>
              </a:ext>
            </a:extLst>
          </p:cNvPr>
          <p:cNvSpPr txBox="1"/>
          <p:nvPr/>
        </p:nvSpPr>
        <p:spPr>
          <a:xfrm>
            <a:off x="-2261454" y="729669"/>
            <a:ext cx="15247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Monitoração</a:t>
            </a:r>
            <a:endParaRPr lang="pt-BR" sz="10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391" name="Group 6390">
            <a:extLst>
              <a:ext uri="{FF2B5EF4-FFF2-40B4-BE49-F238E27FC236}">
                <a16:creationId xmlns:a16="http://schemas.microsoft.com/office/drawing/2014/main" id="{9558A36A-8420-693A-7230-0E82A06D1129}"/>
              </a:ext>
            </a:extLst>
          </p:cNvPr>
          <p:cNvGrpSpPr/>
          <p:nvPr/>
        </p:nvGrpSpPr>
        <p:grpSpPr>
          <a:xfrm>
            <a:off x="12835647" y="6690315"/>
            <a:ext cx="2016327" cy="808075"/>
            <a:chOff x="4635795" y="2668771"/>
            <a:chExt cx="2016327" cy="808075"/>
          </a:xfrm>
          <a:solidFill>
            <a:schemeClr val="accent1">
              <a:lumMod val="50000"/>
              <a:alpha val="90000"/>
            </a:schemeClr>
          </a:solidFill>
        </p:grpSpPr>
        <p:sp>
          <p:nvSpPr>
            <p:cNvPr id="6392" name="Cube 6391">
              <a:extLst>
                <a:ext uri="{FF2B5EF4-FFF2-40B4-BE49-F238E27FC236}">
                  <a16:creationId xmlns:a16="http://schemas.microsoft.com/office/drawing/2014/main" id="{988C3177-E099-EFF6-65CF-09401320A758}"/>
                </a:ext>
              </a:extLst>
            </p:cNvPr>
            <p:cNvSpPr/>
            <p:nvPr/>
          </p:nvSpPr>
          <p:spPr>
            <a:xfrm>
              <a:off x="4635795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93" name="Cube 6392">
              <a:extLst>
                <a:ext uri="{FF2B5EF4-FFF2-40B4-BE49-F238E27FC236}">
                  <a16:creationId xmlns:a16="http://schemas.microsoft.com/office/drawing/2014/main" id="{AECD0AAB-CD24-E07B-5026-082EA712DC48}"/>
                </a:ext>
              </a:extLst>
            </p:cNvPr>
            <p:cNvSpPr/>
            <p:nvPr/>
          </p:nvSpPr>
          <p:spPr>
            <a:xfrm>
              <a:off x="5239921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94" name="Cube 6393">
              <a:extLst>
                <a:ext uri="{FF2B5EF4-FFF2-40B4-BE49-F238E27FC236}">
                  <a16:creationId xmlns:a16="http://schemas.microsoft.com/office/drawing/2014/main" id="{B79B7480-32C9-5E7B-A6AA-6FB753F7A619}"/>
                </a:ext>
              </a:extLst>
            </p:cNvPr>
            <p:cNvSpPr/>
            <p:nvPr/>
          </p:nvSpPr>
          <p:spPr>
            <a:xfrm>
              <a:off x="5844047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395" name="Group 6394">
            <a:extLst>
              <a:ext uri="{FF2B5EF4-FFF2-40B4-BE49-F238E27FC236}">
                <a16:creationId xmlns:a16="http://schemas.microsoft.com/office/drawing/2014/main" id="{CD8BD345-B616-BCDF-2F0C-DDC52F9E3BAC}"/>
              </a:ext>
            </a:extLst>
          </p:cNvPr>
          <p:cNvGrpSpPr/>
          <p:nvPr/>
        </p:nvGrpSpPr>
        <p:grpSpPr>
          <a:xfrm>
            <a:off x="12628714" y="7499130"/>
            <a:ext cx="2016327" cy="808075"/>
            <a:chOff x="4635795" y="2668771"/>
            <a:chExt cx="2016327" cy="808075"/>
          </a:xfrm>
          <a:solidFill>
            <a:srgbClr val="203864">
              <a:alpha val="90000"/>
            </a:srgbClr>
          </a:solidFill>
        </p:grpSpPr>
        <p:sp>
          <p:nvSpPr>
            <p:cNvPr id="6396" name="Cube 6395">
              <a:extLst>
                <a:ext uri="{FF2B5EF4-FFF2-40B4-BE49-F238E27FC236}">
                  <a16:creationId xmlns:a16="http://schemas.microsoft.com/office/drawing/2014/main" id="{C853AA80-D7C2-3F74-1031-C59D8D69EA72}"/>
                </a:ext>
              </a:extLst>
            </p:cNvPr>
            <p:cNvSpPr/>
            <p:nvPr/>
          </p:nvSpPr>
          <p:spPr>
            <a:xfrm>
              <a:off x="4635795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97" name="Cube 6396">
              <a:extLst>
                <a:ext uri="{FF2B5EF4-FFF2-40B4-BE49-F238E27FC236}">
                  <a16:creationId xmlns:a16="http://schemas.microsoft.com/office/drawing/2014/main" id="{F28907A2-2834-FE56-C3FE-55DF17DDF988}"/>
                </a:ext>
              </a:extLst>
            </p:cNvPr>
            <p:cNvSpPr/>
            <p:nvPr/>
          </p:nvSpPr>
          <p:spPr>
            <a:xfrm>
              <a:off x="5239921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98" name="Cube 6397">
              <a:extLst>
                <a:ext uri="{FF2B5EF4-FFF2-40B4-BE49-F238E27FC236}">
                  <a16:creationId xmlns:a16="http://schemas.microsoft.com/office/drawing/2014/main" id="{7DE35589-95C2-9760-9D11-03C372A1ABE1}"/>
                </a:ext>
              </a:extLst>
            </p:cNvPr>
            <p:cNvSpPr/>
            <p:nvPr/>
          </p:nvSpPr>
          <p:spPr>
            <a:xfrm>
              <a:off x="5844047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399" name="Group 6398">
            <a:extLst>
              <a:ext uri="{FF2B5EF4-FFF2-40B4-BE49-F238E27FC236}">
                <a16:creationId xmlns:a16="http://schemas.microsoft.com/office/drawing/2014/main" id="{29A90085-C834-9522-1784-CAA98D4E74FE}"/>
              </a:ext>
            </a:extLst>
          </p:cNvPr>
          <p:cNvGrpSpPr/>
          <p:nvPr/>
        </p:nvGrpSpPr>
        <p:grpSpPr>
          <a:xfrm>
            <a:off x="12628713" y="6894053"/>
            <a:ext cx="2016327" cy="808075"/>
            <a:chOff x="4635795" y="2668771"/>
            <a:chExt cx="2016327" cy="808075"/>
          </a:xfrm>
          <a:solidFill>
            <a:schemeClr val="accent1">
              <a:lumMod val="50000"/>
              <a:alpha val="90000"/>
            </a:schemeClr>
          </a:solidFill>
        </p:grpSpPr>
        <p:sp>
          <p:nvSpPr>
            <p:cNvPr id="6400" name="Cube 6399">
              <a:extLst>
                <a:ext uri="{FF2B5EF4-FFF2-40B4-BE49-F238E27FC236}">
                  <a16:creationId xmlns:a16="http://schemas.microsoft.com/office/drawing/2014/main" id="{E7DF42C7-B658-7A9A-FD86-5DE5F8ED2D01}"/>
                </a:ext>
              </a:extLst>
            </p:cNvPr>
            <p:cNvSpPr/>
            <p:nvPr/>
          </p:nvSpPr>
          <p:spPr>
            <a:xfrm>
              <a:off x="4635795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01" name="Cube 6400">
              <a:extLst>
                <a:ext uri="{FF2B5EF4-FFF2-40B4-BE49-F238E27FC236}">
                  <a16:creationId xmlns:a16="http://schemas.microsoft.com/office/drawing/2014/main" id="{6EB9AD13-69A5-5478-4FA4-11BB206C5AA3}"/>
                </a:ext>
              </a:extLst>
            </p:cNvPr>
            <p:cNvSpPr/>
            <p:nvPr/>
          </p:nvSpPr>
          <p:spPr>
            <a:xfrm>
              <a:off x="5239921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02" name="Cube 6401">
              <a:extLst>
                <a:ext uri="{FF2B5EF4-FFF2-40B4-BE49-F238E27FC236}">
                  <a16:creationId xmlns:a16="http://schemas.microsoft.com/office/drawing/2014/main" id="{582995AE-EE6E-B572-4518-54886B3FF835}"/>
                </a:ext>
              </a:extLst>
            </p:cNvPr>
            <p:cNvSpPr/>
            <p:nvPr/>
          </p:nvSpPr>
          <p:spPr>
            <a:xfrm>
              <a:off x="5844047" y="2668771"/>
              <a:ext cx="808075" cy="808075"/>
            </a:xfrm>
            <a:prstGeom prst="cub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437" name="AutoShape 9">
            <a:extLst>
              <a:ext uri="{FF2B5EF4-FFF2-40B4-BE49-F238E27FC236}">
                <a16:creationId xmlns:a16="http://schemas.microsoft.com/office/drawing/2014/main" id="{151F27C3-7822-E1FA-224E-F6187F9AAA2E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438" name="TextBox 6437">
            <a:extLst>
              <a:ext uri="{FF2B5EF4-FFF2-40B4-BE49-F238E27FC236}">
                <a16:creationId xmlns:a16="http://schemas.microsoft.com/office/drawing/2014/main" id="{4DABB037-09C0-2AC7-B5E9-813BF15C8DA2}"/>
              </a:ext>
            </a:extLst>
          </p:cNvPr>
          <p:cNvSpPr txBox="1"/>
          <p:nvPr/>
        </p:nvSpPr>
        <p:spPr>
          <a:xfrm>
            <a:off x="526472" y="126108"/>
            <a:ext cx="4419789" cy="360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 ADOTADO COSO ERM OU COSO II</a:t>
            </a:r>
          </a:p>
        </p:txBody>
      </p:sp>
      <p:sp>
        <p:nvSpPr>
          <p:cNvPr id="6440" name="TextBox 6439">
            <a:extLst>
              <a:ext uri="{FF2B5EF4-FFF2-40B4-BE49-F238E27FC236}">
                <a16:creationId xmlns:a16="http://schemas.microsoft.com/office/drawing/2014/main" id="{599F95BA-73B1-3995-966A-DC0A5B529518}"/>
              </a:ext>
            </a:extLst>
          </p:cNvPr>
          <p:cNvSpPr txBox="1"/>
          <p:nvPr/>
        </p:nvSpPr>
        <p:spPr>
          <a:xfrm>
            <a:off x="306305" y="1004649"/>
            <a:ext cx="54387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i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MODELO ADOTADO PELA ASSEMBLEIA LEGISLATIVA DO RN PARA ESTABELECER O PLANO DE GESTÃO DE RISCOS É O </a:t>
            </a:r>
            <a:r>
              <a:rPr lang="pt-BR" sz="140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ENTERPRISE RISK MANAGEMENT – INTEGRATED FRAMEWORK</a:t>
            </a:r>
            <a:endParaRPr lang="pt-BR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42" name="TextBox 6441">
            <a:extLst>
              <a:ext uri="{FF2B5EF4-FFF2-40B4-BE49-F238E27FC236}">
                <a16:creationId xmlns:a16="http://schemas.microsoft.com/office/drawing/2014/main" id="{53D186B1-D5B0-AE53-4558-E38C5E45BA48}"/>
              </a:ext>
            </a:extLst>
          </p:cNvPr>
          <p:cNvSpPr txBox="1"/>
          <p:nvPr/>
        </p:nvSpPr>
        <p:spPr>
          <a:xfrm>
            <a:off x="452968" y="2134874"/>
            <a:ext cx="4019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i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COSO-ERM ou COSO II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43" name="TextBox 6442">
            <a:extLst>
              <a:ext uri="{FF2B5EF4-FFF2-40B4-BE49-F238E27FC236}">
                <a16:creationId xmlns:a16="http://schemas.microsoft.com/office/drawing/2014/main" id="{08C69B66-F262-F834-D917-BDBE1975DE0C}"/>
              </a:ext>
            </a:extLst>
          </p:cNvPr>
          <p:cNvSpPr txBox="1"/>
          <p:nvPr/>
        </p:nvSpPr>
        <p:spPr>
          <a:xfrm>
            <a:off x="300352" y="2916186"/>
            <a:ext cx="4902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TIDO COMO REFERÊNCIA NO TEMA GESTÃO DE RISCOS CORPORATIVOS</a:t>
            </a:r>
            <a:endParaRPr lang="pt-BR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9100C48-B25E-FB26-CD9D-D2EB1E038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08" y="6525227"/>
            <a:ext cx="1899103" cy="302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D3F8EE-140B-E5F8-8F6F-25A0CC7EB1BD}"/>
              </a:ext>
            </a:extLst>
          </p:cNvPr>
          <p:cNvSpPr txBox="1"/>
          <p:nvPr/>
        </p:nvSpPr>
        <p:spPr>
          <a:xfrm>
            <a:off x="6194275" y="2401029"/>
            <a:ext cx="976846" cy="26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Operações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594B2F-900B-A161-6479-2ACF9129C479}"/>
              </a:ext>
            </a:extLst>
          </p:cNvPr>
          <p:cNvSpPr txBox="1"/>
          <p:nvPr/>
        </p:nvSpPr>
        <p:spPr>
          <a:xfrm>
            <a:off x="6930675" y="2677528"/>
            <a:ext cx="892995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Relatórios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B1CAB8-BFB3-B030-9BDD-E5497AB51EBF}"/>
              </a:ext>
            </a:extLst>
          </p:cNvPr>
          <p:cNvSpPr txBox="1"/>
          <p:nvPr/>
        </p:nvSpPr>
        <p:spPr>
          <a:xfrm>
            <a:off x="7757895" y="2813705"/>
            <a:ext cx="1183307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Conformidade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10" name="Arrow: Notched Right 6409">
            <a:extLst>
              <a:ext uri="{FF2B5EF4-FFF2-40B4-BE49-F238E27FC236}">
                <a16:creationId xmlns:a16="http://schemas.microsoft.com/office/drawing/2014/main" id="{B82A4D06-A41D-7000-BC49-B80442172E7B}"/>
              </a:ext>
            </a:extLst>
          </p:cNvPr>
          <p:cNvSpPr/>
          <p:nvPr/>
        </p:nvSpPr>
        <p:spPr>
          <a:xfrm>
            <a:off x="1334102" y="4320051"/>
            <a:ext cx="1493155" cy="1233507"/>
          </a:xfrm>
          <a:prstGeom prst="notchedRightArrow">
            <a:avLst>
              <a:gd name="adj1" fmla="val 63493"/>
              <a:gd name="adj2" fmla="val 45174"/>
            </a:avLst>
          </a:prstGeom>
          <a:gradFill>
            <a:gsLst>
              <a:gs pos="15000">
                <a:srgbClr val="00C8A7"/>
              </a:gs>
              <a:gs pos="100000">
                <a:srgbClr val="00C8A7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6418" name="Arrow: Notched Right 6417">
            <a:extLst>
              <a:ext uri="{FF2B5EF4-FFF2-40B4-BE49-F238E27FC236}">
                <a16:creationId xmlns:a16="http://schemas.microsoft.com/office/drawing/2014/main" id="{83DE2D9C-04FB-8EB6-1B83-CDE32DB7F045}"/>
              </a:ext>
            </a:extLst>
          </p:cNvPr>
          <p:cNvSpPr/>
          <p:nvPr/>
        </p:nvSpPr>
        <p:spPr>
          <a:xfrm rot="5400000">
            <a:off x="6233282" y="999425"/>
            <a:ext cx="1493155" cy="1233507"/>
          </a:xfrm>
          <a:prstGeom prst="notchedRightArrow">
            <a:avLst>
              <a:gd name="adj1" fmla="val 63493"/>
              <a:gd name="adj2" fmla="val 45174"/>
            </a:avLst>
          </a:prstGeom>
          <a:gradFill>
            <a:gsLst>
              <a:gs pos="15000">
                <a:srgbClr val="5944D4"/>
              </a:gs>
              <a:gs pos="100000">
                <a:srgbClr val="5944D4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6419" name="Arrow: Notched Right 6418">
            <a:extLst>
              <a:ext uri="{FF2B5EF4-FFF2-40B4-BE49-F238E27FC236}">
                <a16:creationId xmlns:a16="http://schemas.microsoft.com/office/drawing/2014/main" id="{D542BB1B-CF9F-9A60-2415-0751B4C85739}"/>
              </a:ext>
            </a:extLst>
          </p:cNvPr>
          <p:cNvSpPr/>
          <p:nvPr/>
        </p:nvSpPr>
        <p:spPr>
          <a:xfrm rot="10800000">
            <a:off x="9325677" y="4300294"/>
            <a:ext cx="1493155" cy="1233507"/>
          </a:xfrm>
          <a:prstGeom prst="notchedRightArrow">
            <a:avLst>
              <a:gd name="adj1" fmla="val 63493"/>
              <a:gd name="adj2" fmla="val 45174"/>
            </a:avLst>
          </a:prstGeom>
          <a:solidFill>
            <a:srgbClr val="116AE0"/>
          </a:solidFill>
          <a:ln w="12700" cap="flat" cmpd="sng" algn="ctr">
            <a:noFill/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cxnSp>
        <p:nvCxnSpPr>
          <p:cNvPr id="6426" name="Straight Connector 6425">
            <a:extLst>
              <a:ext uri="{FF2B5EF4-FFF2-40B4-BE49-F238E27FC236}">
                <a16:creationId xmlns:a16="http://schemas.microsoft.com/office/drawing/2014/main" id="{288E07E9-3813-CFBA-1603-343132675657}"/>
              </a:ext>
            </a:extLst>
          </p:cNvPr>
          <p:cNvCxnSpPr>
            <a:cxnSpLocks/>
          </p:cNvCxnSpPr>
          <p:nvPr/>
        </p:nvCxnSpPr>
        <p:spPr>
          <a:xfrm>
            <a:off x="6194275" y="2562847"/>
            <a:ext cx="0" cy="833071"/>
          </a:xfrm>
          <a:prstGeom prst="line">
            <a:avLst/>
          </a:prstGeom>
          <a:noFill/>
          <a:ln w="6350" cap="flat" cmpd="sng" algn="ctr">
            <a:solidFill>
              <a:srgbClr val="5944D4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6427" name="Straight Connector 6426">
            <a:extLst>
              <a:ext uri="{FF2B5EF4-FFF2-40B4-BE49-F238E27FC236}">
                <a16:creationId xmlns:a16="http://schemas.microsoft.com/office/drawing/2014/main" id="{3C1F3059-94C2-44CC-7068-9CD75CFE9479}"/>
              </a:ext>
            </a:extLst>
          </p:cNvPr>
          <p:cNvCxnSpPr>
            <a:cxnSpLocks/>
            <a:endCxn id="6414" idx="1"/>
          </p:cNvCxnSpPr>
          <p:nvPr/>
        </p:nvCxnSpPr>
        <p:spPr>
          <a:xfrm flipV="1">
            <a:off x="4409377" y="4292779"/>
            <a:ext cx="497348" cy="6224"/>
          </a:xfrm>
          <a:prstGeom prst="line">
            <a:avLst/>
          </a:prstGeom>
          <a:noFill/>
          <a:ln w="6350" cap="flat" cmpd="sng" algn="ctr">
            <a:solidFill>
              <a:srgbClr val="00C8A7"/>
            </a:solidFill>
            <a:prstDash val="dash"/>
            <a:miter lim="800000"/>
            <a:headEnd type="oval"/>
            <a:tailEnd type="none"/>
          </a:ln>
          <a:effectLst/>
        </p:spPr>
      </p:cxnSp>
      <p:grpSp>
        <p:nvGrpSpPr>
          <p:cNvPr id="6467" name="Group 6466">
            <a:extLst>
              <a:ext uri="{FF2B5EF4-FFF2-40B4-BE49-F238E27FC236}">
                <a16:creationId xmlns:a16="http://schemas.microsoft.com/office/drawing/2014/main" id="{E890A679-D412-E2AF-C1F6-DB716580D70E}"/>
              </a:ext>
            </a:extLst>
          </p:cNvPr>
          <p:cNvGrpSpPr/>
          <p:nvPr/>
        </p:nvGrpSpPr>
        <p:grpSpPr>
          <a:xfrm>
            <a:off x="7458823" y="5746784"/>
            <a:ext cx="2853167" cy="876219"/>
            <a:chOff x="7084348" y="5782789"/>
            <a:chExt cx="2853167" cy="876219"/>
          </a:xfrm>
        </p:grpSpPr>
        <p:cxnSp>
          <p:nvCxnSpPr>
            <p:cNvPr id="6425" name="Straight Connector 6424">
              <a:extLst>
                <a:ext uri="{FF2B5EF4-FFF2-40B4-BE49-F238E27FC236}">
                  <a16:creationId xmlns:a16="http://schemas.microsoft.com/office/drawing/2014/main" id="{B1C37E8C-E015-41DE-C911-B992A8B7E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0488" y="5942758"/>
              <a:ext cx="312845" cy="0"/>
            </a:xfrm>
            <a:prstGeom prst="line">
              <a:avLst/>
            </a:prstGeom>
            <a:noFill/>
            <a:ln w="6350" cap="flat" cmpd="sng" algn="ctr">
              <a:solidFill>
                <a:srgbClr val="116AE0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cxnSp>
          <p:nvCxnSpPr>
            <p:cNvPr id="6429" name="Straight Connector 6428">
              <a:extLst>
                <a:ext uri="{FF2B5EF4-FFF2-40B4-BE49-F238E27FC236}">
                  <a16:creationId xmlns:a16="http://schemas.microsoft.com/office/drawing/2014/main" id="{A0769290-86F4-F41B-F752-5DB11702C0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1149" y="6349325"/>
              <a:ext cx="929903" cy="0"/>
            </a:xfrm>
            <a:prstGeom prst="line">
              <a:avLst/>
            </a:prstGeom>
            <a:noFill/>
            <a:ln w="6350" cap="flat" cmpd="sng" algn="ctr">
              <a:solidFill>
                <a:srgbClr val="116AE0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cxnSp>
          <p:nvCxnSpPr>
            <p:cNvPr id="6433" name="Straight Connector 6432">
              <a:extLst>
                <a:ext uri="{FF2B5EF4-FFF2-40B4-BE49-F238E27FC236}">
                  <a16:creationId xmlns:a16="http://schemas.microsoft.com/office/drawing/2014/main" id="{B7D16B75-F318-0103-6A25-23664D4F73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4913" y="6141114"/>
              <a:ext cx="621792" cy="1766"/>
            </a:xfrm>
            <a:prstGeom prst="line">
              <a:avLst/>
            </a:prstGeom>
            <a:noFill/>
            <a:ln w="6350" cap="flat" cmpd="sng" algn="ctr">
              <a:solidFill>
                <a:srgbClr val="116AE0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cxnSp>
          <p:nvCxnSpPr>
            <p:cNvPr id="6444" name="Straight Connector 6443">
              <a:extLst>
                <a:ext uri="{FF2B5EF4-FFF2-40B4-BE49-F238E27FC236}">
                  <a16:creationId xmlns:a16="http://schemas.microsoft.com/office/drawing/2014/main" id="{B846156C-5C1A-DA0D-6E91-B72E303886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4348" y="6535124"/>
              <a:ext cx="1188720" cy="0"/>
            </a:xfrm>
            <a:prstGeom prst="line">
              <a:avLst/>
            </a:prstGeom>
            <a:noFill/>
            <a:ln w="6350" cap="flat" cmpd="sng" algn="ctr">
              <a:solidFill>
                <a:srgbClr val="116AE0"/>
              </a:solidFill>
              <a:prstDash val="dash"/>
              <a:miter lim="800000"/>
              <a:headEnd type="oval"/>
              <a:tailEnd type="non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7ECBE0-F74C-D570-1435-B434CF2E09FF}"/>
                </a:ext>
              </a:extLst>
            </p:cNvPr>
            <p:cNvSpPr txBox="1"/>
            <p:nvPr/>
          </p:nvSpPr>
          <p:spPr>
            <a:xfrm>
              <a:off x="8309179" y="5782789"/>
              <a:ext cx="987372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Subsidiária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39" name="TextBox 6438">
              <a:extLst>
                <a:ext uri="{FF2B5EF4-FFF2-40B4-BE49-F238E27FC236}">
                  <a16:creationId xmlns:a16="http://schemas.microsoft.com/office/drawing/2014/main" id="{87BE9B93-B59C-765A-213D-B8ECA468B761}"/>
                </a:ext>
              </a:extLst>
            </p:cNvPr>
            <p:cNvSpPr txBox="1"/>
            <p:nvPr/>
          </p:nvSpPr>
          <p:spPr>
            <a:xfrm>
              <a:off x="8307369" y="5991157"/>
              <a:ext cx="1528362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Unidade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 </a:t>
              </a:r>
              <a:r>
                <a:rPr lang="en-US" sz="105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Negócio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41" name="TextBox 6440">
              <a:extLst>
                <a:ext uri="{FF2B5EF4-FFF2-40B4-BE49-F238E27FC236}">
                  <a16:creationId xmlns:a16="http://schemas.microsoft.com/office/drawing/2014/main" id="{AB0C4B9B-BAB5-45D5-A6C7-842ECD1D2E9B}"/>
                </a:ext>
              </a:extLst>
            </p:cNvPr>
            <p:cNvSpPr txBox="1"/>
            <p:nvPr/>
          </p:nvSpPr>
          <p:spPr>
            <a:xfrm>
              <a:off x="8306814" y="6189789"/>
              <a:ext cx="149315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Divisão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45" name="TextBox 6444">
              <a:extLst>
                <a:ext uri="{FF2B5EF4-FFF2-40B4-BE49-F238E27FC236}">
                  <a16:creationId xmlns:a16="http://schemas.microsoft.com/office/drawing/2014/main" id="{B9835F0B-4BB7-8129-E39A-FDC94CA83865}"/>
                </a:ext>
              </a:extLst>
            </p:cNvPr>
            <p:cNvSpPr txBox="1"/>
            <p:nvPr/>
          </p:nvSpPr>
          <p:spPr>
            <a:xfrm>
              <a:off x="8309100" y="6390793"/>
              <a:ext cx="162841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Nível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 </a:t>
              </a:r>
              <a:r>
                <a:rPr lang="en-US" sz="105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Organização</a:t>
              </a:r>
              <a:endPara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448" name="Straight Connector 6447">
            <a:extLst>
              <a:ext uri="{FF2B5EF4-FFF2-40B4-BE49-F238E27FC236}">
                <a16:creationId xmlns:a16="http://schemas.microsoft.com/office/drawing/2014/main" id="{489C3E89-8F7E-0DD6-FDE2-4C0CD90FD67B}"/>
              </a:ext>
            </a:extLst>
          </p:cNvPr>
          <p:cNvCxnSpPr>
            <a:cxnSpLocks/>
          </p:cNvCxnSpPr>
          <p:nvPr/>
        </p:nvCxnSpPr>
        <p:spPr>
          <a:xfrm>
            <a:off x="7002980" y="2845408"/>
            <a:ext cx="0" cy="551358"/>
          </a:xfrm>
          <a:prstGeom prst="line">
            <a:avLst/>
          </a:prstGeom>
          <a:noFill/>
          <a:ln w="6350" cap="flat" cmpd="sng" algn="ctr">
            <a:solidFill>
              <a:srgbClr val="5944D4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6449" name="Straight Connector 6448">
            <a:extLst>
              <a:ext uri="{FF2B5EF4-FFF2-40B4-BE49-F238E27FC236}">
                <a16:creationId xmlns:a16="http://schemas.microsoft.com/office/drawing/2014/main" id="{E64B1733-9145-85E4-CC6D-A83C7EC5A97E}"/>
              </a:ext>
            </a:extLst>
          </p:cNvPr>
          <p:cNvCxnSpPr>
            <a:cxnSpLocks/>
          </p:cNvCxnSpPr>
          <p:nvPr/>
        </p:nvCxnSpPr>
        <p:spPr>
          <a:xfrm>
            <a:off x="7842363" y="2968402"/>
            <a:ext cx="0" cy="430563"/>
          </a:xfrm>
          <a:prstGeom prst="line">
            <a:avLst/>
          </a:prstGeom>
          <a:noFill/>
          <a:ln w="6350" cap="flat" cmpd="sng" algn="ctr">
            <a:solidFill>
              <a:srgbClr val="5944D4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6450" name="Straight Connector 6449">
            <a:extLst>
              <a:ext uri="{FF2B5EF4-FFF2-40B4-BE49-F238E27FC236}">
                <a16:creationId xmlns:a16="http://schemas.microsoft.com/office/drawing/2014/main" id="{DC7F642C-7E9C-6CA5-F129-C11DEB4ADB40}"/>
              </a:ext>
            </a:extLst>
          </p:cNvPr>
          <p:cNvCxnSpPr>
            <a:cxnSpLocks/>
            <a:endCxn id="6415" idx="1"/>
          </p:cNvCxnSpPr>
          <p:nvPr/>
        </p:nvCxnSpPr>
        <p:spPr>
          <a:xfrm>
            <a:off x="4412569" y="4819291"/>
            <a:ext cx="494272" cy="946"/>
          </a:xfrm>
          <a:prstGeom prst="line">
            <a:avLst/>
          </a:prstGeom>
          <a:noFill/>
          <a:ln w="6350" cap="flat" cmpd="sng" algn="ctr">
            <a:solidFill>
              <a:srgbClr val="00C8A7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6451" name="Straight Connector 6450">
            <a:extLst>
              <a:ext uri="{FF2B5EF4-FFF2-40B4-BE49-F238E27FC236}">
                <a16:creationId xmlns:a16="http://schemas.microsoft.com/office/drawing/2014/main" id="{CFDDD1C7-F8A5-7F82-2FF1-549A23555BD1}"/>
              </a:ext>
            </a:extLst>
          </p:cNvPr>
          <p:cNvCxnSpPr>
            <a:cxnSpLocks/>
            <a:endCxn id="6416" idx="1"/>
          </p:cNvCxnSpPr>
          <p:nvPr/>
        </p:nvCxnSpPr>
        <p:spPr>
          <a:xfrm>
            <a:off x="4414299" y="5303167"/>
            <a:ext cx="491689" cy="1582"/>
          </a:xfrm>
          <a:prstGeom prst="line">
            <a:avLst/>
          </a:prstGeom>
          <a:noFill/>
          <a:ln w="6350" cap="flat" cmpd="sng" algn="ctr">
            <a:solidFill>
              <a:srgbClr val="00C8A7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6452" name="Straight Connector 6451">
            <a:extLst>
              <a:ext uri="{FF2B5EF4-FFF2-40B4-BE49-F238E27FC236}">
                <a16:creationId xmlns:a16="http://schemas.microsoft.com/office/drawing/2014/main" id="{5F017A6E-B384-4769-22DD-CB7108504AE6}"/>
              </a:ext>
            </a:extLst>
          </p:cNvPr>
          <p:cNvCxnSpPr>
            <a:cxnSpLocks/>
            <a:endCxn id="6417" idx="1"/>
          </p:cNvCxnSpPr>
          <p:nvPr/>
        </p:nvCxnSpPr>
        <p:spPr>
          <a:xfrm flipV="1">
            <a:off x="4415743" y="5804894"/>
            <a:ext cx="490702" cy="726"/>
          </a:xfrm>
          <a:prstGeom prst="line">
            <a:avLst/>
          </a:prstGeom>
          <a:noFill/>
          <a:ln w="6350" cap="flat" cmpd="sng" algn="ctr">
            <a:solidFill>
              <a:srgbClr val="00C8A7"/>
            </a:solidFill>
            <a:prstDash val="dash"/>
            <a:miter lim="800000"/>
            <a:headEnd type="oval"/>
            <a:tailEnd type="none"/>
          </a:ln>
          <a:effectLst/>
        </p:spPr>
      </p:cxnSp>
      <p:cxnSp>
        <p:nvCxnSpPr>
          <p:cNvPr id="6453" name="Straight Connector 6452">
            <a:extLst>
              <a:ext uri="{FF2B5EF4-FFF2-40B4-BE49-F238E27FC236}">
                <a16:creationId xmlns:a16="http://schemas.microsoft.com/office/drawing/2014/main" id="{7D3C1F7F-45F4-2C75-CC1F-93F2DDB8E8C6}"/>
              </a:ext>
            </a:extLst>
          </p:cNvPr>
          <p:cNvCxnSpPr>
            <a:cxnSpLocks/>
            <a:endCxn id="6420" idx="1"/>
          </p:cNvCxnSpPr>
          <p:nvPr/>
        </p:nvCxnSpPr>
        <p:spPr>
          <a:xfrm>
            <a:off x="4416239" y="6292342"/>
            <a:ext cx="490408" cy="2111"/>
          </a:xfrm>
          <a:prstGeom prst="line">
            <a:avLst/>
          </a:prstGeom>
          <a:noFill/>
          <a:ln w="6350" cap="flat" cmpd="sng" algn="ctr">
            <a:solidFill>
              <a:srgbClr val="00C8A7"/>
            </a:solidFill>
            <a:prstDash val="dash"/>
            <a:miter lim="800000"/>
            <a:headEnd type="oval"/>
            <a:tailEnd type="none"/>
          </a:ln>
          <a:effectLst/>
        </p:spPr>
      </p:cxnSp>
      <p:sp>
        <p:nvSpPr>
          <p:cNvPr id="6454" name="TextBox 6453">
            <a:extLst>
              <a:ext uri="{FF2B5EF4-FFF2-40B4-BE49-F238E27FC236}">
                <a16:creationId xmlns:a16="http://schemas.microsoft.com/office/drawing/2014/main" id="{A48CFE7B-2355-8CE8-3C39-B130870300DF}"/>
              </a:ext>
            </a:extLst>
          </p:cNvPr>
          <p:cNvSpPr txBox="1"/>
          <p:nvPr/>
        </p:nvSpPr>
        <p:spPr>
          <a:xfrm>
            <a:off x="2828974" y="4138335"/>
            <a:ext cx="1584952" cy="26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Ambiente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55" name="TextBox 6454">
            <a:extLst>
              <a:ext uri="{FF2B5EF4-FFF2-40B4-BE49-F238E27FC236}">
                <a16:creationId xmlns:a16="http://schemas.microsoft.com/office/drawing/2014/main" id="{1EFA84AE-E41F-43B0-0FBB-E630ED575021}"/>
              </a:ext>
            </a:extLst>
          </p:cNvPr>
          <p:cNvSpPr txBox="1"/>
          <p:nvPr/>
        </p:nvSpPr>
        <p:spPr>
          <a:xfrm>
            <a:off x="3120326" y="4640042"/>
            <a:ext cx="1584952" cy="26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Análise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Riscos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56" name="TextBox 6455">
            <a:extLst>
              <a:ext uri="{FF2B5EF4-FFF2-40B4-BE49-F238E27FC236}">
                <a16:creationId xmlns:a16="http://schemas.microsoft.com/office/drawing/2014/main" id="{2B8CBD89-C230-E7E5-E22B-B2AD62E68E7F}"/>
              </a:ext>
            </a:extLst>
          </p:cNvPr>
          <p:cNvSpPr txBox="1"/>
          <p:nvPr/>
        </p:nvSpPr>
        <p:spPr>
          <a:xfrm>
            <a:off x="1683979" y="4790098"/>
            <a:ext cx="1133476" cy="259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Componentes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57" name="TextBox 6456">
            <a:extLst>
              <a:ext uri="{FF2B5EF4-FFF2-40B4-BE49-F238E27FC236}">
                <a16:creationId xmlns:a16="http://schemas.microsoft.com/office/drawing/2014/main" id="{9AED7BA4-C8C7-2D72-00F8-93F471CD7E6D}"/>
              </a:ext>
            </a:extLst>
          </p:cNvPr>
          <p:cNvSpPr txBox="1"/>
          <p:nvPr/>
        </p:nvSpPr>
        <p:spPr>
          <a:xfrm>
            <a:off x="2514519" y="5640298"/>
            <a:ext cx="1974917" cy="26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Informação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Comunicação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58" name="TextBox 6457">
            <a:extLst>
              <a:ext uri="{FF2B5EF4-FFF2-40B4-BE49-F238E27FC236}">
                <a16:creationId xmlns:a16="http://schemas.microsoft.com/office/drawing/2014/main" id="{B98D5F9D-F010-201C-70EF-B5AD78D01448}"/>
              </a:ext>
            </a:extLst>
          </p:cNvPr>
          <p:cNvSpPr txBox="1"/>
          <p:nvPr/>
        </p:nvSpPr>
        <p:spPr>
          <a:xfrm>
            <a:off x="3399198" y="6129147"/>
            <a:ext cx="1117279" cy="26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Monitoração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59" name="TextBox 6458">
            <a:extLst>
              <a:ext uri="{FF2B5EF4-FFF2-40B4-BE49-F238E27FC236}">
                <a16:creationId xmlns:a16="http://schemas.microsoft.com/office/drawing/2014/main" id="{1519FCBB-7C33-70A8-DAD1-7D619281F66F}"/>
              </a:ext>
            </a:extLst>
          </p:cNvPr>
          <p:cNvSpPr txBox="1"/>
          <p:nvPr/>
        </p:nvSpPr>
        <p:spPr>
          <a:xfrm>
            <a:off x="2771653" y="5127108"/>
            <a:ext cx="1693646" cy="26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Atividades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Controle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62" name="TextBox 6461">
            <a:extLst>
              <a:ext uri="{FF2B5EF4-FFF2-40B4-BE49-F238E27FC236}">
                <a16:creationId xmlns:a16="http://schemas.microsoft.com/office/drawing/2014/main" id="{7CAF3EB5-EC37-13DD-990F-DF3BC8471B51}"/>
              </a:ext>
            </a:extLst>
          </p:cNvPr>
          <p:cNvSpPr txBox="1"/>
          <p:nvPr/>
        </p:nvSpPr>
        <p:spPr>
          <a:xfrm>
            <a:off x="6608446" y="1517670"/>
            <a:ext cx="841405" cy="259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Objetivos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63" name="TextBox 6462">
            <a:extLst>
              <a:ext uri="{FF2B5EF4-FFF2-40B4-BE49-F238E27FC236}">
                <a16:creationId xmlns:a16="http://schemas.microsoft.com/office/drawing/2014/main" id="{59FC756D-8A09-D2B5-9604-5B5F2ADD5EF9}"/>
              </a:ext>
            </a:extLst>
          </p:cNvPr>
          <p:cNvSpPr txBox="1"/>
          <p:nvPr/>
        </p:nvSpPr>
        <p:spPr>
          <a:xfrm>
            <a:off x="9567712" y="4699551"/>
            <a:ext cx="999678" cy="44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Níveis</a:t>
            </a:r>
            <a:r>
              <a:rPr lang="en-US" sz="1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 </a:t>
            </a:r>
            <a:r>
              <a:rPr lang="en-US" sz="1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Organização</a:t>
            </a:r>
            <a:endParaRPr lang="en-US" sz="1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468" name="Picture 6467" descr="Logo&#10;&#10;Description automatically generated with medium confidence">
            <a:extLst>
              <a:ext uri="{FF2B5EF4-FFF2-40B4-BE49-F238E27FC236}">
                <a16:creationId xmlns:a16="http://schemas.microsoft.com/office/drawing/2014/main" id="{A2280193-64B7-7BF0-CF21-A9C2CDE64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  <p:grpSp>
        <p:nvGrpSpPr>
          <p:cNvPr id="6475" name="Group 6474">
            <a:extLst>
              <a:ext uri="{FF2B5EF4-FFF2-40B4-BE49-F238E27FC236}">
                <a16:creationId xmlns:a16="http://schemas.microsoft.com/office/drawing/2014/main" id="{889BC6B3-14D4-FB08-1064-DE0608D46E14}"/>
              </a:ext>
            </a:extLst>
          </p:cNvPr>
          <p:cNvGrpSpPr/>
          <p:nvPr/>
        </p:nvGrpSpPr>
        <p:grpSpPr>
          <a:xfrm>
            <a:off x="4905988" y="3330974"/>
            <a:ext cx="3485038" cy="3214509"/>
            <a:chOff x="4905988" y="3330974"/>
            <a:chExt cx="3485038" cy="3214509"/>
          </a:xfrm>
        </p:grpSpPr>
        <p:pic>
          <p:nvPicPr>
            <p:cNvPr id="6406" name="Graphic 6405" descr="Harvey Balls 100% with solid fill">
              <a:extLst>
                <a:ext uri="{FF2B5EF4-FFF2-40B4-BE49-F238E27FC236}">
                  <a16:creationId xmlns:a16="http://schemas.microsoft.com/office/drawing/2014/main" id="{7521EBC8-95A9-CDF0-23DD-55661DC22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8127" y="3330974"/>
              <a:ext cx="91440" cy="91440"/>
            </a:xfrm>
            <a:prstGeom prst="rect">
              <a:avLst/>
            </a:prstGeom>
          </p:spPr>
        </p:pic>
        <p:pic>
          <p:nvPicPr>
            <p:cNvPr id="6407" name="Graphic 6406" descr="Harvey Balls 100% with solid fill">
              <a:extLst>
                <a:ext uri="{FF2B5EF4-FFF2-40B4-BE49-F238E27FC236}">
                  <a16:creationId xmlns:a16="http://schemas.microsoft.com/office/drawing/2014/main" id="{1A3B1709-FD2F-CA00-78F2-0B80B99DF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61351" y="3342141"/>
              <a:ext cx="91440" cy="91440"/>
            </a:xfrm>
            <a:prstGeom prst="rect">
              <a:avLst/>
            </a:prstGeom>
          </p:spPr>
        </p:pic>
        <p:pic>
          <p:nvPicPr>
            <p:cNvPr id="6408" name="Graphic 6407" descr="Harvey Balls 100% with solid fill">
              <a:extLst>
                <a:ext uri="{FF2B5EF4-FFF2-40B4-BE49-F238E27FC236}">
                  <a16:creationId xmlns:a16="http://schemas.microsoft.com/office/drawing/2014/main" id="{B5B087BA-B728-06C4-DBE7-AC564C06E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01798" y="3338739"/>
              <a:ext cx="91440" cy="91440"/>
            </a:xfrm>
            <a:prstGeom prst="rect">
              <a:avLst/>
            </a:prstGeom>
          </p:spPr>
        </p:pic>
        <p:pic>
          <p:nvPicPr>
            <p:cNvPr id="6414" name="Graphic 6413" descr="Harvey Balls 100% with solid fill">
              <a:extLst>
                <a:ext uri="{FF2B5EF4-FFF2-40B4-BE49-F238E27FC236}">
                  <a16:creationId xmlns:a16="http://schemas.microsoft.com/office/drawing/2014/main" id="{936003E5-2514-1A52-34AD-4DA3763E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06725" y="4247059"/>
              <a:ext cx="91440" cy="91440"/>
            </a:xfrm>
            <a:prstGeom prst="rect">
              <a:avLst/>
            </a:prstGeom>
          </p:spPr>
        </p:pic>
        <p:pic>
          <p:nvPicPr>
            <p:cNvPr id="6415" name="Graphic 6414" descr="Harvey Balls 100% with solid fill">
              <a:extLst>
                <a:ext uri="{FF2B5EF4-FFF2-40B4-BE49-F238E27FC236}">
                  <a16:creationId xmlns:a16="http://schemas.microsoft.com/office/drawing/2014/main" id="{55BF4D34-1DD9-1894-CD1D-01A69EAC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06841" y="4774517"/>
              <a:ext cx="91440" cy="91440"/>
            </a:xfrm>
            <a:prstGeom prst="rect">
              <a:avLst/>
            </a:prstGeom>
          </p:spPr>
        </p:pic>
        <p:pic>
          <p:nvPicPr>
            <p:cNvPr id="6416" name="Graphic 6415" descr="Harvey Balls 100% with solid fill">
              <a:extLst>
                <a:ext uri="{FF2B5EF4-FFF2-40B4-BE49-F238E27FC236}">
                  <a16:creationId xmlns:a16="http://schemas.microsoft.com/office/drawing/2014/main" id="{20A2D074-2A07-5EDE-E1F8-208A15EA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05988" y="5259029"/>
              <a:ext cx="91440" cy="91440"/>
            </a:xfrm>
            <a:prstGeom prst="rect">
              <a:avLst/>
            </a:prstGeom>
          </p:spPr>
        </p:pic>
        <p:pic>
          <p:nvPicPr>
            <p:cNvPr id="6417" name="Graphic 6416" descr="Harvey Balls 100% with solid fill">
              <a:extLst>
                <a:ext uri="{FF2B5EF4-FFF2-40B4-BE49-F238E27FC236}">
                  <a16:creationId xmlns:a16="http://schemas.microsoft.com/office/drawing/2014/main" id="{6506FD27-E803-D4F1-DB89-5438BF515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06445" y="5759174"/>
              <a:ext cx="91440" cy="91440"/>
            </a:xfrm>
            <a:prstGeom prst="rect">
              <a:avLst/>
            </a:prstGeom>
          </p:spPr>
        </p:pic>
        <p:pic>
          <p:nvPicPr>
            <p:cNvPr id="6420" name="Graphic 6419" descr="Harvey Balls 100% with solid fill">
              <a:extLst>
                <a:ext uri="{FF2B5EF4-FFF2-40B4-BE49-F238E27FC236}">
                  <a16:creationId xmlns:a16="http://schemas.microsoft.com/office/drawing/2014/main" id="{525448F3-C92D-24E5-5F67-4B0D57A46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06647" y="6248733"/>
              <a:ext cx="91440" cy="91440"/>
            </a:xfrm>
            <a:prstGeom prst="rect">
              <a:avLst/>
            </a:prstGeom>
          </p:spPr>
        </p:pic>
        <p:pic>
          <p:nvPicPr>
            <p:cNvPr id="6421" name="Graphic 6420" descr="Harvey Balls 100% with solid fill">
              <a:extLst>
                <a:ext uri="{FF2B5EF4-FFF2-40B4-BE49-F238E27FC236}">
                  <a16:creationId xmlns:a16="http://schemas.microsoft.com/office/drawing/2014/main" id="{3E05F70B-415D-FF98-2A9D-93486D8FA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299586" y="5868393"/>
              <a:ext cx="91440" cy="91440"/>
            </a:xfrm>
            <a:prstGeom prst="rect">
              <a:avLst/>
            </a:prstGeom>
          </p:spPr>
        </p:pic>
        <p:pic>
          <p:nvPicPr>
            <p:cNvPr id="6422" name="Graphic 6421" descr="Harvey Balls 100% with solid fill">
              <a:extLst>
                <a:ext uri="{FF2B5EF4-FFF2-40B4-BE49-F238E27FC236}">
                  <a16:creationId xmlns:a16="http://schemas.microsoft.com/office/drawing/2014/main" id="{42FA57A8-D6A3-75E4-7FB1-6730B7214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09862" y="6059389"/>
              <a:ext cx="91440" cy="91440"/>
            </a:xfrm>
            <a:prstGeom prst="rect">
              <a:avLst/>
            </a:prstGeom>
          </p:spPr>
        </p:pic>
        <p:pic>
          <p:nvPicPr>
            <p:cNvPr id="6423" name="Graphic 6422" descr="Harvey Balls 100% with solid fill">
              <a:extLst>
                <a:ext uri="{FF2B5EF4-FFF2-40B4-BE49-F238E27FC236}">
                  <a16:creationId xmlns:a16="http://schemas.microsoft.com/office/drawing/2014/main" id="{5B0C6EB8-856D-BF17-9D12-943C0A3BC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27067" y="6261353"/>
              <a:ext cx="91440" cy="91440"/>
            </a:xfrm>
            <a:prstGeom prst="rect">
              <a:avLst/>
            </a:prstGeom>
          </p:spPr>
        </p:pic>
        <p:pic>
          <p:nvPicPr>
            <p:cNvPr id="6424" name="Graphic 6423" descr="Harvey Balls 100% with solid fill">
              <a:extLst>
                <a:ext uri="{FF2B5EF4-FFF2-40B4-BE49-F238E27FC236}">
                  <a16:creationId xmlns:a16="http://schemas.microsoft.com/office/drawing/2014/main" id="{2F239A78-76F5-8C94-7FB9-1D0A3C126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458200" y="6454043"/>
              <a:ext cx="91440" cy="91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1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4.44444E-6 L 8.33333E-7 0.0724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6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4.07407E-6 L -0.04088 0.00069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1.85185E-6 L -0.04089 0.00069 " pathEditMode="relative" rAng="0" ptsTypes="AA">
                                      <p:cBhvr>
                                        <p:cTn id="36" dur="500" spd="-100000" fill="hold"/>
                                        <p:tgtEl>
                                          <p:spTgt spid="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4000" decel="7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4000" decel="7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accel="24000" decel="7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accel="24000" decel="76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6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6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24000" decel="7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6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24000" decel="7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6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24000" decel="7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6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6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accel="24000" decel="76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7" grpId="0" animBg="1"/>
      <p:bldP spid="6438" grpId="0"/>
      <p:bldP spid="6438" grpId="1"/>
      <p:bldP spid="6440" grpId="0"/>
      <p:bldP spid="6442" grpId="0"/>
      <p:bldP spid="6443" grpId="0"/>
      <p:bldP spid="8" grpId="0"/>
      <p:bldP spid="32" grpId="0"/>
      <p:bldP spid="33" grpId="0"/>
      <p:bldP spid="6410" grpId="0" animBg="1"/>
      <p:bldP spid="6410" grpId="1" animBg="1"/>
      <p:bldP spid="6418" grpId="0" animBg="1"/>
      <p:bldP spid="6418" grpId="1" animBg="1"/>
      <p:bldP spid="6419" grpId="0" animBg="1"/>
      <p:bldP spid="6454" grpId="0"/>
      <p:bldP spid="6455" grpId="0"/>
      <p:bldP spid="6457" grpId="0"/>
      <p:bldP spid="6458" grpId="0"/>
      <p:bldP spid="6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EA632364-1F1F-BB91-8ED2-2CC8480C86D7}"/>
              </a:ext>
            </a:extLst>
          </p:cNvPr>
          <p:cNvSpPr>
            <a:spLocks/>
          </p:cNvSpPr>
          <p:nvPr/>
        </p:nvSpPr>
        <p:spPr bwMode="auto">
          <a:xfrm flipV="1">
            <a:off x="8993035" y="2639351"/>
            <a:ext cx="2143278" cy="2143276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15000">
                <a:srgbClr val="2695FF"/>
              </a:gs>
              <a:gs pos="100000">
                <a:srgbClr val="2695FF">
                  <a:lumMod val="75000"/>
                </a:srgbClr>
              </a:gs>
            </a:gsLst>
            <a:path path="circle">
              <a:fillToRect r="100000" b="100000"/>
            </a:path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98C56F3F-759F-B365-66A3-E92435010DC8}"/>
              </a:ext>
            </a:extLst>
          </p:cNvPr>
          <p:cNvSpPr>
            <a:spLocks/>
          </p:cNvSpPr>
          <p:nvPr/>
        </p:nvSpPr>
        <p:spPr bwMode="auto">
          <a:xfrm>
            <a:off x="4230627" y="2075373"/>
            <a:ext cx="2143278" cy="2143276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15000">
                <a:srgbClr val="00C8A7"/>
              </a:gs>
              <a:gs pos="100000">
                <a:srgbClr val="00C8A7">
                  <a:lumMod val="75000"/>
                </a:srgbClr>
              </a:gs>
            </a:gsLst>
            <a:path path="circle">
              <a:fillToRect r="100000" b="100000"/>
            </a:path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ED6E6CE8-317D-61DF-B523-AA17418D2447}"/>
              </a:ext>
            </a:extLst>
          </p:cNvPr>
          <p:cNvSpPr>
            <a:spLocks/>
          </p:cNvSpPr>
          <p:nvPr/>
        </p:nvSpPr>
        <p:spPr bwMode="auto">
          <a:xfrm flipV="1">
            <a:off x="5818096" y="2639351"/>
            <a:ext cx="2143278" cy="2143276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15000">
                <a:srgbClr val="5944D4"/>
              </a:gs>
              <a:gs pos="100000">
                <a:srgbClr val="5944D4">
                  <a:lumMod val="75000"/>
                </a:srgbClr>
              </a:gs>
            </a:gsLst>
            <a:path path="circle">
              <a:fillToRect r="100000" b="100000"/>
            </a:path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F6B1AD2-A071-CAD1-FF80-290A73F8F6B7}"/>
              </a:ext>
            </a:extLst>
          </p:cNvPr>
          <p:cNvSpPr>
            <a:spLocks/>
          </p:cNvSpPr>
          <p:nvPr/>
        </p:nvSpPr>
        <p:spPr bwMode="auto">
          <a:xfrm>
            <a:off x="7405565" y="2075373"/>
            <a:ext cx="2143278" cy="2143276"/>
          </a:xfrm>
          <a:custGeom>
            <a:avLst/>
            <a:gdLst>
              <a:gd name="T0" fmla="*/ 183 w 819"/>
              <a:gd name="T1" fmla="*/ 216 h 819"/>
              <a:gd name="T2" fmla="*/ 256 w 819"/>
              <a:gd name="T3" fmla="*/ 180 h 819"/>
              <a:gd name="T4" fmla="*/ 217 w 819"/>
              <a:gd name="T5" fmla="*/ 88 h 819"/>
              <a:gd name="T6" fmla="*/ 385 w 819"/>
              <a:gd name="T7" fmla="*/ 88 h 819"/>
              <a:gd name="T8" fmla="*/ 347 w 819"/>
              <a:gd name="T9" fmla="*/ 180 h 819"/>
              <a:gd name="T10" fmla="*/ 420 w 819"/>
              <a:gd name="T11" fmla="*/ 216 h 819"/>
              <a:gd name="T12" fmla="*/ 603 w 819"/>
              <a:gd name="T13" fmla="*/ 216 h 819"/>
              <a:gd name="T14" fmla="*/ 603 w 819"/>
              <a:gd name="T15" fmla="*/ 399 h 819"/>
              <a:gd name="T16" fmla="*/ 638 w 819"/>
              <a:gd name="T17" fmla="*/ 472 h 819"/>
              <a:gd name="T18" fmla="*/ 731 w 819"/>
              <a:gd name="T19" fmla="*/ 433 h 819"/>
              <a:gd name="T20" fmla="*/ 731 w 819"/>
              <a:gd name="T21" fmla="*/ 601 h 819"/>
              <a:gd name="T22" fmla="*/ 638 w 819"/>
              <a:gd name="T23" fmla="*/ 563 h 819"/>
              <a:gd name="T24" fmla="*/ 603 w 819"/>
              <a:gd name="T25" fmla="*/ 636 h 819"/>
              <a:gd name="T26" fmla="*/ 603 w 819"/>
              <a:gd name="T27" fmla="*/ 819 h 819"/>
              <a:gd name="T28" fmla="*/ 420 w 819"/>
              <a:gd name="T29" fmla="*/ 819 h 819"/>
              <a:gd name="T30" fmla="*/ 347 w 819"/>
              <a:gd name="T31" fmla="*/ 784 h 819"/>
              <a:gd name="T32" fmla="*/ 385 w 819"/>
              <a:gd name="T33" fmla="*/ 691 h 819"/>
              <a:gd name="T34" fmla="*/ 217 w 819"/>
              <a:gd name="T35" fmla="*/ 691 h 819"/>
              <a:gd name="T36" fmla="*/ 256 w 819"/>
              <a:gd name="T37" fmla="*/ 784 h 819"/>
              <a:gd name="T38" fmla="*/ 183 w 819"/>
              <a:gd name="T39" fmla="*/ 819 h 819"/>
              <a:gd name="T40" fmla="*/ 0 w 819"/>
              <a:gd name="T41" fmla="*/ 819 h 819"/>
              <a:gd name="T42" fmla="*/ 0 w 819"/>
              <a:gd name="T43" fmla="*/ 636 h 819"/>
              <a:gd name="T44" fmla="*/ 35 w 819"/>
              <a:gd name="T45" fmla="*/ 563 h 819"/>
              <a:gd name="T46" fmla="*/ 128 w 819"/>
              <a:gd name="T47" fmla="*/ 601 h 819"/>
              <a:gd name="T48" fmla="*/ 128 w 819"/>
              <a:gd name="T49" fmla="*/ 433 h 819"/>
              <a:gd name="T50" fmla="*/ 35 w 819"/>
              <a:gd name="T51" fmla="*/ 472 h 819"/>
              <a:gd name="T52" fmla="*/ 0 w 819"/>
              <a:gd name="T53" fmla="*/ 399 h 819"/>
              <a:gd name="T54" fmla="*/ 0 w 819"/>
              <a:gd name="T55" fmla="*/ 216 h 819"/>
              <a:gd name="T56" fmla="*/ 183 w 819"/>
              <a:gd name="T57" fmla="*/ 216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10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10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gradFill>
            <a:gsLst>
              <a:gs pos="15000">
                <a:srgbClr val="116AE0"/>
              </a:gs>
              <a:gs pos="100000">
                <a:srgbClr val="116AE0">
                  <a:lumMod val="75000"/>
                </a:srgbClr>
              </a:gs>
            </a:gsLst>
            <a:path path="circle">
              <a:fillToRect r="100000" b="100000"/>
            </a:path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800100" dist="5461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ra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AB5C94-6616-9BE9-23C7-5CE998EC7B43}"/>
              </a:ext>
            </a:extLst>
          </p:cNvPr>
          <p:cNvGrpSpPr/>
          <p:nvPr/>
        </p:nvGrpSpPr>
        <p:grpSpPr>
          <a:xfrm>
            <a:off x="3984684" y="903568"/>
            <a:ext cx="1987508" cy="1289905"/>
            <a:chOff x="6688265" y="4339587"/>
            <a:chExt cx="1844126" cy="12899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97FD0A-5032-E042-0862-519BB2766798}"/>
                </a:ext>
              </a:extLst>
            </p:cNvPr>
            <p:cNvSpPr txBox="1"/>
            <p:nvPr/>
          </p:nvSpPr>
          <p:spPr>
            <a:xfrm>
              <a:off x="6688265" y="4678141"/>
              <a:ext cx="1844126" cy="95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Utilização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eficaz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e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eficiente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de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recursos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F6B67B-E779-BD67-7DCA-11ABDD89B07A}"/>
                </a:ext>
              </a:extLst>
            </p:cNvPr>
            <p:cNvSpPr txBox="1"/>
            <p:nvPr/>
          </p:nvSpPr>
          <p:spPr>
            <a:xfrm>
              <a:off x="6688265" y="4339587"/>
              <a:ext cx="1844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Sora"/>
                  <a:cs typeface="Sora ExtraBold" pitchFamily="2" charset="0"/>
                </a:rPr>
                <a:t>Operacionais</a:t>
              </a: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FA15EF-0612-874E-155C-25B517826C8A}"/>
              </a:ext>
            </a:extLst>
          </p:cNvPr>
          <p:cNvGrpSpPr/>
          <p:nvPr/>
        </p:nvGrpSpPr>
        <p:grpSpPr>
          <a:xfrm>
            <a:off x="5701261" y="4892985"/>
            <a:ext cx="1844126" cy="994439"/>
            <a:chOff x="6688265" y="4339587"/>
            <a:chExt cx="1844126" cy="994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875A1-773A-5409-61F5-1043EE3A55C9}"/>
                </a:ext>
              </a:extLst>
            </p:cNvPr>
            <p:cNvSpPr txBox="1"/>
            <p:nvPr/>
          </p:nvSpPr>
          <p:spPr>
            <a:xfrm>
              <a:off x="6688265" y="4678141"/>
              <a:ext cx="1844126" cy="6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Confiabilidade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dos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relatórios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FDE5E2-E712-E0EE-9901-268DCE9EC0A0}"/>
                </a:ext>
              </a:extLst>
            </p:cNvPr>
            <p:cNvSpPr txBox="1"/>
            <p:nvPr/>
          </p:nvSpPr>
          <p:spPr>
            <a:xfrm>
              <a:off x="6688265" y="4339587"/>
              <a:ext cx="1844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Sora"/>
                  <a:cs typeface="Sora ExtraBold" pitchFamily="2" charset="0"/>
                </a:rPr>
                <a:t>Comunicações</a:t>
              </a: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10C2BA-1B74-0F8B-1C42-F38E3FF91471}"/>
              </a:ext>
            </a:extLst>
          </p:cNvPr>
          <p:cNvGrpSpPr/>
          <p:nvPr/>
        </p:nvGrpSpPr>
        <p:grpSpPr>
          <a:xfrm>
            <a:off x="7215569" y="914934"/>
            <a:ext cx="2143278" cy="1289905"/>
            <a:chOff x="6688265" y="4339587"/>
            <a:chExt cx="1844126" cy="12899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01F87C-4B28-4ED5-AA85-931D848FB363}"/>
                </a:ext>
              </a:extLst>
            </p:cNvPr>
            <p:cNvSpPr txBox="1"/>
            <p:nvPr/>
          </p:nvSpPr>
          <p:spPr>
            <a:xfrm>
              <a:off x="6688265" y="4678141"/>
              <a:ext cx="1844126" cy="95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Cumprimento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das leis e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regulamentos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aplicáveis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45C67E-1F9C-E982-A4E0-9C256C906154}"/>
                </a:ext>
              </a:extLst>
            </p:cNvPr>
            <p:cNvSpPr txBox="1"/>
            <p:nvPr/>
          </p:nvSpPr>
          <p:spPr>
            <a:xfrm>
              <a:off x="6688265" y="4339587"/>
              <a:ext cx="1844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Sora"/>
                  <a:cs typeface="Sora ExtraBold" pitchFamily="2" charset="0"/>
                </a:rPr>
                <a:t>Conformidade</a:t>
              </a: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312AA8-A9D0-E105-3CD3-38AF12D056ED}"/>
              </a:ext>
            </a:extLst>
          </p:cNvPr>
          <p:cNvGrpSpPr/>
          <p:nvPr/>
        </p:nvGrpSpPr>
        <p:grpSpPr>
          <a:xfrm>
            <a:off x="8636607" y="4869225"/>
            <a:ext cx="2451622" cy="1289905"/>
            <a:chOff x="6688265" y="4339587"/>
            <a:chExt cx="1844126" cy="12899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86FB71-10F9-129E-0F55-DF30E09771EF}"/>
                </a:ext>
              </a:extLst>
            </p:cNvPr>
            <p:cNvSpPr txBox="1"/>
            <p:nvPr/>
          </p:nvSpPr>
          <p:spPr>
            <a:xfrm>
              <a:off x="6688265" y="4678141"/>
              <a:ext cx="1844126" cy="951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Objetivos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e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metas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alinhados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à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missão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 da </a:t>
              </a:r>
              <a:r>
                <a:rPr lang="en-US" sz="16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Instituição</a:t>
              </a:r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"/>
                </a:rPr>
                <a:t>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504214-5257-955F-F578-52780FD1C6EA}"/>
                </a:ext>
              </a:extLst>
            </p:cNvPr>
            <p:cNvSpPr txBox="1"/>
            <p:nvPr/>
          </p:nvSpPr>
          <p:spPr>
            <a:xfrm>
              <a:off x="6688265" y="4339587"/>
              <a:ext cx="18441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Sora"/>
                  <a:cs typeface="Sora ExtraBold" pitchFamily="2" charset="0"/>
                </a:rPr>
                <a:t>Estratégicos</a:t>
              </a: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Sora"/>
                <a:cs typeface="Sora ExtraBold" pitchFamily="2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3CF1FDD-6A94-BC0F-D7D0-1BB6B64E245E}"/>
              </a:ext>
            </a:extLst>
          </p:cNvPr>
          <p:cNvSpPr txBox="1"/>
          <p:nvPr/>
        </p:nvSpPr>
        <p:spPr>
          <a:xfrm>
            <a:off x="1034103" y="3003103"/>
            <a:ext cx="286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ora"/>
                <a:cs typeface="Sora ExtraBold" pitchFamily="2" charset="0"/>
              </a:rPr>
              <a:t>Categorias</a:t>
            </a:r>
            <a:endParaRPr lang="en-US" sz="4000" spc="-150" dirty="0">
              <a:solidFill>
                <a:schemeClr val="tx1">
                  <a:lumMod val="50000"/>
                  <a:lumOff val="50000"/>
                </a:schemeClr>
              </a:solidFill>
              <a:latin typeface="Sora"/>
              <a:cs typeface="Sora ExtraBold" pitchFamily="2" charset="0"/>
            </a:endParaRPr>
          </a:p>
        </p:txBody>
      </p:sp>
      <p:sp>
        <p:nvSpPr>
          <p:cNvPr id="29" name="AutoShape 9">
            <a:extLst>
              <a:ext uri="{FF2B5EF4-FFF2-40B4-BE49-F238E27FC236}">
                <a16:creationId xmlns:a16="http://schemas.microsoft.com/office/drawing/2014/main" id="{EC3EF7CA-FEB6-06D8-2A28-6E471A2C3154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52182B-9385-95EA-D119-138BC673E2FE}"/>
              </a:ext>
            </a:extLst>
          </p:cNvPr>
          <p:cNvSpPr txBox="1"/>
          <p:nvPr/>
        </p:nvSpPr>
        <p:spPr>
          <a:xfrm>
            <a:off x="526472" y="126108"/>
            <a:ext cx="357397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CATEGORIAS DE OBJETIVOS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1E38F9-8C04-01EE-1292-8F9A89640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F735DBE9-C797-2D11-C888-E701E66B22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8148E-6 L 8.33333E-7 0.07246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4.81481E-6 L 2.5E-6 0.07245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49333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58333E-6 -1.48148E-6 L 4.58333E-6 0.0724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49333" decel="50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58333E-6 4.81481E-6 L -4.58333E-6 0.07245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3.75E-6 0.0724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2.22222E-6 L 6.25E-7 0.07245 " pathEditMode="relative" rAng="0" ptsTypes="AA">
                                      <p:cBhvr>
                                        <p:cTn id="35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6.25E-7 2.22222E-6 L 6.25E-7 0.07245 " pathEditMode="relative" rAng="0" ptsTypes="AA">
                                      <p:cBhvr>
                                        <p:cTn id="41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3" presetClass="entr" presetSubtype="27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2.22222E-6 L 6.25E-7 0.07245 " pathEditMode="relative" rAng="0" ptsTypes="AA">
                                      <p:cBhvr>
                                        <p:cTn id="47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2.22222E-6 L 6.25E-7 0.07245 " pathEditMode="relative" rAng="0" ptsTypes="AA">
                                      <p:cBhvr>
                                        <p:cTn id="53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54167E-6 1.11111E-6 L -3.54167E-6 0.07245 " pathEditMode="relative" rAng="0" ptsTypes="AA">
                                      <p:cBhvr>
                                        <p:cTn id="62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11" grpId="0" animBg="1"/>
      <p:bldP spid="11" grpId="1" animBg="1"/>
      <p:bldP spid="28" grpId="0"/>
      <p:bldP spid="28" grpId="1"/>
      <p:bldP spid="29" grpId="0" animBg="1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149B59-1FC4-75DB-A1EF-66F857A854C1}"/>
              </a:ext>
            </a:extLst>
          </p:cNvPr>
          <p:cNvGrpSpPr/>
          <p:nvPr/>
        </p:nvGrpSpPr>
        <p:grpSpPr>
          <a:xfrm>
            <a:off x="3290398" y="2542567"/>
            <a:ext cx="1697800" cy="1392699"/>
            <a:chOff x="5257317" y="1384840"/>
            <a:chExt cx="2202268" cy="1898506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5CECCB92-0101-415F-1CBA-B44DE2295118}"/>
                </a:ext>
              </a:extLst>
            </p:cNvPr>
            <p:cNvSpPr/>
            <p:nvPr/>
          </p:nvSpPr>
          <p:spPr>
            <a:xfrm>
              <a:off x="5257317" y="1384840"/>
              <a:ext cx="2202268" cy="189850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190500" dir="5400000" sx="95000" sy="95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CF1D2A1C-156B-47E8-39DA-10AAB708C6DE}"/>
                </a:ext>
              </a:extLst>
            </p:cNvPr>
            <p:cNvSpPr/>
            <p:nvPr/>
          </p:nvSpPr>
          <p:spPr>
            <a:xfrm>
              <a:off x="5399336" y="1507270"/>
              <a:ext cx="1918230" cy="1653646"/>
            </a:xfrm>
            <a:prstGeom prst="hexagon">
              <a:avLst/>
            </a:prstGeom>
            <a:gradFill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innerShdw blurRad="165100" dist="50800" dir="16200000">
                <a:prstClr val="black">
                  <a:alpha val="1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547561-53DA-6EC9-47E2-72B52BABE566}"/>
              </a:ext>
            </a:extLst>
          </p:cNvPr>
          <p:cNvGrpSpPr/>
          <p:nvPr/>
        </p:nvGrpSpPr>
        <p:grpSpPr>
          <a:xfrm>
            <a:off x="3281164" y="4190041"/>
            <a:ext cx="1697800" cy="1392699"/>
            <a:chOff x="5257317" y="1384840"/>
            <a:chExt cx="2202268" cy="1898506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66590AF1-D51B-FDB8-758D-E538E0430C8C}"/>
                </a:ext>
              </a:extLst>
            </p:cNvPr>
            <p:cNvSpPr/>
            <p:nvPr/>
          </p:nvSpPr>
          <p:spPr>
            <a:xfrm>
              <a:off x="5257317" y="1384840"/>
              <a:ext cx="2202268" cy="189850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190500" dir="5400000" sx="95000" sy="95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6A3FB52-8472-432D-EB38-4EFB6707F424}"/>
                </a:ext>
              </a:extLst>
            </p:cNvPr>
            <p:cNvSpPr/>
            <p:nvPr/>
          </p:nvSpPr>
          <p:spPr>
            <a:xfrm>
              <a:off x="5399336" y="1507270"/>
              <a:ext cx="1918230" cy="1653646"/>
            </a:xfrm>
            <a:prstGeom prst="hexagon">
              <a:avLst/>
            </a:prstGeom>
            <a:gradFill>
              <a:gsLst>
                <a:gs pos="15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innerShdw blurRad="165100" dist="50800" dir="16200000">
                <a:prstClr val="black">
                  <a:alpha val="1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6A71F-8DC9-29FD-AD38-916AB6B892AE}"/>
              </a:ext>
            </a:extLst>
          </p:cNvPr>
          <p:cNvGrpSpPr/>
          <p:nvPr/>
        </p:nvGrpSpPr>
        <p:grpSpPr>
          <a:xfrm>
            <a:off x="4926985" y="3408482"/>
            <a:ext cx="1697800" cy="1392699"/>
            <a:chOff x="5257317" y="1384840"/>
            <a:chExt cx="2202268" cy="1898506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CE32010F-BCF8-0F55-D30A-762B34C4C568}"/>
                </a:ext>
              </a:extLst>
            </p:cNvPr>
            <p:cNvSpPr/>
            <p:nvPr/>
          </p:nvSpPr>
          <p:spPr>
            <a:xfrm>
              <a:off x="5257317" y="1384840"/>
              <a:ext cx="2202268" cy="189850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190500" dir="5400000" sx="95000" sy="95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DC5EDE8F-E356-3EA6-2C3E-38A2F2FEC31A}"/>
                </a:ext>
              </a:extLst>
            </p:cNvPr>
            <p:cNvSpPr/>
            <p:nvPr/>
          </p:nvSpPr>
          <p:spPr>
            <a:xfrm>
              <a:off x="5399336" y="1507270"/>
              <a:ext cx="1918230" cy="1653646"/>
            </a:xfrm>
            <a:prstGeom prst="hexagon">
              <a:avLst/>
            </a:prstGeom>
            <a:gradFill>
              <a:gsLst>
                <a:gs pos="15000">
                  <a:srgbClr val="E63D54"/>
                </a:gs>
                <a:gs pos="100000">
                  <a:srgbClr val="C11930"/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innerShdw blurRad="165100" dist="50800" dir="16200000">
                <a:prstClr val="black">
                  <a:alpha val="1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704286-536F-9451-86D1-96B9B2681A68}"/>
              </a:ext>
            </a:extLst>
          </p:cNvPr>
          <p:cNvGrpSpPr/>
          <p:nvPr/>
        </p:nvGrpSpPr>
        <p:grpSpPr>
          <a:xfrm>
            <a:off x="4923311" y="5041475"/>
            <a:ext cx="1697800" cy="1392699"/>
            <a:chOff x="5257317" y="1384840"/>
            <a:chExt cx="2202268" cy="1898506"/>
          </a:xfrm>
        </p:grpSpPr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FB2A65AA-2B6A-7155-10D2-66459C757122}"/>
                </a:ext>
              </a:extLst>
            </p:cNvPr>
            <p:cNvSpPr/>
            <p:nvPr/>
          </p:nvSpPr>
          <p:spPr>
            <a:xfrm>
              <a:off x="5257317" y="1384840"/>
              <a:ext cx="2202268" cy="189850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190500" dir="5400000" sx="95000" sy="95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ABBA5013-3094-4E7F-5D7E-A77331ABF31D}"/>
                </a:ext>
              </a:extLst>
            </p:cNvPr>
            <p:cNvSpPr/>
            <p:nvPr/>
          </p:nvSpPr>
          <p:spPr>
            <a:xfrm>
              <a:off x="5399336" y="1507270"/>
              <a:ext cx="1918230" cy="1653646"/>
            </a:xfrm>
            <a:prstGeom prst="hexagon">
              <a:avLst/>
            </a:prstGeom>
            <a:gradFill>
              <a:gsLst>
                <a:gs pos="15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innerShdw blurRad="165100" dist="50800" dir="16200000">
                <a:prstClr val="black">
                  <a:alpha val="1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942124-AF89-4FD4-D767-F63EE1A4D04A}"/>
              </a:ext>
            </a:extLst>
          </p:cNvPr>
          <p:cNvGrpSpPr/>
          <p:nvPr/>
        </p:nvGrpSpPr>
        <p:grpSpPr>
          <a:xfrm>
            <a:off x="6572677" y="4191932"/>
            <a:ext cx="1697800" cy="1392699"/>
            <a:chOff x="5257317" y="1384840"/>
            <a:chExt cx="2202268" cy="1898506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3ED4D217-1A28-7E3D-CCB6-4AA44E9651D7}"/>
                </a:ext>
              </a:extLst>
            </p:cNvPr>
            <p:cNvSpPr/>
            <p:nvPr/>
          </p:nvSpPr>
          <p:spPr>
            <a:xfrm>
              <a:off x="5257317" y="1384840"/>
              <a:ext cx="2202268" cy="189850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190500" dir="5400000" sx="95000" sy="95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C7527194-EF00-634A-76D2-4798604015C2}"/>
                </a:ext>
              </a:extLst>
            </p:cNvPr>
            <p:cNvSpPr/>
            <p:nvPr/>
          </p:nvSpPr>
          <p:spPr>
            <a:xfrm>
              <a:off x="5399336" y="1507270"/>
              <a:ext cx="1918230" cy="1653646"/>
            </a:xfrm>
            <a:prstGeom prst="hexagon">
              <a:avLst/>
            </a:prstGeom>
            <a:gradFill>
              <a:gsLst>
                <a:gs pos="15000">
                  <a:schemeClr val="accent1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innerShdw blurRad="165100" dist="50800" dir="16200000">
                <a:prstClr val="black">
                  <a:alpha val="1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EC0B90-200A-3B28-C14E-9A6AEDD720B9}"/>
              </a:ext>
            </a:extLst>
          </p:cNvPr>
          <p:cNvGrpSpPr/>
          <p:nvPr/>
        </p:nvGrpSpPr>
        <p:grpSpPr>
          <a:xfrm>
            <a:off x="4923311" y="1807201"/>
            <a:ext cx="1697800" cy="1392699"/>
            <a:chOff x="5257317" y="1384840"/>
            <a:chExt cx="2202268" cy="1898506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5D5C1355-2294-D147-FCEE-AB69C1F2494C}"/>
                </a:ext>
              </a:extLst>
            </p:cNvPr>
            <p:cNvSpPr/>
            <p:nvPr/>
          </p:nvSpPr>
          <p:spPr>
            <a:xfrm>
              <a:off x="5257317" y="1384840"/>
              <a:ext cx="2202268" cy="189850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190500" dir="5400000" sx="95000" sy="95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8DF4941E-A1DE-0405-4C45-94C3BC88EBBB}"/>
                </a:ext>
              </a:extLst>
            </p:cNvPr>
            <p:cNvSpPr/>
            <p:nvPr/>
          </p:nvSpPr>
          <p:spPr>
            <a:xfrm>
              <a:off x="5399336" y="1507270"/>
              <a:ext cx="1918230" cy="1653646"/>
            </a:xfrm>
            <a:prstGeom prst="hexagon">
              <a:avLst/>
            </a:prstGeom>
            <a:gradFill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innerShdw blurRad="165100" dist="50800" dir="16200000">
                <a:prstClr val="black">
                  <a:alpha val="1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63753C-AD97-9C6A-3AC0-3DE684D282BD}"/>
              </a:ext>
            </a:extLst>
          </p:cNvPr>
          <p:cNvGrpSpPr/>
          <p:nvPr/>
        </p:nvGrpSpPr>
        <p:grpSpPr>
          <a:xfrm>
            <a:off x="6572677" y="2568175"/>
            <a:ext cx="1697800" cy="1392699"/>
            <a:chOff x="5257317" y="1384840"/>
            <a:chExt cx="2202268" cy="1898506"/>
          </a:xfrm>
        </p:grpSpPr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64084DCD-92DA-6724-68BB-1EE9EFFFD9E0}"/>
                </a:ext>
              </a:extLst>
            </p:cNvPr>
            <p:cNvSpPr/>
            <p:nvPr/>
          </p:nvSpPr>
          <p:spPr>
            <a:xfrm>
              <a:off x="5257317" y="1384840"/>
              <a:ext cx="2202268" cy="1898506"/>
            </a:xfrm>
            <a:prstGeom prst="hexagon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190500" dir="5400000" sx="95000" sy="95000" algn="t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1E291951-9322-288A-4EC0-03EBD13A98F6}"/>
                </a:ext>
              </a:extLst>
            </p:cNvPr>
            <p:cNvSpPr/>
            <p:nvPr/>
          </p:nvSpPr>
          <p:spPr>
            <a:xfrm>
              <a:off x="5399336" y="1507270"/>
              <a:ext cx="1918230" cy="1653646"/>
            </a:xfrm>
            <a:prstGeom prst="hexagon">
              <a:avLst/>
            </a:prstGeom>
            <a:gradFill>
              <a:gsLst>
                <a:gs pos="15000">
                  <a:srgbClr val="00C8A7"/>
                </a:gs>
                <a:gs pos="100000">
                  <a:srgbClr val="00C8A7">
                    <a:lumMod val="75000"/>
                  </a:srgbClr>
                </a:gs>
              </a:gsLst>
              <a:path path="circle">
                <a:fillToRect r="100000" b="100000"/>
              </a:path>
            </a:gradFill>
            <a:ln w="12700" cap="flat" cmpd="sng" algn="ctr">
              <a:noFill/>
              <a:prstDash val="solid"/>
              <a:miter lim="800000"/>
            </a:ln>
            <a:effectLst>
              <a:innerShdw blurRad="165100" dist="50800" dir="16200000">
                <a:prstClr val="black">
                  <a:alpha val="1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422E42-2D4B-A613-8603-A70F5EF3BE68}"/>
              </a:ext>
            </a:extLst>
          </p:cNvPr>
          <p:cNvSpPr txBox="1"/>
          <p:nvPr/>
        </p:nvSpPr>
        <p:spPr>
          <a:xfrm>
            <a:off x="5036343" y="3898833"/>
            <a:ext cx="1469721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+mj-lt"/>
                <a:cs typeface="Sora ExtraBold" pitchFamily="2" charset="0"/>
              </a:rPr>
              <a:t>Vulnerabilidade</a:t>
            </a:r>
            <a:endParaRPr lang="en-US" sz="1600" dirty="0">
              <a:solidFill>
                <a:schemeClr val="bg1"/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83AE19-460A-B922-54D3-86B0F9607F82}"/>
              </a:ext>
            </a:extLst>
          </p:cNvPr>
          <p:cNvSpPr txBox="1"/>
          <p:nvPr/>
        </p:nvSpPr>
        <p:spPr>
          <a:xfrm>
            <a:off x="3466499" y="3028361"/>
            <a:ext cx="132587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+mj-lt"/>
                <a:cs typeface="Sora ExtraBold" pitchFamily="2" charset="0"/>
              </a:rPr>
              <a:t>Demanda</a:t>
            </a:r>
            <a:endParaRPr lang="en-US" sz="1600" dirty="0">
              <a:solidFill>
                <a:schemeClr val="bg1"/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C56B78-E7CC-175B-B164-4A7028466D60}"/>
              </a:ext>
            </a:extLst>
          </p:cNvPr>
          <p:cNvSpPr txBox="1"/>
          <p:nvPr/>
        </p:nvSpPr>
        <p:spPr>
          <a:xfrm>
            <a:off x="5108533" y="2275184"/>
            <a:ext cx="132587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+mj-lt"/>
                <a:cs typeface="Sora ExtraBold" pitchFamily="2" charset="0"/>
              </a:rPr>
              <a:t>Ambiente</a:t>
            </a:r>
            <a:endParaRPr lang="en-US" sz="1600" dirty="0">
              <a:solidFill>
                <a:schemeClr val="bg1"/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B7C791-0CAC-7D0F-C9A3-AF1343A651B2}"/>
              </a:ext>
            </a:extLst>
          </p:cNvPr>
          <p:cNvSpPr txBox="1"/>
          <p:nvPr/>
        </p:nvSpPr>
        <p:spPr>
          <a:xfrm>
            <a:off x="6739963" y="3049398"/>
            <a:ext cx="132587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+mj-lt"/>
                <a:cs typeface="Sora ExtraBold" pitchFamily="2" charset="0"/>
              </a:rPr>
              <a:t>Fornecimento</a:t>
            </a:r>
            <a:endParaRPr lang="en-US" sz="1600" dirty="0">
              <a:solidFill>
                <a:schemeClr val="bg1"/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9F945B-11F3-3E06-AF83-719ABFA8B465}"/>
              </a:ext>
            </a:extLst>
          </p:cNvPr>
          <p:cNvSpPr txBox="1"/>
          <p:nvPr/>
        </p:nvSpPr>
        <p:spPr>
          <a:xfrm>
            <a:off x="5113608" y="5359010"/>
            <a:ext cx="1325879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+mj-lt"/>
                <a:cs typeface="Sora ExtraBold" pitchFamily="2" charset="0"/>
              </a:rPr>
              <a:t>Mitigação</a:t>
            </a:r>
            <a:endParaRPr lang="en-US" sz="1600" dirty="0">
              <a:solidFill>
                <a:schemeClr val="bg1"/>
              </a:solidFill>
              <a:latin typeface="+mj-lt"/>
              <a:cs typeface="Sora ExtraBold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+mj-lt"/>
                <a:cs typeface="Sora ExtraBold" pitchFamily="2" charset="0"/>
              </a:rPr>
              <a:t>Contingência</a:t>
            </a:r>
            <a:endParaRPr lang="en-US" sz="1600" dirty="0">
              <a:solidFill>
                <a:schemeClr val="bg1"/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EAE701-198B-5D25-37A5-4CB62F5F9BB5}"/>
              </a:ext>
            </a:extLst>
          </p:cNvPr>
          <p:cNvSpPr txBox="1"/>
          <p:nvPr/>
        </p:nvSpPr>
        <p:spPr>
          <a:xfrm>
            <a:off x="6739691" y="4693129"/>
            <a:ext cx="132587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+mj-lt"/>
                <a:cs typeface="Sora ExtraBold" pitchFamily="2" charset="0"/>
              </a:rPr>
              <a:t>Controle</a:t>
            </a:r>
            <a:endParaRPr lang="en-US" sz="1600" dirty="0">
              <a:solidFill>
                <a:schemeClr val="bg1"/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EA774E-D76C-B5E6-E457-8005C803EA31}"/>
              </a:ext>
            </a:extLst>
          </p:cNvPr>
          <p:cNvSpPr txBox="1"/>
          <p:nvPr/>
        </p:nvSpPr>
        <p:spPr>
          <a:xfrm>
            <a:off x="3482654" y="4679597"/>
            <a:ext cx="1325879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>
                <a:solidFill>
                  <a:schemeClr val="bg1"/>
                </a:solidFill>
                <a:latin typeface="+mj-lt"/>
                <a:cs typeface="Sora ExtraBold" pitchFamily="2" charset="0"/>
              </a:rPr>
              <a:t>Processos</a:t>
            </a:r>
            <a:endParaRPr lang="en-US" sz="1600" dirty="0">
              <a:solidFill>
                <a:schemeClr val="bg1"/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B7DBCF-4253-5ED4-7B82-E5CF4CEF16D1}"/>
              </a:ext>
            </a:extLst>
          </p:cNvPr>
          <p:cNvSpPr txBox="1"/>
          <p:nvPr/>
        </p:nvSpPr>
        <p:spPr>
          <a:xfrm>
            <a:off x="563417" y="835096"/>
            <a:ext cx="10963564" cy="850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eventos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externos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influenciam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cumprimento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dos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organização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devem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ser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identificados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classificados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entre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riscos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oportunidades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As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oportunidades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são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canalizadas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processos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estabelecimento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estratégias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administração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seus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enquanto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riscos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afetam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negativamente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realização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A1DDCA-CE32-B9CF-3ADA-D673ECA54214}"/>
              </a:ext>
            </a:extLst>
          </p:cNvPr>
          <p:cNvCxnSpPr>
            <a:cxnSpLocks/>
          </p:cNvCxnSpPr>
          <p:nvPr/>
        </p:nvCxnSpPr>
        <p:spPr>
          <a:xfrm flipV="1">
            <a:off x="2965007" y="3063905"/>
            <a:ext cx="0" cy="9144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2089D4-023C-A3FA-0AC6-CFEBCBD16C4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65621" y="4076926"/>
            <a:ext cx="0" cy="91440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1CF779-5757-0A7F-48AB-6666429B0346}"/>
              </a:ext>
            </a:extLst>
          </p:cNvPr>
          <p:cNvGrpSpPr/>
          <p:nvPr/>
        </p:nvGrpSpPr>
        <p:grpSpPr>
          <a:xfrm>
            <a:off x="9176813" y="3766147"/>
            <a:ext cx="347161" cy="347161"/>
            <a:chOff x="7230880" y="4137455"/>
            <a:chExt cx="583941" cy="58394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8BEB83D9-5B89-7199-C151-FDDA4ECD87E6}"/>
                </a:ext>
              </a:extLst>
            </p:cNvPr>
            <p:cNvSpPr/>
            <p:nvPr/>
          </p:nvSpPr>
          <p:spPr>
            <a:xfrm>
              <a:off x="7230880" y="4137455"/>
              <a:ext cx="583941" cy="583941"/>
            </a:xfrm>
            <a:prstGeom prst="roundRect">
              <a:avLst>
                <a:gd name="adj" fmla="val 40319"/>
              </a:avLst>
            </a:prstGeom>
            <a:solidFill>
              <a:srgbClr val="00C8A7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Rectangle 35" descr="Play with solid fill">
              <a:extLst>
                <a:ext uri="{FF2B5EF4-FFF2-40B4-BE49-F238E27FC236}">
                  <a16:creationId xmlns:a16="http://schemas.microsoft.com/office/drawing/2014/main" id="{6BEAF0D2-2A53-779D-6E16-8AA35D85CFC4}"/>
                </a:ext>
              </a:extLst>
            </p:cNvPr>
            <p:cNvSpPr/>
            <p:nvPr/>
          </p:nvSpPr>
          <p:spPr>
            <a:xfrm>
              <a:off x="7364682" y="4251633"/>
              <a:ext cx="353280" cy="35328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CF7B7E-DA56-3639-D845-3436DF741033}"/>
              </a:ext>
            </a:extLst>
          </p:cNvPr>
          <p:cNvGrpSpPr/>
          <p:nvPr/>
        </p:nvGrpSpPr>
        <p:grpSpPr>
          <a:xfrm>
            <a:off x="9178557" y="4236221"/>
            <a:ext cx="347161" cy="347161"/>
            <a:chOff x="7759107" y="4137455"/>
            <a:chExt cx="583942" cy="583941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4B247BE-F11A-7620-211D-19D056EBF632}"/>
                </a:ext>
              </a:extLst>
            </p:cNvPr>
            <p:cNvSpPr/>
            <p:nvPr/>
          </p:nvSpPr>
          <p:spPr>
            <a:xfrm>
              <a:off x="7759107" y="4137455"/>
              <a:ext cx="583942" cy="583941"/>
            </a:xfrm>
            <a:prstGeom prst="roundRect">
              <a:avLst>
                <a:gd name="adj" fmla="val 40319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95300" dist="368300" dir="2700000" sx="82000" sy="82000" algn="tl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Rectangle 38" descr="Play with solid fill">
              <a:extLst>
                <a:ext uri="{FF2B5EF4-FFF2-40B4-BE49-F238E27FC236}">
                  <a16:creationId xmlns:a16="http://schemas.microsoft.com/office/drawing/2014/main" id="{02AD3424-5C59-5D3E-247B-C0378158334B}"/>
                </a:ext>
              </a:extLst>
            </p:cNvPr>
            <p:cNvSpPr/>
            <p:nvPr/>
          </p:nvSpPr>
          <p:spPr>
            <a:xfrm>
              <a:off x="7892904" y="4251632"/>
              <a:ext cx="353281" cy="35328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E02CD8-71B6-3523-54AB-075A67E779C0}"/>
              </a:ext>
            </a:extLst>
          </p:cNvPr>
          <p:cNvGrpSpPr/>
          <p:nvPr/>
        </p:nvGrpSpPr>
        <p:grpSpPr>
          <a:xfrm rot="5400000" flipV="1">
            <a:off x="8534830" y="4046905"/>
            <a:ext cx="162738" cy="836818"/>
            <a:chOff x="7271110" y="2834005"/>
            <a:chExt cx="162738" cy="836818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B53AA69-CBF0-791A-FFF7-81527E11043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271110" y="2834005"/>
              <a:ext cx="162738" cy="18210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19B7A45-67D4-5F7E-F5BA-E98E735CE40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271110" y="3016114"/>
              <a:ext cx="0" cy="654709"/>
            </a:xfrm>
            <a:prstGeom prst="straightConnector1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  <a:tailEnd type="none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2BD8729-6FC3-418D-7191-AB4FD82423B5}"/>
              </a:ext>
            </a:extLst>
          </p:cNvPr>
          <p:cNvGrpSpPr/>
          <p:nvPr/>
        </p:nvGrpSpPr>
        <p:grpSpPr>
          <a:xfrm rot="16200000">
            <a:off x="8511480" y="3462147"/>
            <a:ext cx="162738" cy="836818"/>
            <a:chOff x="7271110" y="2834005"/>
            <a:chExt cx="162738" cy="836818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851BB93-2FD7-98B1-CE14-C4BED4998C6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271110" y="2834005"/>
              <a:ext cx="162738" cy="18210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8A98E4F-94F5-10C2-81AC-1A82E872EC9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271110" y="3016114"/>
              <a:ext cx="0" cy="654709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5E265ED-7054-FC82-2F57-2CA6BF7320D8}"/>
              </a:ext>
            </a:extLst>
          </p:cNvPr>
          <p:cNvSpPr txBox="1"/>
          <p:nvPr/>
        </p:nvSpPr>
        <p:spPr>
          <a:xfrm>
            <a:off x="9495843" y="3733840"/>
            <a:ext cx="132587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ra ExtraBold" pitchFamily="2" charset="0"/>
              </a:rPr>
              <a:t>Externo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BE3E69-2C3C-F866-8F1F-3F523CA79578}"/>
              </a:ext>
            </a:extLst>
          </p:cNvPr>
          <p:cNvSpPr txBox="1"/>
          <p:nvPr/>
        </p:nvSpPr>
        <p:spPr>
          <a:xfrm>
            <a:off x="9519974" y="4190041"/>
            <a:ext cx="132587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Sora ExtraBold" pitchFamily="2" charset="0"/>
              </a:rPr>
              <a:t>Interno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Sora ExtraBold" pitchFamily="2" charset="0"/>
            </a:endParaRPr>
          </a:p>
        </p:txBody>
      </p:sp>
      <p:sp>
        <p:nvSpPr>
          <p:cNvPr id="48" name="AutoShape 9">
            <a:extLst>
              <a:ext uri="{FF2B5EF4-FFF2-40B4-BE49-F238E27FC236}">
                <a16:creationId xmlns:a16="http://schemas.microsoft.com/office/drawing/2014/main" id="{420AA48E-DBED-F8A6-77CE-ED6EB1E422BB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D2DE00-39EC-C417-AE12-02546F439A19}"/>
              </a:ext>
            </a:extLst>
          </p:cNvPr>
          <p:cNvSpPr txBox="1"/>
          <p:nvPr/>
        </p:nvSpPr>
        <p:spPr>
          <a:xfrm>
            <a:off x="526473" y="126108"/>
            <a:ext cx="4036196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IDENTIFICAÇÃO DE EVENTOS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F086D9D-4466-67F2-A9C8-1B80E17B2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2.22222E-6 L -3.125E-6 0.07246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0 L -1.875E-6 0.07245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4.07407E-6 L 2.5E-6 0.07246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49333" decel="5066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6 3.7037E-7 L 2.08333E-6 0.07245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49333" decel="50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-1.48148E-6 L -3.95833E-6 0.0724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accel="49333" decel="50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3.7037E-6 L 2.5E-6 0.07245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accel="49333" decel="5066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4.07407E-6 L -3.95833E-6 0.07245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49333" decel="50667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70833E-6 -3.7037E-7 L 2.70833E-6 0.07245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2.96296E-6 L -1.875E-6 0.07245 " pathEditMode="relative" rAng="0" ptsTypes="AA">
                                      <p:cBhvr>
                                        <p:cTn id="56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0833E-6 -4.81481E-6 L 2.70833E-6 0.07246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6 2.22222E-6 L -1.45833E-6 0.07245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08333E-6 -1.11111E-6 L 2.08333E-6 0.07245 " pathEditMode="relative" rAng="0" ptsTypes="AA">
                                      <p:cBhvr>
                                        <p:cTn id="71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45833E-6 -1.11111E-6 L -1.45833E-6 0.07245 " pathEditMode="relative" rAng="0" ptsTypes="AA">
                                      <p:cBhvr>
                                        <p:cTn id="76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7.40741E-7 L -3.95833E-6 0.07245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ntr" presetSubtype="27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path" presetSubtype="0" accel="49333" decel="50667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91667E-6 4.44444E-6 L 2.91667E-6 0.07245 " pathEditMode="relative" rAng="0" ptsTypes="AA">
                                      <p:cBhvr>
                                        <p:cTn id="98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3" presetClass="entr" presetSubtype="27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path" presetSubtype="0" accel="49333" decel="50667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2.70833E-6 -4.07407E-6 L 2.70833E-6 0.07246 " pathEditMode="relative" rAng="0" ptsTypes="AA">
                                      <p:cBhvr>
                                        <p:cTn id="104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49333" decel="50667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125E-6 2.59259E-6 L -3.125E-6 0.07245 " pathEditMode="relative" rAng="0" ptsTypes="AA">
                                      <p:cBhvr>
                                        <p:cTn id="115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49333" decel="50667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-2.59259E-6 L 3.75E-6 0.07246 " pathEditMode="relative" rAng="0" ptsTypes="AA">
                                      <p:cBhvr>
                                        <p:cTn id="120" dur="75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11111E-6 L -3.95833E-6 0.07245 " pathEditMode="relative" rAng="0" ptsTypes="AA">
                                      <p:cBhvr>
                                        <p:cTn id="129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46" grpId="0"/>
      <p:bldP spid="46" grpId="1"/>
      <p:bldP spid="47" grpId="0"/>
      <p:bldP spid="47" grpId="1"/>
      <p:bldP spid="48" grpId="0" animBg="1"/>
      <p:bldP spid="49" grpId="0"/>
      <p:bldP spid="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D72B5D-F4FC-3C12-B262-754711EB2F78}"/>
              </a:ext>
            </a:extLst>
          </p:cNvPr>
          <p:cNvSpPr/>
          <p:nvPr/>
        </p:nvSpPr>
        <p:spPr>
          <a:xfrm rot="21401206">
            <a:off x="1114153" y="3471582"/>
            <a:ext cx="16334967" cy="1887331"/>
          </a:xfrm>
          <a:prstGeom prst="rect">
            <a:avLst/>
          </a:prstGeom>
          <a:gradFill>
            <a:gsLst>
              <a:gs pos="15000">
                <a:srgbClr val="2695FF"/>
              </a:gs>
              <a:gs pos="100000">
                <a:srgbClr val="2695FF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/>
          <a:scene3d>
            <a:camera prst="isometricOffAxis1Top">
              <a:rot lat="20000069" lon="17080373" rev="4313570"/>
            </a:camera>
            <a:lightRig rig="threePt" dir="t"/>
          </a:scene3d>
          <a:sp3d extrusionH="152400" prstMaterial="matte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12A270-AE46-77C8-9805-A879F441C1EB}"/>
              </a:ext>
            </a:extLst>
          </p:cNvPr>
          <p:cNvSpPr/>
          <p:nvPr/>
        </p:nvSpPr>
        <p:spPr>
          <a:xfrm rot="120000">
            <a:off x="-1525982" y="2383218"/>
            <a:ext cx="8961753" cy="3278924"/>
          </a:xfrm>
          <a:prstGeom prst="rect">
            <a:avLst/>
          </a:prstGeom>
          <a:gradFill>
            <a:gsLst>
              <a:gs pos="15000">
                <a:srgbClr val="116AE0"/>
              </a:gs>
              <a:gs pos="100000">
                <a:srgbClr val="116AE0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/>
          <a:scene3d>
            <a:camera prst="isometricOffAxis1Top">
              <a:rot lat="3679505" lon="17823196" rev="6461247"/>
            </a:camera>
            <a:lightRig rig="threePt" dir="t"/>
          </a:scene3d>
          <a:sp3d extrusionH="152400" prstMaterial="matte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DA526D-8177-282E-34B5-EC5A123B05A8}"/>
              </a:ext>
            </a:extLst>
          </p:cNvPr>
          <p:cNvSpPr/>
          <p:nvPr/>
        </p:nvSpPr>
        <p:spPr>
          <a:xfrm rot="21401206">
            <a:off x="1114199" y="2481801"/>
            <a:ext cx="16277000" cy="1887331"/>
          </a:xfrm>
          <a:prstGeom prst="rect">
            <a:avLst/>
          </a:prstGeom>
          <a:gradFill>
            <a:gsLst>
              <a:gs pos="15000">
                <a:srgbClr val="5944D4"/>
              </a:gs>
              <a:gs pos="100000">
                <a:srgbClr val="5944D4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/>
          <a:scene3d>
            <a:camera prst="isometricOffAxis1Top">
              <a:rot lat="20000069" lon="17080373" rev="4313570"/>
            </a:camera>
            <a:lightRig rig="threePt" dir="t"/>
          </a:scene3d>
          <a:sp3d extrusionH="152400" prstMaterial="matte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B19C4-346B-3B48-43FF-27F51AB19192}"/>
              </a:ext>
            </a:extLst>
          </p:cNvPr>
          <p:cNvSpPr/>
          <p:nvPr/>
        </p:nvSpPr>
        <p:spPr>
          <a:xfrm rot="120000">
            <a:off x="-1497046" y="1435992"/>
            <a:ext cx="8961753" cy="3278924"/>
          </a:xfrm>
          <a:prstGeom prst="rect">
            <a:avLst/>
          </a:prstGeom>
          <a:gradFill>
            <a:gsLst>
              <a:gs pos="15000">
                <a:srgbClr val="00C8A7"/>
              </a:gs>
              <a:gs pos="100000">
                <a:srgbClr val="00C8A7">
                  <a:lumMod val="75000"/>
                </a:srgbClr>
              </a:gs>
            </a:gsLst>
            <a:path path="circle">
              <a:fillToRect r="100000" b="100000"/>
            </a:path>
          </a:gradFill>
          <a:ln w="12700" cap="flat" cmpd="sng" algn="ctr">
            <a:noFill/>
            <a:prstDash val="solid"/>
            <a:miter lim="800000"/>
          </a:ln>
          <a:effectLst/>
          <a:scene3d>
            <a:camera prst="isometricOffAxis1Top">
              <a:rot lat="3679505" lon="17823196" rev="6461247"/>
            </a:camera>
            <a:lightRig rig="threePt" dir="t"/>
          </a:scene3d>
          <a:sp3d extrusionH="152400" prstMaterial="matte"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2C08E8-1B03-9515-4683-48BED0105FC7}"/>
              </a:ext>
            </a:extLst>
          </p:cNvPr>
          <p:cNvSpPr txBox="1"/>
          <p:nvPr/>
        </p:nvSpPr>
        <p:spPr>
          <a:xfrm>
            <a:off x="2497864" y="1304448"/>
            <a:ext cx="7637417" cy="9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riscos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são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analisados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considerando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probabilidade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o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base para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determinar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 modo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pelo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qual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deverão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ser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geridos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Também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são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avaliados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à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condição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inerentes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residuais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D55A49-8C12-74ED-A908-C4BE69E7604E}"/>
              </a:ext>
            </a:extLst>
          </p:cNvPr>
          <p:cNvSpPr txBox="1"/>
          <p:nvPr/>
        </p:nvSpPr>
        <p:spPr>
          <a:xfrm rot="900000">
            <a:off x="3827477" y="3073927"/>
            <a:ext cx="101566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4400" b="1" spc="-240" dirty="0">
                <a:solidFill>
                  <a:schemeClr val="bg1">
                    <a:alpha val="20000"/>
                  </a:schemeClr>
                </a:solidFill>
                <a:latin typeface="Sora" pitchFamily="2" charset="0"/>
                <a:cs typeface="Sora" pitchFamily="2" charset="0"/>
              </a:rPr>
              <a:t>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E67783-380C-8DFA-F192-689DBD1758CA}"/>
              </a:ext>
            </a:extLst>
          </p:cNvPr>
          <p:cNvSpPr txBox="1"/>
          <p:nvPr/>
        </p:nvSpPr>
        <p:spPr>
          <a:xfrm rot="900000">
            <a:off x="-157812" y="2380266"/>
            <a:ext cx="4112567" cy="706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r"/>
            <a:r>
              <a:rPr lang="pt-BR" sz="16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Identificar riscos de negócio relevantes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para os objetivos da organização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A336C7-B289-9AB1-D57B-1938C9D72693}"/>
              </a:ext>
            </a:extLst>
          </p:cNvPr>
          <p:cNvSpPr txBox="1"/>
          <p:nvPr/>
        </p:nvSpPr>
        <p:spPr>
          <a:xfrm rot="20700000" flipH="1">
            <a:off x="7650815" y="3327042"/>
            <a:ext cx="181246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4400" b="1" spc="-240" dirty="0">
                <a:solidFill>
                  <a:schemeClr val="bg1">
                    <a:alpha val="20000"/>
                  </a:schemeClr>
                </a:solidFill>
                <a:latin typeface="Sora" pitchFamily="2" charset="0"/>
                <a:cs typeface="Sora" pitchFamily="2" charset="0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C2230D-DD74-8D1D-531E-85E9F0E66094}"/>
              </a:ext>
            </a:extLst>
          </p:cNvPr>
          <p:cNvSpPr txBox="1"/>
          <p:nvPr/>
        </p:nvSpPr>
        <p:spPr>
          <a:xfrm rot="20613073" flipH="1">
            <a:off x="8340042" y="2912183"/>
            <a:ext cx="4301282" cy="3680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6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Estimar a significância dos riscos</a:t>
            </a:r>
            <a:endParaRPr lang="en-US" sz="160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9FD7F4-EDB9-44B6-2514-9DBFF0510C4D}"/>
              </a:ext>
            </a:extLst>
          </p:cNvPr>
          <p:cNvSpPr txBox="1"/>
          <p:nvPr/>
        </p:nvSpPr>
        <p:spPr>
          <a:xfrm rot="900000">
            <a:off x="3563137" y="4009735"/>
            <a:ext cx="181246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4400" b="1" spc="-240" dirty="0">
                <a:solidFill>
                  <a:prstClr val="white">
                    <a:alpha val="20000"/>
                  </a:prstClr>
                </a:solidFill>
                <a:latin typeface="Sora"/>
              </a:rPr>
              <a:t>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EAECC5-28A7-9DFD-EECD-B494AC30CB46}"/>
              </a:ext>
            </a:extLst>
          </p:cNvPr>
          <p:cNvSpPr txBox="1"/>
          <p:nvPr/>
        </p:nvSpPr>
        <p:spPr>
          <a:xfrm rot="900000">
            <a:off x="141234" y="3617040"/>
            <a:ext cx="4645263" cy="3865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dirty="0" err="1">
                <a:solidFill>
                  <a:prstClr val="white"/>
                </a:solidFill>
                <a:latin typeface="Sora"/>
              </a:rPr>
              <a:t>Avaliar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a </a:t>
            </a:r>
            <a:r>
              <a:rPr lang="en-US" sz="1600" dirty="0" err="1">
                <a:solidFill>
                  <a:prstClr val="white"/>
                </a:solidFill>
                <a:latin typeface="Sora"/>
              </a:rPr>
              <a:t>probabilidade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de </a:t>
            </a:r>
            <a:r>
              <a:rPr lang="en-US" sz="1600" dirty="0" err="1">
                <a:solidFill>
                  <a:prstClr val="white"/>
                </a:solidFill>
                <a:latin typeface="Sora"/>
              </a:rPr>
              <a:t>sua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Sora"/>
              </a:rPr>
              <a:t>ocorrência</a:t>
            </a:r>
            <a:endParaRPr lang="en-US" sz="1600" dirty="0">
              <a:solidFill>
                <a:prstClr val="white"/>
              </a:solidFill>
              <a:latin typeface="Sor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55F1AE6-7ED9-7B33-7818-A125B015AEEF}"/>
              </a:ext>
            </a:extLst>
          </p:cNvPr>
          <p:cNvSpPr txBox="1"/>
          <p:nvPr/>
        </p:nvSpPr>
        <p:spPr>
          <a:xfrm rot="20700000" flipH="1">
            <a:off x="7879658" y="4212188"/>
            <a:ext cx="181246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4400" b="1" spc="-240" dirty="0">
                <a:solidFill>
                  <a:prstClr val="white">
                    <a:alpha val="20000"/>
                  </a:prstClr>
                </a:solidFill>
                <a:latin typeface="Sora"/>
              </a:rPr>
              <a:t>04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6BA482-29D5-F3EA-A642-EFA307C90705}"/>
              </a:ext>
            </a:extLst>
          </p:cNvPr>
          <p:cNvSpPr txBox="1"/>
          <p:nvPr/>
        </p:nvSpPr>
        <p:spPr>
          <a:xfrm rot="20650639" flipH="1">
            <a:off x="8532991" y="3739988"/>
            <a:ext cx="3571231" cy="70660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z="1600" dirty="0" err="1">
                <a:solidFill>
                  <a:prstClr val="white"/>
                </a:solidFill>
                <a:latin typeface="Sora"/>
              </a:rPr>
              <a:t>Decidir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Sora"/>
              </a:rPr>
              <a:t>sobre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Sora"/>
              </a:rPr>
              <a:t>ações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Sora"/>
              </a:rPr>
              <a:t>em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Sora"/>
              </a:rPr>
              <a:t>resposta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a </a:t>
            </a:r>
            <a:r>
              <a:rPr lang="en-US" sz="1600" dirty="0" err="1">
                <a:solidFill>
                  <a:prstClr val="white"/>
                </a:solidFill>
                <a:latin typeface="Sora"/>
              </a:rPr>
              <a:t>esses</a:t>
            </a:r>
            <a:r>
              <a:rPr lang="en-US" sz="1600" dirty="0">
                <a:solidFill>
                  <a:prstClr val="white"/>
                </a:solidFill>
                <a:latin typeface="Sora"/>
              </a:rPr>
              <a:t> dados</a:t>
            </a:r>
          </a:p>
        </p:txBody>
      </p:sp>
      <p:sp>
        <p:nvSpPr>
          <p:cNvPr id="53" name="AutoShape 9">
            <a:extLst>
              <a:ext uri="{FF2B5EF4-FFF2-40B4-BE49-F238E27FC236}">
                <a16:creationId xmlns:a16="http://schemas.microsoft.com/office/drawing/2014/main" id="{3EC33134-4C51-07DA-C23A-55B5D660F507}"/>
              </a:ext>
            </a:extLst>
          </p:cNvPr>
          <p:cNvSpPr>
            <a:spLocks/>
          </p:cNvSpPr>
          <p:nvPr/>
        </p:nvSpPr>
        <p:spPr bwMode="auto">
          <a:xfrm>
            <a:off x="0" y="-66941"/>
            <a:ext cx="15138400" cy="772620"/>
          </a:xfrm>
          <a:custGeom>
            <a:avLst/>
            <a:gdLst>
              <a:gd name="T0" fmla="*/ 2313980 w 21600"/>
              <a:gd name="T1" fmla="*/ 235377 h 21600"/>
              <a:gd name="T2" fmla="*/ 2313980 w 21600"/>
              <a:gd name="T3" fmla="*/ 235377 h 21600"/>
              <a:gd name="T4" fmla="*/ 2313980 w 21600"/>
              <a:gd name="T5" fmla="*/ 235377 h 21600"/>
              <a:gd name="T6" fmla="*/ 2313980 w 21600"/>
              <a:gd name="T7" fmla="*/ 23537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926"/>
                </a:moveTo>
                <a:lnTo>
                  <a:pt x="20579" y="3926"/>
                </a:lnTo>
                <a:lnTo>
                  <a:pt x="20579" y="0"/>
                </a:lnTo>
                <a:lnTo>
                  <a:pt x="21600" y="10800"/>
                </a:lnTo>
                <a:lnTo>
                  <a:pt x="20579" y="21600"/>
                </a:lnTo>
                <a:lnTo>
                  <a:pt x="20579" y="18427"/>
                </a:lnTo>
                <a:lnTo>
                  <a:pt x="0" y="18427"/>
                </a:lnTo>
                <a:lnTo>
                  <a:pt x="0" y="3926"/>
                </a:lnTo>
                <a:close/>
              </a:path>
            </a:pathLst>
          </a:custGeom>
          <a:gradFill flip="none" rotWithShape="1">
            <a:gsLst>
              <a:gs pos="73000">
                <a:schemeClr val="accent1">
                  <a:alpha val="0"/>
                  <a:lumMod val="100000"/>
                </a:schemeClr>
              </a:gs>
              <a:gs pos="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ra"/>
              <a:ea typeface="MS PGothic" panose="020B0600070205080204" pitchFamily="34" charset="-128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EA0F15-36DB-A7E0-138E-CFE1CAEF0099}"/>
              </a:ext>
            </a:extLst>
          </p:cNvPr>
          <p:cNvSpPr txBox="1"/>
          <p:nvPr/>
        </p:nvSpPr>
        <p:spPr>
          <a:xfrm>
            <a:off x="526472" y="126108"/>
            <a:ext cx="4110841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IDENTIFICAÇÃO DE EVENTOS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09C4354-4E84-56D1-8BA8-7EF4DEDB46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2404670" y="5013214"/>
            <a:ext cx="182896" cy="114005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FF615F9-3B68-607B-BF8F-EF6B923D4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24" y="6491043"/>
            <a:ext cx="1899103" cy="302086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810C3AE0-1922-C7CB-FCE9-2C479A00D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64" y="25731"/>
            <a:ext cx="1264648" cy="6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45833E-6 3.7037E-7 L -0.06367 -0.03681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4.44444E-6 L 0.06368 -0.02616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4.07407E-6 L -0.06367 -0.0368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" y="-18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1.11022E-16 L 0.06367 -0.02616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1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7.40741E-7 L 1.25E-6 0.07245 " pathEditMode="relative" rAng="0" ptsTypes="AA">
                                      <p:cBhvr>
                                        <p:cTn id="33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49333" decel="50667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1.11111E-6 L 1.25E-6 0.07245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38" grpId="0"/>
      <p:bldP spid="38" grpId="1"/>
      <p:bldP spid="53" grpId="0" animBg="1"/>
      <p:bldP spid="54" grpId="0"/>
      <p:bldP spid="54" grpId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 Multicolor">
  <a:themeElements>
    <a:clrScheme name="MS Fresh Multi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C8A7"/>
      </a:accent1>
      <a:accent2>
        <a:srgbClr val="5944D4"/>
      </a:accent2>
      <a:accent3>
        <a:srgbClr val="116AE0"/>
      </a:accent3>
      <a:accent4>
        <a:srgbClr val="2695FF"/>
      </a:accent4>
      <a:accent5>
        <a:srgbClr val="E63D54"/>
      </a:accent5>
      <a:accent6>
        <a:srgbClr val="FFBD42"/>
      </a:accent6>
      <a:hlink>
        <a:srgbClr val="0563C1"/>
      </a:hlink>
      <a:folHlink>
        <a:srgbClr val="954F72"/>
      </a:folHlink>
    </a:clrScheme>
    <a:fontScheme name="Grand opt 1">
      <a:majorFont>
        <a:latin typeface="Sor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lid-background">
  <a:themeElements>
    <a:clrScheme name="Grand op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400FF"/>
      </a:accent1>
      <a:accent2>
        <a:srgbClr val="FFD40B"/>
      </a:accent2>
      <a:accent3>
        <a:srgbClr val="76E722"/>
      </a:accent3>
      <a:accent4>
        <a:srgbClr val="660BFD"/>
      </a:accent4>
      <a:accent5>
        <a:srgbClr val="FF0101"/>
      </a:accent5>
      <a:accent6>
        <a:srgbClr val="0BFFAC"/>
      </a:accent6>
      <a:hlink>
        <a:srgbClr val="0563C1"/>
      </a:hlink>
      <a:folHlink>
        <a:srgbClr val="954F72"/>
      </a:folHlink>
    </a:clrScheme>
    <a:fontScheme name="Grand opt 1">
      <a:majorFont>
        <a:latin typeface="Sor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S Fresh Multicol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C8A7"/>
    </a:accent1>
    <a:accent2>
      <a:srgbClr val="5944D4"/>
    </a:accent2>
    <a:accent3>
      <a:srgbClr val="116AE0"/>
    </a:accent3>
    <a:accent4>
      <a:srgbClr val="2695FF"/>
    </a:accent4>
    <a:accent5>
      <a:srgbClr val="E63D54"/>
    </a:accent5>
    <a:accent6>
      <a:srgbClr val="FFBD42"/>
    </a:accent6>
    <a:hlink>
      <a:srgbClr val="0563C1"/>
    </a:hlink>
    <a:folHlink>
      <a:srgbClr val="954F72"/>
    </a:folHlink>
  </a:clrScheme>
  <a:fontScheme name="Grand opt 1">
    <a:majorFont>
      <a:latin typeface="Sora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10080</TotalTime>
  <Words>2260</Words>
  <Application>Microsoft Office PowerPoint</Application>
  <PresentationFormat>Widescreen</PresentationFormat>
  <Paragraphs>420</Paragraphs>
  <Slides>25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Segoe UI</vt:lpstr>
      <vt:lpstr>Sora</vt:lpstr>
      <vt:lpstr>Sora </vt:lpstr>
      <vt:lpstr>Source Sans Pro</vt:lpstr>
      <vt:lpstr>Times New Roman</vt:lpstr>
      <vt:lpstr>Tema do Office</vt:lpstr>
      <vt:lpstr>Solid Multicolor</vt:lpstr>
      <vt:lpstr>Solid-background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“Só fazemos melhor aquilo que repetidamente insistimos em melhorar. A busca da excelência não deve ser um objetivo, e sim um hábito”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ELABORAÇÃO DO PLANO ESTRATÉGICO “    Horizonte 2023     ELABORAÇÃO DA CADEIA DE VALOR E      ARQUITETURA DE PROCESSOS     CAPACITAÇÃO SOBRE GESTÃO DE RISCOS EM PROCESSOS DE TRABALHO</dc:title>
  <dc:creator>Assembleia Legislativa do RN</dc:creator>
  <cp:lastModifiedBy>DGTDEV-04</cp:lastModifiedBy>
  <cp:revision>100</cp:revision>
  <cp:lastPrinted>2022-11-08T14:29:11Z</cp:lastPrinted>
  <dcterms:created xsi:type="dcterms:W3CDTF">2022-08-08T13:47:39Z</dcterms:created>
  <dcterms:modified xsi:type="dcterms:W3CDTF">2022-11-09T17:07:17Z</dcterms:modified>
</cp:coreProperties>
</file>